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7"/>
  </p:notesMasterIdLst>
  <p:sldIdLst>
    <p:sldId id="256" r:id="rId2"/>
    <p:sldId id="282" r:id="rId3"/>
    <p:sldId id="258" r:id="rId4"/>
    <p:sldId id="257" r:id="rId5"/>
    <p:sldId id="259" r:id="rId6"/>
    <p:sldId id="260" r:id="rId7"/>
    <p:sldId id="261" r:id="rId8"/>
    <p:sldId id="313" r:id="rId9"/>
    <p:sldId id="262" r:id="rId10"/>
    <p:sldId id="314" r:id="rId11"/>
    <p:sldId id="264" r:id="rId12"/>
    <p:sldId id="279" r:id="rId13"/>
    <p:sldId id="274" r:id="rId14"/>
    <p:sldId id="276" r:id="rId15"/>
    <p:sldId id="268" r:id="rId16"/>
    <p:sldId id="281" r:id="rId17"/>
    <p:sldId id="288" r:id="rId18"/>
    <p:sldId id="315" r:id="rId19"/>
    <p:sldId id="317" r:id="rId20"/>
    <p:sldId id="318" r:id="rId21"/>
    <p:sldId id="319" r:id="rId22"/>
    <p:sldId id="321" r:id="rId23"/>
    <p:sldId id="280" r:id="rId24"/>
    <p:sldId id="323" r:id="rId25"/>
    <p:sldId id="322" r:id="rId26"/>
  </p:sldIdLst>
  <p:sldSz cx="9144000" cy="5143500" type="screen16x9"/>
  <p:notesSz cx="6858000" cy="9144000"/>
  <p:embeddedFontLst>
    <p:embeddedFont>
      <p:font typeface="Bebas Neue" panose="020B0606020202050201" pitchFamily="34" charset="-18"/>
      <p:regular r:id="rId28"/>
    </p:embeddedFont>
    <p:embeddedFont>
      <p:font typeface="Book Antiqua" panose="02040602050305030304" pitchFamily="18" charset="0"/>
      <p:regular r:id="rId29"/>
      <p:bold r:id="rId30"/>
      <p:italic r:id="rId31"/>
      <p:boldItalic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Libre Baskerville" panose="02000000000000000000" pitchFamily="2" charset="0"/>
      <p:regular r:id="rId37"/>
      <p:bold r:id="rId38"/>
      <p: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Palatino Linotype" panose="02040502050505030304" pitchFamily="18" charset="0"/>
      <p:regular r:id="rId44"/>
      <p:bold r:id="rId45"/>
      <p:italic r:id="rId46"/>
      <p:boldItalic r:id="rId47"/>
    </p:embeddedFont>
    <p:embeddedFont>
      <p:font typeface="Rakkas" panose="020B0604020202020204" charset="-78"/>
      <p:regular r:id="rId48"/>
    </p:embeddedFont>
    <p:embeddedFont>
      <p:font typeface="Roboto Condensed Light" panose="02000000000000000000" pitchFamily="2" charset="0"/>
      <p:regular r:id="rId49"/>
      <p: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02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7590CD-79D0-4F14-9209-B89A70A5E209}">
  <a:tblStyle styleId="{0A7590CD-79D0-4F14-9209-B89A70A5E2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26" autoAdjust="0"/>
    <p:restoredTop sz="94598" autoAdjust="0"/>
  </p:normalViewPr>
  <p:slideViewPr>
    <p:cSldViewPr snapToGrid="0">
      <p:cViewPr varScale="1">
        <p:scale>
          <a:sx n="104" d="100"/>
          <a:sy n="104" d="100"/>
        </p:scale>
        <p:origin x="269" y="82"/>
      </p:cViewPr>
      <p:guideLst>
        <p:guide orient="horz" pos="3202"/>
        <p:guide pos="2880"/>
      </p:guideLst>
    </p:cSldViewPr>
  </p:slideViewPr>
  <p:outlineViewPr>
    <p:cViewPr>
      <p:scale>
        <a:sx n="33" d="100"/>
        <a:sy n="33" d="100"/>
      </p:scale>
      <p:origin x="0" y="-122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gdfd3e7d416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0" name="Google Shape;2030;gdfd3e7d416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89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4" name="Google Shape;2404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6" name="Google Shape;3206;ge0f3f5adc1_0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7" name="Google Shape;3207;ge0f3f5adc1_0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" name="Google Shape;2726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7" name="Google Shape;2727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ge0f3f5adc1_0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9" name="Google Shape;2999;ge0f3f5adc1_0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g99f2f57a71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3" name="Google Shape;2613;g99f2f57a71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4" name="Google Shape;3314;g99f2f57a71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5" name="Google Shape;3315;g99f2f57a71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0" name="Google Shape;3530;ge0f6e5be70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1" name="Google Shape;3531;ge0f6e5be70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0" name="Google Shape;2230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682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0" name="Google Shape;2230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313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2" name="Google Shape;3322;gddd74accdf_0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3" name="Google Shape;3323;gddd74accdf_0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0" name="Google Shape;2230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9762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6" name="Google Shape;3206;ge0f3f5adc1_0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7" name="Google Shape;3207;ge0f3f5adc1_0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343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4" name="Google Shape;3274;gdddc2bc2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5" name="Google Shape;3275;gdddc2bc2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9" name="Google Shape;2129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2" name="Google Shape;2152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0" name="Google Shape;2230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8692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680550" y="1523088"/>
            <a:ext cx="3744900" cy="19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680600" y="3419650"/>
            <a:ext cx="37449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52409" y="42299"/>
            <a:ext cx="9594056" cy="464510"/>
            <a:chOff x="238125" y="2655825"/>
            <a:chExt cx="7143750" cy="345875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-152409" y="4647674"/>
            <a:ext cx="9594056" cy="464510"/>
            <a:chOff x="238125" y="2655825"/>
            <a:chExt cx="7143750" cy="345875"/>
          </a:xfrm>
        </p:grpSpPr>
        <p:sp>
          <p:nvSpPr>
            <p:cNvPr id="47" name="Google Shape;47;p2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4"/>
          <p:cNvSpPr txBox="1">
            <a:spLocks noGrp="1"/>
          </p:cNvSpPr>
          <p:nvPr>
            <p:ph type="title"/>
          </p:nvPr>
        </p:nvSpPr>
        <p:spPr>
          <a:xfrm>
            <a:off x="1381800" y="1251500"/>
            <a:ext cx="6380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4"/>
          <p:cNvSpPr txBox="1">
            <a:spLocks noGrp="1"/>
          </p:cNvSpPr>
          <p:nvPr>
            <p:ph type="subTitle" idx="1"/>
          </p:nvPr>
        </p:nvSpPr>
        <p:spPr>
          <a:xfrm>
            <a:off x="2158575" y="31672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9" name="Google Shape;779;p14"/>
          <p:cNvGrpSpPr/>
          <p:nvPr/>
        </p:nvGrpSpPr>
        <p:grpSpPr>
          <a:xfrm>
            <a:off x="-152409" y="42299"/>
            <a:ext cx="9594056" cy="464510"/>
            <a:chOff x="238125" y="2655825"/>
            <a:chExt cx="7143750" cy="345875"/>
          </a:xfrm>
        </p:grpSpPr>
        <p:sp>
          <p:nvSpPr>
            <p:cNvPr id="780" name="Google Shape;780;p14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4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4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4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" name="Google Shape;813;p14"/>
          <p:cNvGrpSpPr/>
          <p:nvPr/>
        </p:nvGrpSpPr>
        <p:grpSpPr>
          <a:xfrm>
            <a:off x="-152409" y="4647674"/>
            <a:ext cx="9594056" cy="464510"/>
            <a:chOff x="238125" y="2655825"/>
            <a:chExt cx="7143750" cy="345875"/>
          </a:xfrm>
        </p:grpSpPr>
        <p:sp>
          <p:nvSpPr>
            <p:cNvPr id="814" name="Google Shape;814;p14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4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4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5"/>
          <p:cNvSpPr txBox="1">
            <a:spLocks noGrp="1"/>
          </p:cNvSpPr>
          <p:nvPr>
            <p:ph type="title"/>
          </p:nvPr>
        </p:nvSpPr>
        <p:spPr>
          <a:xfrm>
            <a:off x="3557400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9" name="Google Shape;849;p15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850" name="Google Shape;850;p15"/>
          <p:cNvGrpSpPr/>
          <p:nvPr/>
        </p:nvGrpSpPr>
        <p:grpSpPr>
          <a:xfrm>
            <a:off x="-152409" y="42299"/>
            <a:ext cx="9594056" cy="464510"/>
            <a:chOff x="238125" y="2655825"/>
            <a:chExt cx="7143750" cy="345875"/>
          </a:xfrm>
        </p:grpSpPr>
        <p:sp>
          <p:nvSpPr>
            <p:cNvPr id="851" name="Google Shape;851;p15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4" name="Google Shape;884;p15"/>
          <p:cNvGrpSpPr/>
          <p:nvPr/>
        </p:nvGrpSpPr>
        <p:grpSpPr>
          <a:xfrm>
            <a:off x="-152409" y="4647674"/>
            <a:ext cx="9594056" cy="464510"/>
            <a:chOff x="238125" y="2655825"/>
            <a:chExt cx="7143750" cy="345875"/>
          </a:xfrm>
        </p:grpSpPr>
        <p:sp>
          <p:nvSpPr>
            <p:cNvPr id="885" name="Google Shape;885;p15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5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5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5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5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92" name="Google Shape;992;p17"/>
          <p:cNvGrpSpPr/>
          <p:nvPr/>
        </p:nvGrpSpPr>
        <p:grpSpPr>
          <a:xfrm>
            <a:off x="-152409" y="4647674"/>
            <a:ext cx="9594056" cy="464510"/>
            <a:chOff x="238125" y="2655825"/>
            <a:chExt cx="7143750" cy="345875"/>
          </a:xfrm>
        </p:grpSpPr>
        <p:sp>
          <p:nvSpPr>
            <p:cNvPr id="993" name="Google Shape;993;p17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7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7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7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7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7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7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7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7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7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7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7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7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7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7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7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7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7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7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7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7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7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7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7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7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7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7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7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7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7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18"/>
          <p:cNvGrpSpPr/>
          <p:nvPr/>
        </p:nvGrpSpPr>
        <p:grpSpPr>
          <a:xfrm>
            <a:off x="-152409" y="42299"/>
            <a:ext cx="9594056" cy="464510"/>
            <a:chOff x="238125" y="2655825"/>
            <a:chExt cx="7143750" cy="345875"/>
          </a:xfrm>
        </p:grpSpPr>
        <p:sp>
          <p:nvSpPr>
            <p:cNvPr id="1029" name="Google Shape;1029;p18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8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8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8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8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8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8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8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8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8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8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8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8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8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8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8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8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8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8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8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8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8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8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8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8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8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8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8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8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8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8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8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8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9"/>
          <p:cNvSpPr txBox="1">
            <a:spLocks noGrp="1"/>
          </p:cNvSpPr>
          <p:nvPr>
            <p:ph type="title"/>
          </p:nvPr>
        </p:nvSpPr>
        <p:spPr>
          <a:xfrm>
            <a:off x="4572000" y="1326438"/>
            <a:ext cx="3853500" cy="16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64" name="Google Shape;1064;p19"/>
          <p:cNvSpPr txBox="1">
            <a:spLocks noGrp="1"/>
          </p:cNvSpPr>
          <p:nvPr>
            <p:ph type="subTitle" idx="1"/>
          </p:nvPr>
        </p:nvSpPr>
        <p:spPr>
          <a:xfrm>
            <a:off x="4572000" y="3020442"/>
            <a:ext cx="38535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65" name="Google Shape;1065;p19"/>
          <p:cNvGrpSpPr/>
          <p:nvPr/>
        </p:nvGrpSpPr>
        <p:grpSpPr>
          <a:xfrm>
            <a:off x="-152409" y="42299"/>
            <a:ext cx="9594056" cy="464510"/>
            <a:chOff x="238125" y="2655825"/>
            <a:chExt cx="7143750" cy="345875"/>
          </a:xfrm>
        </p:grpSpPr>
        <p:sp>
          <p:nvSpPr>
            <p:cNvPr id="1066" name="Google Shape;1066;p19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9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9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9" name="Google Shape;1099;p19"/>
          <p:cNvGrpSpPr/>
          <p:nvPr/>
        </p:nvGrpSpPr>
        <p:grpSpPr>
          <a:xfrm>
            <a:off x="-152409" y="4647674"/>
            <a:ext cx="9594056" cy="464510"/>
            <a:chOff x="238125" y="2655825"/>
            <a:chExt cx="7143750" cy="345875"/>
          </a:xfrm>
        </p:grpSpPr>
        <p:sp>
          <p:nvSpPr>
            <p:cNvPr id="1100" name="Google Shape;1100;p19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9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9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9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9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9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9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9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9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9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9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9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9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9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9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9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9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9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9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9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9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9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9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9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9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9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9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9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9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9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9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71" name="Google Shape;1571;p26"/>
          <p:cNvSpPr txBox="1">
            <a:spLocks noGrp="1"/>
          </p:cNvSpPr>
          <p:nvPr>
            <p:ph type="title" idx="2"/>
          </p:nvPr>
        </p:nvSpPr>
        <p:spPr>
          <a:xfrm>
            <a:off x="2424850" y="1692800"/>
            <a:ext cx="1978200" cy="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72" name="Google Shape;1572;p26"/>
          <p:cNvSpPr txBox="1">
            <a:spLocks noGrp="1"/>
          </p:cNvSpPr>
          <p:nvPr>
            <p:ph type="subTitle" idx="1"/>
          </p:nvPr>
        </p:nvSpPr>
        <p:spPr>
          <a:xfrm>
            <a:off x="2424850" y="2082940"/>
            <a:ext cx="1978200" cy="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3" name="Google Shape;1573;p26"/>
          <p:cNvSpPr txBox="1">
            <a:spLocks noGrp="1"/>
          </p:cNvSpPr>
          <p:nvPr>
            <p:ph type="title" idx="3"/>
          </p:nvPr>
        </p:nvSpPr>
        <p:spPr>
          <a:xfrm>
            <a:off x="5787204" y="1692800"/>
            <a:ext cx="1978200" cy="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74" name="Google Shape;1574;p26"/>
          <p:cNvSpPr txBox="1">
            <a:spLocks noGrp="1"/>
          </p:cNvSpPr>
          <p:nvPr>
            <p:ph type="subTitle" idx="4"/>
          </p:nvPr>
        </p:nvSpPr>
        <p:spPr>
          <a:xfrm>
            <a:off x="5787202" y="2082940"/>
            <a:ext cx="1978200" cy="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5" name="Google Shape;1575;p26"/>
          <p:cNvSpPr txBox="1">
            <a:spLocks noGrp="1"/>
          </p:cNvSpPr>
          <p:nvPr>
            <p:ph type="title" idx="5"/>
          </p:nvPr>
        </p:nvSpPr>
        <p:spPr>
          <a:xfrm>
            <a:off x="2424850" y="3126200"/>
            <a:ext cx="1978200" cy="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76" name="Google Shape;1576;p26"/>
          <p:cNvSpPr txBox="1">
            <a:spLocks noGrp="1"/>
          </p:cNvSpPr>
          <p:nvPr>
            <p:ph type="subTitle" idx="6"/>
          </p:nvPr>
        </p:nvSpPr>
        <p:spPr>
          <a:xfrm>
            <a:off x="2424850" y="3516290"/>
            <a:ext cx="1978200" cy="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7" name="Google Shape;1577;p26"/>
          <p:cNvSpPr txBox="1">
            <a:spLocks noGrp="1"/>
          </p:cNvSpPr>
          <p:nvPr>
            <p:ph type="title" idx="7"/>
          </p:nvPr>
        </p:nvSpPr>
        <p:spPr>
          <a:xfrm>
            <a:off x="5787204" y="3126200"/>
            <a:ext cx="1978200" cy="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78" name="Google Shape;1578;p26"/>
          <p:cNvSpPr txBox="1">
            <a:spLocks noGrp="1"/>
          </p:cNvSpPr>
          <p:nvPr>
            <p:ph type="subTitle" idx="8"/>
          </p:nvPr>
        </p:nvSpPr>
        <p:spPr>
          <a:xfrm>
            <a:off x="5787202" y="3516290"/>
            <a:ext cx="1978200" cy="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79" name="Google Shape;1579;p26"/>
          <p:cNvGrpSpPr/>
          <p:nvPr/>
        </p:nvGrpSpPr>
        <p:grpSpPr>
          <a:xfrm>
            <a:off x="-152409" y="42299"/>
            <a:ext cx="9594056" cy="464510"/>
            <a:chOff x="238125" y="2655825"/>
            <a:chExt cx="7143750" cy="345875"/>
          </a:xfrm>
        </p:grpSpPr>
        <p:sp>
          <p:nvSpPr>
            <p:cNvPr id="1580" name="Google Shape;1580;p26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6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6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6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6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6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6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3" name="Google Shape;1613;p26"/>
          <p:cNvGrpSpPr/>
          <p:nvPr/>
        </p:nvGrpSpPr>
        <p:grpSpPr>
          <a:xfrm>
            <a:off x="-152409" y="4647674"/>
            <a:ext cx="9594056" cy="464510"/>
            <a:chOff x="238125" y="2655825"/>
            <a:chExt cx="7143750" cy="345875"/>
          </a:xfrm>
        </p:grpSpPr>
        <p:sp>
          <p:nvSpPr>
            <p:cNvPr id="1614" name="Google Shape;1614;p26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6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6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6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6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6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6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6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6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6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6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6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6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6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6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6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6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6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6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6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6" name="Google Shape;1956;p31"/>
          <p:cNvGrpSpPr/>
          <p:nvPr/>
        </p:nvGrpSpPr>
        <p:grpSpPr>
          <a:xfrm>
            <a:off x="-152409" y="42299"/>
            <a:ext cx="9594056" cy="464510"/>
            <a:chOff x="238125" y="2655825"/>
            <a:chExt cx="7143750" cy="345875"/>
          </a:xfrm>
        </p:grpSpPr>
        <p:sp>
          <p:nvSpPr>
            <p:cNvPr id="1957" name="Google Shape;1957;p31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1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1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1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1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0" name="Google Shape;1990;p31"/>
          <p:cNvGrpSpPr/>
          <p:nvPr/>
        </p:nvGrpSpPr>
        <p:grpSpPr>
          <a:xfrm>
            <a:off x="-152409" y="4647674"/>
            <a:ext cx="9594056" cy="464510"/>
            <a:chOff x="238125" y="2655825"/>
            <a:chExt cx="7143750" cy="345875"/>
          </a:xfrm>
        </p:grpSpPr>
        <p:sp>
          <p:nvSpPr>
            <p:cNvPr id="1991" name="Google Shape;1991;p31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1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1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"/>
          <p:cNvSpPr txBox="1">
            <a:spLocks noGrp="1"/>
          </p:cNvSpPr>
          <p:nvPr>
            <p:ph type="title"/>
          </p:nvPr>
        </p:nvSpPr>
        <p:spPr>
          <a:xfrm>
            <a:off x="907725" y="2555838"/>
            <a:ext cx="413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 idx="2" hasCustomPrompt="1"/>
          </p:nvPr>
        </p:nvSpPr>
        <p:spPr>
          <a:xfrm>
            <a:off x="2412350" y="1455737"/>
            <a:ext cx="1128300" cy="11112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907725" y="3326788"/>
            <a:ext cx="41376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" name="Google Shape;84;p3"/>
          <p:cNvGrpSpPr/>
          <p:nvPr/>
        </p:nvGrpSpPr>
        <p:grpSpPr>
          <a:xfrm>
            <a:off x="-152409" y="42299"/>
            <a:ext cx="9594056" cy="464510"/>
            <a:chOff x="238125" y="2655825"/>
            <a:chExt cx="7143750" cy="345875"/>
          </a:xfrm>
        </p:grpSpPr>
        <p:sp>
          <p:nvSpPr>
            <p:cNvPr id="85" name="Google Shape;85;p3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3"/>
          <p:cNvGrpSpPr/>
          <p:nvPr/>
        </p:nvGrpSpPr>
        <p:grpSpPr>
          <a:xfrm>
            <a:off x="-152409" y="4647674"/>
            <a:ext cx="9594056" cy="464510"/>
            <a:chOff x="238125" y="2655825"/>
            <a:chExt cx="7143750" cy="345875"/>
          </a:xfrm>
        </p:grpSpPr>
        <p:sp>
          <p:nvSpPr>
            <p:cNvPr id="119" name="Google Shape;119;p3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720000" y="1096350"/>
            <a:ext cx="7704000" cy="3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5" name="Google Shape;155;p4"/>
          <p:cNvGrpSpPr/>
          <p:nvPr/>
        </p:nvGrpSpPr>
        <p:grpSpPr>
          <a:xfrm>
            <a:off x="-152409" y="42299"/>
            <a:ext cx="9594056" cy="464510"/>
            <a:chOff x="238125" y="2655825"/>
            <a:chExt cx="7143750" cy="345875"/>
          </a:xfrm>
        </p:grpSpPr>
        <p:sp>
          <p:nvSpPr>
            <p:cNvPr id="156" name="Google Shape;156;p4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4"/>
          <p:cNvGrpSpPr/>
          <p:nvPr/>
        </p:nvGrpSpPr>
        <p:grpSpPr>
          <a:xfrm>
            <a:off x="-152409" y="4647674"/>
            <a:ext cx="9594056" cy="464510"/>
            <a:chOff x="238125" y="2655825"/>
            <a:chExt cx="7143750" cy="345875"/>
          </a:xfrm>
        </p:grpSpPr>
        <p:sp>
          <p:nvSpPr>
            <p:cNvPr id="190" name="Google Shape;190;p4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99" name="Google Shape;299;p6"/>
          <p:cNvGrpSpPr/>
          <p:nvPr/>
        </p:nvGrpSpPr>
        <p:grpSpPr>
          <a:xfrm>
            <a:off x="-152409" y="42299"/>
            <a:ext cx="9594056" cy="464510"/>
            <a:chOff x="238125" y="2655825"/>
            <a:chExt cx="7143750" cy="345875"/>
          </a:xfrm>
        </p:grpSpPr>
        <p:sp>
          <p:nvSpPr>
            <p:cNvPr id="300" name="Google Shape;300;p6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6"/>
          <p:cNvGrpSpPr/>
          <p:nvPr/>
        </p:nvGrpSpPr>
        <p:grpSpPr>
          <a:xfrm>
            <a:off x="-152409" y="4647674"/>
            <a:ext cx="9594056" cy="464510"/>
            <a:chOff x="238125" y="2655825"/>
            <a:chExt cx="7143750" cy="345875"/>
          </a:xfrm>
        </p:grpSpPr>
        <p:sp>
          <p:nvSpPr>
            <p:cNvPr id="334" name="Google Shape;334;p6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7"/>
          <p:cNvSpPr txBox="1">
            <a:spLocks noGrp="1"/>
          </p:cNvSpPr>
          <p:nvPr>
            <p:ph type="title"/>
          </p:nvPr>
        </p:nvSpPr>
        <p:spPr>
          <a:xfrm>
            <a:off x="4130700" y="915510"/>
            <a:ext cx="4294800" cy="11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7"/>
          <p:cNvSpPr txBox="1">
            <a:spLocks noGrp="1"/>
          </p:cNvSpPr>
          <p:nvPr>
            <p:ph type="subTitle" idx="1"/>
          </p:nvPr>
        </p:nvSpPr>
        <p:spPr>
          <a:xfrm>
            <a:off x="4130700" y="2263685"/>
            <a:ext cx="4294800" cy="191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❖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➢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◆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➢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■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600"/>
              <a:buFont typeface="Open Sans"/>
              <a:buChar char="◆"/>
              <a:defRPr/>
            </a:lvl9pPr>
          </a:lstStyle>
          <a:p>
            <a:endParaRPr/>
          </a:p>
        </p:txBody>
      </p:sp>
      <p:grpSp>
        <p:nvGrpSpPr>
          <p:cNvPr id="370" name="Google Shape;370;p7"/>
          <p:cNvGrpSpPr/>
          <p:nvPr/>
        </p:nvGrpSpPr>
        <p:grpSpPr>
          <a:xfrm>
            <a:off x="-152409" y="42299"/>
            <a:ext cx="9594056" cy="464510"/>
            <a:chOff x="238125" y="2655825"/>
            <a:chExt cx="7143750" cy="345875"/>
          </a:xfrm>
        </p:grpSpPr>
        <p:sp>
          <p:nvSpPr>
            <p:cNvPr id="371" name="Google Shape;371;p7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7"/>
          <p:cNvGrpSpPr/>
          <p:nvPr/>
        </p:nvGrpSpPr>
        <p:grpSpPr>
          <a:xfrm>
            <a:off x="-152409" y="4647674"/>
            <a:ext cx="9594056" cy="464510"/>
            <a:chOff x="238125" y="2655825"/>
            <a:chExt cx="7143750" cy="345875"/>
          </a:xfrm>
        </p:grpSpPr>
        <p:sp>
          <p:nvSpPr>
            <p:cNvPr id="405" name="Google Shape;405;p7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"/>
          <p:cNvSpPr txBox="1">
            <a:spLocks noGrp="1"/>
          </p:cNvSpPr>
          <p:nvPr>
            <p:ph type="title"/>
          </p:nvPr>
        </p:nvSpPr>
        <p:spPr>
          <a:xfrm>
            <a:off x="4572000" y="1420138"/>
            <a:ext cx="385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0" name="Google Shape;510;p9"/>
          <p:cNvSpPr txBox="1">
            <a:spLocks noGrp="1"/>
          </p:cNvSpPr>
          <p:nvPr>
            <p:ph type="subTitle" idx="1"/>
          </p:nvPr>
        </p:nvSpPr>
        <p:spPr>
          <a:xfrm>
            <a:off x="4572000" y="2261938"/>
            <a:ext cx="3852000" cy="14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1" name="Google Shape;511;p9"/>
          <p:cNvGrpSpPr/>
          <p:nvPr/>
        </p:nvGrpSpPr>
        <p:grpSpPr>
          <a:xfrm>
            <a:off x="-152409" y="42299"/>
            <a:ext cx="9594056" cy="464510"/>
            <a:chOff x="238125" y="2655825"/>
            <a:chExt cx="7143750" cy="345875"/>
          </a:xfrm>
        </p:grpSpPr>
        <p:sp>
          <p:nvSpPr>
            <p:cNvPr id="512" name="Google Shape;512;p9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9"/>
          <p:cNvGrpSpPr/>
          <p:nvPr/>
        </p:nvGrpSpPr>
        <p:grpSpPr>
          <a:xfrm>
            <a:off x="-152409" y="4647674"/>
            <a:ext cx="9594056" cy="464510"/>
            <a:chOff x="238125" y="2655825"/>
            <a:chExt cx="7143750" cy="345875"/>
          </a:xfrm>
        </p:grpSpPr>
        <p:sp>
          <p:nvSpPr>
            <p:cNvPr id="546" name="Google Shape;546;p9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0"/>
          <p:cNvSpPr/>
          <p:nvPr/>
        </p:nvSpPr>
        <p:spPr>
          <a:xfrm>
            <a:off x="13525" y="3862050"/>
            <a:ext cx="9144000" cy="63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1" name="Google Shape;581;p10"/>
          <p:cNvGrpSpPr/>
          <p:nvPr/>
        </p:nvGrpSpPr>
        <p:grpSpPr>
          <a:xfrm>
            <a:off x="-257319" y="3949449"/>
            <a:ext cx="9594056" cy="464510"/>
            <a:chOff x="238125" y="2655825"/>
            <a:chExt cx="7143750" cy="345875"/>
          </a:xfrm>
        </p:grpSpPr>
        <p:sp>
          <p:nvSpPr>
            <p:cNvPr id="582" name="Google Shape;582;p10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0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0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5" name="Google Shape;615;p10"/>
          <p:cNvSpPr txBox="1">
            <a:spLocks noGrp="1"/>
          </p:cNvSpPr>
          <p:nvPr>
            <p:ph type="title"/>
          </p:nvPr>
        </p:nvSpPr>
        <p:spPr>
          <a:xfrm>
            <a:off x="1044325" y="3862050"/>
            <a:ext cx="7022400" cy="639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2"/>
          </p:nvPr>
        </p:nvSpPr>
        <p:spPr>
          <a:xfrm>
            <a:off x="686738" y="1850366"/>
            <a:ext cx="23055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subTitle" idx="1"/>
          </p:nvPr>
        </p:nvSpPr>
        <p:spPr>
          <a:xfrm>
            <a:off x="686738" y="22476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3"/>
          <p:cNvSpPr txBox="1">
            <a:spLocks noGrp="1"/>
          </p:cNvSpPr>
          <p:nvPr>
            <p:ph type="title" idx="3"/>
          </p:nvPr>
        </p:nvSpPr>
        <p:spPr>
          <a:xfrm>
            <a:off x="3419285" y="1850366"/>
            <a:ext cx="23055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subTitle" idx="4"/>
          </p:nvPr>
        </p:nvSpPr>
        <p:spPr>
          <a:xfrm>
            <a:off x="3419285" y="22476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"/>
          <p:cNvSpPr txBox="1">
            <a:spLocks noGrp="1"/>
          </p:cNvSpPr>
          <p:nvPr>
            <p:ph type="title" idx="5"/>
          </p:nvPr>
        </p:nvSpPr>
        <p:spPr>
          <a:xfrm>
            <a:off x="720000" y="3543860"/>
            <a:ext cx="2305500" cy="35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5" name="Google Shape;695;p13"/>
          <p:cNvSpPr txBox="1">
            <a:spLocks noGrp="1"/>
          </p:cNvSpPr>
          <p:nvPr>
            <p:ph type="subTitle" idx="6"/>
          </p:nvPr>
        </p:nvSpPr>
        <p:spPr>
          <a:xfrm>
            <a:off x="720000" y="391874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3"/>
          <p:cNvSpPr txBox="1">
            <a:spLocks noGrp="1"/>
          </p:cNvSpPr>
          <p:nvPr>
            <p:ph type="title" idx="7"/>
          </p:nvPr>
        </p:nvSpPr>
        <p:spPr>
          <a:xfrm>
            <a:off x="3419270" y="3543860"/>
            <a:ext cx="2305500" cy="35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7" name="Google Shape;697;p13"/>
          <p:cNvSpPr txBox="1">
            <a:spLocks noGrp="1"/>
          </p:cNvSpPr>
          <p:nvPr>
            <p:ph type="subTitle" idx="8"/>
          </p:nvPr>
        </p:nvSpPr>
        <p:spPr>
          <a:xfrm>
            <a:off x="3419270" y="391874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3"/>
          <p:cNvSpPr txBox="1">
            <a:spLocks noGrp="1"/>
          </p:cNvSpPr>
          <p:nvPr>
            <p:ph type="title" idx="9"/>
          </p:nvPr>
        </p:nvSpPr>
        <p:spPr>
          <a:xfrm>
            <a:off x="6092009" y="1850366"/>
            <a:ext cx="23055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9" name="Google Shape;699;p13"/>
          <p:cNvSpPr txBox="1">
            <a:spLocks noGrp="1"/>
          </p:cNvSpPr>
          <p:nvPr>
            <p:ph type="subTitle" idx="13"/>
          </p:nvPr>
        </p:nvSpPr>
        <p:spPr>
          <a:xfrm>
            <a:off x="6092009" y="22476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13"/>
          <p:cNvSpPr txBox="1">
            <a:spLocks noGrp="1"/>
          </p:cNvSpPr>
          <p:nvPr>
            <p:ph type="title" idx="14"/>
          </p:nvPr>
        </p:nvSpPr>
        <p:spPr>
          <a:xfrm>
            <a:off x="6118547" y="3543860"/>
            <a:ext cx="2305500" cy="35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1" name="Google Shape;701;p13"/>
          <p:cNvSpPr txBox="1">
            <a:spLocks noGrp="1"/>
          </p:cNvSpPr>
          <p:nvPr>
            <p:ph type="subTitle" idx="15"/>
          </p:nvPr>
        </p:nvSpPr>
        <p:spPr>
          <a:xfrm>
            <a:off x="6118547" y="391874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3"/>
          <p:cNvSpPr txBox="1">
            <a:spLocks noGrp="1"/>
          </p:cNvSpPr>
          <p:nvPr>
            <p:ph type="title" idx="16" hasCustomPrompt="1"/>
          </p:nvPr>
        </p:nvSpPr>
        <p:spPr>
          <a:xfrm>
            <a:off x="1544588" y="1242787"/>
            <a:ext cx="589800" cy="5406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03" name="Google Shape;703;p13"/>
          <p:cNvSpPr txBox="1">
            <a:spLocks noGrp="1"/>
          </p:cNvSpPr>
          <p:nvPr>
            <p:ph type="title" idx="17" hasCustomPrompt="1"/>
          </p:nvPr>
        </p:nvSpPr>
        <p:spPr>
          <a:xfrm>
            <a:off x="4277135" y="1242787"/>
            <a:ext cx="589800" cy="5406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04" name="Google Shape;704;p13"/>
          <p:cNvSpPr txBox="1">
            <a:spLocks noGrp="1"/>
          </p:cNvSpPr>
          <p:nvPr>
            <p:ph type="title" idx="18" hasCustomPrompt="1"/>
          </p:nvPr>
        </p:nvSpPr>
        <p:spPr>
          <a:xfrm>
            <a:off x="6949859" y="1242787"/>
            <a:ext cx="589800" cy="5406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05" name="Google Shape;705;p13"/>
          <p:cNvSpPr txBox="1">
            <a:spLocks noGrp="1"/>
          </p:cNvSpPr>
          <p:nvPr>
            <p:ph type="title" idx="19" hasCustomPrompt="1"/>
          </p:nvPr>
        </p:nvSpPr>
        <p:spPr>
          <a:xfrm>
            <a:off x="1577850" y="2944592"/>
            <a:ext cx="589800" cy="5406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06" name="Google Shape;706;p13"/>
          <p:cNvSpPr txBox="1">
            <a:spLocks noGrp="1"/>
          </p:cNvSpPr>
          <p:nvPr>
            <p:ph type="title" idx="20" hasCustomPrompt="1"/>
          </p:nvPr>
        </p:nvSpPr>
        <p:spPr>
          <a:xfrm>
            <a:off x="4277120" y="2944592"/>
            <a:ext cx="589800" cy="5406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07" name="Google Shape;707;p13"/>
          <p:cNvSpPr txBox="1">
            <a:spLocks noGrp="1"/>
          </p:cNvSpPr>
          <p:nvPr>
            <p:ph type="title" idx="21" hasCustomPrompt="1"/>
          </p:nvPr>
        </p:nvSpPr>
        <p:spPr>
          <a:xfrm>
            <a:off x="6976397" y="2944592"/>
            <a:ext cx="589800" cy="5406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grpSp>
        <p:nvGrpSpPr>
          <p:cNvPr id="708" name="Google Shape;708;p13"/>
          <p:cNvGrpSpPr/>
          <p:nvPr/>
        </p:nvGrpSpPr>
        <p:grpSpPr>
          <a:xfrm>
            <a:off x="-152409" y="42299"/>
            <a:ext cx="9594056" cy="464510"/>
            <a:chOff x="238125" y="2655825"/>
            <a:chExt cx="7143750" cy="345875"/>
          </a:xfrm>
        </p:grpSpPr>
        <p:sp>
          <p:nvSpPr>
            <p:cNvPr id="709" name="Google Shape;709;p13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2" name="Google Shape;742;p13"/>
          <p:cNvGrpSpPr/>
          <p:nvPr/>
        </p:nvGrpSpPr>
        <p:grpSpPr>
          <a:xfrm>
            <a:off x="-152409" y="4647674"/>
            <a:ext cx="9594056" cy="464510"/>
            <a:chOff x="238125" y="2655825"/>
            <a:chExt cx="7143750" cy="345875"/>
          </a:xfrm>
        </p:grpSpPr>
        <p:sp>
          <p:nvSpPr>
            <p:cNvPr id="743" name="Google Shape;743;p13"/>
            <p:cNvSpPr/>
            <p:nvPr/>
          </p:nvSpPr>
          <p:spPr>
            <a:xfrm>
              <a:off x="2381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748000" y="2655825"/>
              <a:ext cx="141400" cy="345875"/>
            </a:xfrm>
            <a:custGeom>
              <a:avLst/>
              <a:gdLst/>
              <a:ahLst/>
              <a:cxnLst/>
              <a:rect l="l" t="t" r="r" b="b"/>
              <a:pathLst>
                <a:path w="565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763" y="893"/>
                  </a:lnTo>
                  <a:lnTo>
                    <a:pt x="4763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763" y="8406"/>
                  </a:lnTo>
                  <a:lnTo>
                    <a:pt x="4763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656" y="13835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4241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8893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13989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10754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15367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20502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172282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218775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269765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3738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3517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3486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3021200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169" y="6394"/>
                  </a:lnTo>
                  <a:lnTo>
                    <a:pt x="11169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169" y="8406"/>
                  </a:lnTo>
                  <a:lnTo>
                    <a:pt x="11169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69" y="2822"/>
                  </a:lnTo>
                  <a:lnTo>
                    <a:pt x="11169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348642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99602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367247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133850" y="2655825"/>
              <a:ext cx="159850" cy="345875"/>
            </a:xfrm>
            <a:custGeom>
              <a:avLst/>
              <a:gdLst/>
              <a:ahLst/>
              <a:cxnLst/>
              <a:rect l="l" t="t" r="r" b="b"/>
              <a:pathLst>
                <a:path w="639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01" y="6394"/>
                  </a:lnTo>
                  <a:lnTo>
                    <a:pt x="5501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394" y="13835"/>
                  </a:lnTo>
                  <a:lnTo>
                    <a:pt x="6394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501" y="8406"/>
                  </a:lnTo>
                  <a:lnTo>
                    <a:pt x="5501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2" y="9370"/>
                  </a:lnTo>
                  <a:lnTo>
                    <a:pt x="2822" y="11906"/>
                  </a:lnTo>
                  <a:lnTo>
                    <a:pt x="6394" y="11906"/>
                  </a:lnTo>
                  <a:lnTo>
                    <a:pt x="6394" y="7453"/>
                  </a:lnTo>
                  <a:lnTo>
                    <a:pt x="6394" y="6418"/>
                  </a:lnTo>
                  <a:lnTo>
                    <a:pt x="6394" y="1929"/>
                  </a:lnTo>
                  <a:lnTo>
                    <a:pt x="2822" y="1929"/>
                  </a:lnTo>
                  <a:lnTo>
                    <a:pt x="2822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1" y="2822"/>
                  </a:lnTo>
                  <a:lnTo>
                    <a:pt x="5501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394" y="893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464730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4319875" y="2655825"/>
              <a:ext cx="305125" cy="345875"/>
            </a:xfrm>
            <a:custGeom>
              <a:avLst/>
              <a:gdLst/>
              <a:ahLst/>
              <a:cxnLst/>
              <a:rect l="l" t="t" r="r" b="b"/>
              <a:pathLst>
                <a:path w="12205" h="13835" extrusionOk="0">
                  <a:moveTo>
                    <a:pt x="6692" y="893"/>
                  </a:moveTo>
                  <a:lnTo>
                    <a:pt x="6692" y="6394"/>
                  </a:lnTo>
                  <a:lnTo>
                    <a:pt x="11157" y="6394"/>
                  </a:lnTo>
                  <a:lnTo>
                    <a:pt x="11157" y="7441"/>
                  </a:lnTo>
                  <a:lnTo>
                    <a:pt x="6692" y="7441"/>
                  </a:lnTo>
                  <a:lnTo>
                    <a:pt x="6692" y="12799"/>
                  </a:lnTo>
                  <a:lnTo>
                    <a:pt x="5656" y="12799"/>
                  </a:lnTo>
                  <a:lnTo>
                    <a:pt x="5656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656" y="6394"/>
                  </a:lnTo>
                  <a:lnTo>
                    <a:pt x="5656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5" y="2822"/>
                  </a:lnTo>
                  <a:lnTo>
                    <a:pt x="2525" y="4465"/>
                  </a:lnTo>
                  <a:lnTo>
                    <a:pt x="3715" y="4465"/>
                  </a:lnTo>
                  <a:lnTo>
                    <a:pt x="3715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715" y="11906"/>
                  </a:lnTo>
                  <a:lnTo>
                    <a:pt x="3715" y="9370"/>
                  </a:lnTo>
                  <a:lnTo>
                    <a:pt x="2525" y="9370"/>
                  </a:lnTo>
                  <a:lnTo>
                    <a:pt x="2525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204" y="13835"/>
                  </a:lnTo>
                  <a:lnTo>
                    <a:pt x="12204" y="12942"/>
                  </a:lnTo>
                  <a:lnTo>
                    <a:pt x="7585" y="12942"/>
                  </a:lnTo>
                  <a:lnTo>
                    <a:pt x="7585" y="8406"/>
                  </a:lnTo>
                  <a:lnTo>
                    <a:pt x="11157" y="8406"/>
                  </a:lnTo>
                  <a:lnTo>
                    <a:pt x="11157" y="10858"/>
                  </a:lnTo>
                  <a:lnTo>
                    <a:pt x="9525" y="10858"/>
                  </a:lnTo>
                  <a:lnTo>
                    <a:pt x="9525" y="9370"/>
                  </a:lnTo>
                  <a:lnTo>
                    <a:pt x="8632" y="9370"/>
                  </a:lnTo>
                  <a:lnTo>
                    <a:pt x="8632" y="11906"/>
                  </a:lnTo>
                  <a:lnTo>
                    <a:pt x="12204" y="11906"/>
                  </a:lnTo>
                  <a:lnTo>
                    <a:pt x="12204" y="7453"/>
                  </a:lnTo>
                  <a:lnTo>
                    <a:pt x="12204" y="6418"/>
                  </a:lnTo>
                  <a:lnTo>
                    <a:pt x="12204" y="1929"/>
                  </a:lnTo>
                  <a:lnTo>
                    <a:pt x="8632" y="1929"/>
                  </a:lnTo>
                  <a:lnTo>
                    <a:pt x="8632" y="4465"/>
                  </a:lnTo>
                  <a:lnTo>
                    <a:pt x="9525" y="4465"/>
                  </a:lnTo>
                  <a:lnTo>
                    <a:pt x="9525" y="2822"/>
                  </a:lnTo>
                  <a:lnTo>
                    <a:pt x="11157" y="2822"/>
                  </a:lnTo>
                  <a:lnTo>
                    <a:pt x="11157" y="5394"/>
                  </a:lnTo>
                  <a:lnTo>
                    <a:pt x="7585" y="5394"/>
                  </a:lnTo>
                  <a:lnTo>
                    <a:pt x="7585" y="893"/>
                  </a:lnTo>
                  <a:lnTo>
                    <a:pt x="12204" y="893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4784800" y="2655825"/>
              <a:ext cx="160175" cy="345875"/>
            </a:xfrm>
            <a:custGeom>
              <a:avLst/>
              <a:gdLst/>
              <a:ahLst/>
              <a:cxnLst/>
              <a:rect l="l" t="t" r="r" b="b"/>
              <a:pathLst>
                <a:path w="6407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14" y="6394"/>
                  </a:lnTo>
                  <a:lnTo>
                    <a:pt x="5514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407" y="13835"/>
                  </a:lnTo>
                  <a:lnTo>
                    <a:pt x="6407" y="12942"/>
                  </a:lnTo>
                  <a:lnTo>
                    <a:pt x="1942" y="12942"/>
                  </a:lnTo>
                  <a:lnTo>
                    <a:pt x="1942" y="8406"/>
                  </a:lnTo>
                  <a:lnTo>
                    <a:pt x="5514" y="8406"/>
                  </a:lnTo>
                  <a:lnTo>
                    <a:pt x="5514" y="10858"/>
                  </a:lnTo>
                  <a:lnTo>
                    <a:pt x="3871" y="10858"/>
                  </a:lnTo>
                  <a:lnTo>
                    <a:pt x="3871" y="9370"/>
                  </a:lnTo>
                  <a:lnTo>
                    <a:pt x="2835" y="9370"/>
                  </a:lnTo>
                  <a:lnTo>
                    <a:pt x="2835" y="11906"/>
                  </a:lnTo>
                  <a:lnTo>
                    <a:pt x="6407" y="11906"/>
                  </a:lnTo>
                  <a:lnTo>
                    <a:pt x="6407" y="7453"/>
                  </a:lnTo>
                  <a:lnTo>
                    <a:pt x="6407" y="6418"/>
                  </a:lnTo>
                  <a:lnTo>
                    <a:pt x="6407" y="1929"/>
                  </a:lnTo>
                  <a:lnTo>
                    <a:pt x="2835" y="1929"/>
                  </a:lnTo>
                  <a:lnTo>
                    <a:pt x="2835" y="4465"/>
                  </a:lnTo>
                  <a:lnTo>
                    <a:pt x="3871" y="4465"/>
                  </a:lnTo>
                  <a:lnTo>
                    <a:pt x="3871" y="2822"/>
                  </a:lnTo>
                  <a:lnTo>
                    <a:pt x="5514" y="2822"/>
                  </a:lnTo>
                  <a:lnTo>
                    <a:pt x="5514" y="5394"/>
                  </a:lnTo>
                  <a:lnTo>
                    <a:pt x="1942" y="5394"/>
                  </a:lnTo>
                  <a:lnTo>
                    <a:pt x="1942" y="893"/>
                  </a:lnTo>
                  <a:lnTo>
                    <a:pt x="6407" y="893"/>
                  </a:lnTo>
                  <a:lnTo>
                    <a:pt x="6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294700" y="2655825"/>
              <a:ext cx="137550" cy="345875"/>
            </a:xfrm>
            <a:custGeom>
              <a:avLst/>
              <a:gdLst/>
              <a:ahLst/>
              <a:cxnLst/>
              <a:rect l="l" t="t" r="r" b="b"/>
              <a:pathLst>
                <a:path w="5502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497085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3" y="10858"/>
                  </a:lnTo>
                  <a:lnTo>
                    <a:pt x="9383" y="9370"/>
                  </a:lnTo>
                  <a:lnTo>
                    <a:pt x="8490" y="9370"/>
                  </a:lnTo>
                  <a:lnTo>
                    <a:pt x="8490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90" y="1929"/>
                  </a:lnTo>
                  <a:lnTo>
                    <a:pt x="8490" y="4465"/>
                  </a:lnTo>
                  <a:lnTo>
                    <a:pt x="9383" y="4465"/>
                  </a:lnTo>
                  <a:lnTo>
                    <a:pt x="9383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432225" y="2655825"/>
              <a:ext cx="160150" cy="345875"/>
            </a:xfrm>
            <a:custGeom>
              <a:avLst/>
              <a:gdLst/>
              <a:ahLst/>
              <a:cxnLst/>
              <a:rect l="l" t="t" r="r" b="b"/>
              <a:pathLst>
                <a:path w="6406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513" y="6394"/>
                  </a:lnTo>
                  <a:lnTo>
                    <a:pt x="5513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406" y="13835"/>
                  </a:lnTo>
                  <a:lnTo>
                    <a:pt x="6406" y="12942"/>
                  </a:lnTo>
                  <a:lnTo>
                    <a:pt x="1941" y="12942"/>
                  </a:lnTo>
                  <a:lnTo>
                    <a:pt x="1941" y="8406"/>
                  </a:lnTo>
                  <a:lnTo>
                    <a:pt x="5513" y="8406"/>
                  </a:lnTo>
                  <a:lnTo>
                    <a:pt x="5513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34" y="9370"/>
                  </a:lnTo>
                  <a:lnTo>
                    <a:pt x="2834" y="11906"/>
                  </a:lnTo>
                  <a:lnTo>
                    <a:pt x="6406" y="11906"/>
                  </a:lnTo>
                  <a:lnTo>
                    <a:pt x="6406" y="7453"/>
                  </a:lnTo>
                  <a:lnTo>
                    <a:pt x="6406" y="6418"/>
                  </a:lnTo>
                  <a:lnTo>
                    <a:pt x="6406" y="1929"/>
                  </a:lnTo>
                  <a:lnTo>
                    <a:pt x="2834" y="1929"/>
                  </a:lnTo>
                  <a:lnTo>
                    <a:pt x="2834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13" y="2822"/>
                  </a:lnTo>
                  <a:lnTo>
                    <a:pt x="5513" y="5394"/>
                  </a:lnTo>
                  <a:lnTo>
                    <a:pt x="1941" y="5394"/>
                  </a:lnTo>
                  <a:lnTo>
                    <a:pt x="1941" y="893"/>
                  </a:lnTo>
                  <a:lnTo>
                    <a:pt x="6406" y="893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945675" y="2655825"/>
              <a:ext cx="137825" cy="345875"/>
            </a:xfrm>
            <a:custGeom>
              <a:avLst/>
              <a:gdLst/>
              <a:ahLst/>
              <a:cxnLst/>
              <a:rect l="l" t="t" r="r" b="b"/>
              <a:pathLst>
                <a:path w="5513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6221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0" y="10858"/>
                  </a:lnTo>
                  <a:lnTo>
                    <a:pt x="9370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0" y="4465"/>
                  </a:lnTo>
                  <a:lnTo>
                    <a:pt x="9370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6083475" y="2655825"/>
              <a:ext cx="159875" cy="345875"/>
            </a:xfrm>
            <a:custGeom>
              <a:avLst/>
              <a:gdLst/>
              <a:ahLst/>
              <a:cxnLst/>
              <a:rect l="l" t="t" r="r" b="b"/>
              <a:pathLst>
                <a:path w="6395" h="13835" extrusionOk="0">
                  <a:moveTo>
                    <a:pt x="1" y="0"/>
                  </a:moveTo>
                  <a:lnTo>
                    <a:pt x="1" y="893"/>
                  </a:lnTo>
                  <a:lnTo>
                    <a:pt x="894" y="893"/>
                  </a:lnTo>
                  <a:lnTo>
                    <a:pt x="894" y="6394"/>
                  </a:lnTo>
                  <a:lnTo>
                    <a:pt x="5502" y="6394"/>
                  </a:lnTo>
                  <a:lnTo>
                    <a:pt x="5502" y="7441"/>
                  </a:lnTo>
                  <a:lnTo>
                    <a:pt x="894" y="7441"/>
                  </a:lnTo>
                  <a:lnTo>
                    <a:pt x="894" y="12799"/>
                  </a:lnTo>
                  <a:lnTo>
                    <a:pt x="1" y="12799"/>
                  </a:lnTo>
                  <a:lnTo>
                    <a:pt x="1" y="13835"/>
                  </a:lnTo>
                  <a:lnTo>
                    <a:pt x="6395" y="13835"/>
                  </a:lnTo>
                  <a:lnTo>
                    <a:pt x="6395" y="12942"/>
                  </a:lnTo>
                  <a:lnTo>
                    <a:pt x="1930" y="12942"/>
                  </a:lnTo>
                  <a:lnTo>
                    <a:pt x="1930" y="8406"/>
                  </a:lnTo>
                  <a:lnTo>
                    <a:pt x="5502" y="8406"/>
                  </a:lnTo>
                  <a:lnTo>
                    <a:pt x="5502" y="10858"/>
                  </a:lnTo>
                  <a:lnTo>
                    <a:pt x="3870" y="10858"/>
                  </a:lnTo>
                  <a:lnTo>
                    <a:pt x="3870" y="9370"/>
                  </a:lnTo>
                  <a:lnTo>
                    <a:pt x="2823" y="9370"/>
                  </a:lnTo>
                  <a:lnTo>
                    <a:pt x="2823" y="11906"/>
                  </a:lnTo>
                  <a:lnTo>
                    <a:pt x="6395" y="11906"/>
                  </a:lnTo>
                  <a:lnTo>
                    <a:pt x="6395" y="7453"/>
                  </a:lnTo>
                  <a:lnTo>
                    <a:pt x="6395" y="6418"/>
                  </a:lnTo>
                  <a:lnTo>
                    <a:pt x="6395" y="1929"/>
                  </a:lnTo>
                  <a:lnTo>
                    <a:pt x="2823" y="1929"/>
                  </a:lnTo>
                  <a:lnTo>
                    <a:pt x="2823" y="4465"/>
                  </a:lnTo>
                  <a:lnTo>
                    <a:pt x="3870" y="4465"/>
                  </a:lnTo>
                  <a:lnTo>
                    <a:pt x="3870" y="2822"/>
                  </a:lnTo>
                  <a:lnTo>
                    <a:pt x="5502" y="2822"/>
                  </a:lnTo>
                  <a:lnTo>
                    <a:pt x="5502" y="5394"/>
                  </a:lnTo>
                  <a:lnTo>
                    <a:pt x="1930" y="5394"/>
                  </a:lnTo>
                  <a:lnTo>
                    <a:pt x="1930" y="893"/>
                  </a:lnTo>
                  <a:lnTo>
                    <a:pt x="6395" y="89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6593075" y="2655825"/>
              <a:ext cx="137850" cy="345875"/>
            </a:xfrm>
            <a:custGeom>
              <a:avLst/>
              <a:gdLst/>
              <a:ahLst/>
              <a:cxnLst/>
              <a:rect l="l" t="t" r="r" b="b"/>
              <a:pathLst>
                <a:path w="5514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20" y="893"/>
                  </a:lnTo>
                  <a:lnTo>
                    <a:pt x="4620" y="5394"/>
                  </a:lnTo>
                  <a:lnTo>
                    <a:pt x="1048" y="5394"/>
                  </a:lnTo>
                  <a:lnTo>
                    <a:pt x="1048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48" y="10858"/>
                  </a:lnTo>
                  <a:lnTo>
                    <a:pt x="1048" y="8406"/>
                  </a:lnTo>
                  <a:lnTo>
                    <a:pt x="4620" y="8406"/>
                  </a:lnTo>
                  <a:lnTo>
                    <a:pt x="4620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13" y="13835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6269525" y="2655825"/>
              <a:ext cx="301250" cy="345875"/>
            </a:xfrm>
            <a:custGeom>
              <a:avLst/>
              <a:gdLst/>
              <a:ahLst/>
              <a:cxnLst/>
              <a:rect l="l" t="t" r="r" b="b"/>
              <a:pathLst>
                <a:path w="12050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01" y="12799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24" y="2822"/>
                  </a:lnTo>
                  <a:lnTo>
                    <a:pt x="2524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24" y="9370"/>
                  </a:lnTo>
                  <a:lnTo>
                    <a:pt x="2524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49" y="13835"/>
                  </a:lnTo>
                  <a:lnTo>
                    <a:pt x="12049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71" y="10858"/>
                  </a:lnTo>
                  <a:lnTo>
                    <a:pt x="9371" y="9370"/>
                  </a:lnTo>
                  <a:lnTo>
                    <a:pt x="8478" y="9370"/>
                  </a:lnTo>
                  <a:lnTo>
                    <a:pt x="8478" y="11906"/>
                  </a:lnTo>
                  <a:lnTo>
                    <a:pt x="12049" y="11906"/>
                  </a:lnTo>
                  <a:lnTo>
                    <a:pt x="12049" y="7453"/>
                  </a:lnTo>
                  <a:lnTo>
                    <a:pt x="12049" y="6418"/>
                  </a:lnTo>
                  <a:lnTo>
                    <a:pt x="12049" y="1929"/>
                  </a:lnTo>
                  <a:lnTo>
                    <a:pt x="8478" y="1929"/>
                  </a:lnTo>
                  <a:lnTo>
                    <a:pt x="8478" y="4465"/>
                  </a:lnTo>
                  <a:lnTo>
                    <a:pt x="9371" y="4465"/>
                  </a:lnTo>
                  <a:lnTo>
                    <a:pt x="9371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49" y="893"/>
                  </a:lnTo>
                  <a:lnTo>
                    <a:pt x="120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6730900" y="2655825"/>
              <a:ext cx="163725" cy="345875"/>
            </a:xfrm>
            <a:custGeom>
              <a:avLst/>
              <a:gdLst/>
              <a:ahLst/>
              <a:cxnLst/>
              <a:rect l="l" t="t" r="r" b="b"/>
              <a:pathLst>
                <a:path w="6549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893" y="893"/>
                  </a:lnTo>
                  <a:lnTo>
                    <a:pt x="893" y="6394"/>
                  </a:lnTo>
                  <a:lnTo>
                    <a:pt x="5656" y="6394"/>
                  </a:lnTo>
                  <a:lnTo>
                    <a:pt x="5656" y="7441"/>
                  </a:lnTo>
                  <a:lnTo>
                    <a:pt x="893" y="7441"/>
                  </a:lnTo>
                  <a:lnTo>
                    <a:pt x="893" y="12799"/>
                  </a:lnTo>
                  <a:lnTo>
                    <a:pt x="0" y="12799"/>
                  </a:lnTo>
                  <a:lnTo>
                    <a:pt x="0" y="13835"/>
                  </a:lnTo>
                  <a:lnTo>
                    <a:pt x="6548" y="13835"/>
                  </a:lnTo>
                  <a:lnTo>
                    <a:pt x="6548" y="12942"/>
                  </a:lnTo>
                  <a:lnTo>
                    <a:pt x="1929" y="12942"/>
                  </a:lnTo>
                  <a:lnTo>
                    <a:pt x="1929" y="8406"/>
                  </a:lnTo>
                  <a:lnTo>
                    <a:pt x="5656" y="8406"/>
                  </a:lnTo>
                  <a:lnTo>
                    <a:pt x="5656" y="10858"/>
                  </a:lnTo>
                  <a:lnTo>
                    <a:pt x="4012" y="10858"/>
                  </a:lnTo>
                  <a:lnTo>
                    <a:pt x="4012" y="9370"/>
                  </a:lnTo>
                  <a:lnTo>
                    <a:pt x="2977" y="9370"/>
                  </a:lnTo>
                  <a:lnTo>
                    <a:pt x="2977" y="11906"/>
                  </a:lnTo>
                  <a:lnTo>
                    <a:pt x="6548" y="11906"/>
                  </a:lnTo>
                  <a:lnTo>
                    <a:pt x="6548" y="7453"/>
                  </a:lnTo>
                  <a:lnTo>
                    <a:pt x="6548" y="6418"/>
                  </a:lnTo>
                  <a:lnTo>
                    <a:pt x="6548" y="1929"/>
                  </a:lnTo>
                  <a:lnTo>
                    <a:pt x="2977" y="1929"/>
                  </a:lnTo>
                  <a:lnTo>
                    <a:pt x="2977" y="4465"/>
                  </a:lnTo>
                  <a:lnTo>
                    <a:pt x="4012" y="4465"/>
                  </a:lnTo>
                  <a:lnTo>
                    <a:pt x="4012" y="2822"/>
                  </a:lnTo>
                  <a:lnTo>
                    <a:pt x="5656" y="2822"/>
                  </a:lnTo>
                  <a:lnTo>
                    <a:pt x="5656" y="5394"/>
                  </a:lnTo>
                  <a:lnTo>
                    <a:pt x="1929" y="5394"/>
                  </a:lnTo>
                  <a:lnTo>
                    <a:pt x="1929" y="893"/>
                  </a:lnTo>
                  <a:lnTo>
                    <a:pt x="6548" y="893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7244350" y="2655825"/>
              <a:ext cx="137525" cy="345875"/>
            </a:xfrm>
            <a:custGeom>
              <a:avLst/>
              <a:gdLst/>
              <a:ahLst/>
              <a:cxnLst/>
              <a:rect l="l" t="t" r="r" b="b"/>
              <a:pathLst>
                <a:path w="5501" h="13835" extrusionOk="0">
                  <a:moveTo>
                    <a:pt x="0" y="0"/>
                  </a:moveTo>
                  <a:lnTo>
                    <a:pt x="0" y="893"/>
                  </a:lnTo>
                  <a:lnTo>
                    <a:pt x="4608" y="893"/>
                  </a:lnTo>
                  <a:lnTo>
                    <a:pt x="4608" y="5394"/>
                  </a:lnTo>
                  <a:lnTo>
                    <a:pt x="1036" y="5394"/>
                  </a:lnTo>
                  <a:lnTo>
                    <a:pt x="1036" y="2822"/>
                  </a:lnTo>
                  <a:lnTo>
                    <a:pt x="2679" y="2822"/>
                  </a:lnTo>
                  <a:lnTo>
                    <a:pt x="2679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679" y="9370"/>
                  </a:lnTo>
                  <a:lnTo>
                    <a:pt x="2679" y="10858"/>
                  </a:lnTo>
                  <a:lnTo>
                    <a:pt x="1036" y="10858"/>
                  </a:lnTo>
                  <a:lnTo>
                    <a:pt x="1036" y="8406"/>
                  </a:lnTo>
                  <a:lnTo>
                    <a:pt x="4608" y="8406"/>
                  </a:lnTo>
                  <a:lnTo>
                    <a:pt x="4608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5501" y="13835"/>
                  </a:lnTo>
                  <a:lnTo>
                    <a:pt x="5501" y="7441"/>
                  </a:lnTo>
                  <a:lnTo>
                    <a:pt x="1036" y="7441"/>
                  </a:lnTo>
                  <a:lnTo>
                    <a:pt x="1036" y="6394"/>
                  </a:lnTo>
                  <a:lnTo>
                    <a:pt x="5501" y="6394"/>
                  </a:lnTo>
                  <a:lnTo>
                    <a:pt x="5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6920500" y="2655825"/>
              <a:ext cx="301550" cy="345875"/>
            </a:xfrm>
            <a:custGeom>
              <a:avLst/>
              <a:gdLst/>
              <a:ahLst/>
              <a:cxnLst/>
              <a:rect l="l" t="t" r="r" b="b"/>
              <a:pathLst>
                <a:path w="12062" h="13835" extrusionOk="0">
                  <a:moveTo>
                    <a:pt x="6549" y="893"/>
                  </a:moveTo>
                  <a:lnTo>
                    <a:pt x="6549" y="6394"/>
                  </a:lnTo>
                  <a:lnTo>
                    <a:pt x="11014" y="6394"/>
                  </a:lnTo>
                  <a:lnTo>
                    <a:pt x="11014" y="7441"/>
                  </a:lnTo>
                  <a:lnTo>
                    <a:pt x="6549" y="7441"/>
                  </a:lnTo>
                  <a:lnTo>
                    <a:pt x="6549" y="12799"/>
                  </a:lnTo>
                  <a:lnTo>
                    <a:pt x="5513" y="12799"/>
                  </a:lnTo>
                  <a:lnTo>
                    <a:pt x="5513" y="7441"/>
                  </a:lnTo>
                  <a:lnTo>
                    <a:pt x="1048" y="7441"/>
                  </a:lnTo>
                  <a:lnTo>
                    <a:pt x="1048" y="6394"/>
                  </a:lnTo>
                  <a:lnTo>
                    <a:pt x="5513" y="6394"/>
                  </a:lnTo>
                  <a:lnTo>
                    <a:pt x="5513" y="893"/>
                  </a:lnTo>
                  <a:close/>
                  <a:moveTo>
                    <a:pt x="0" y="0"/>
                  </a:moveTo>
                  <a:lnTo>
                    <a:pt x="0" y="893"/>
                  </a:lnTo>
                  <a:lnTo>
                    <a:pt x="4465" y="893"/>
                  </a:lnTo>
                  <a:lnTo>
                    <a:pt x="4465" y="5394"/>
                  </a:lnTo>
                  <a:lnTo>
                    <a:pt x="893" y="5394"/>
                  </a:lnTo>
                  <a:lnTo>
                    <a:pt x="893" y="2822"/>
                  </a:lnTo>
                  <a:lnTo>
                    <a:pt x="2536" y="2822"/>
                  </a:lnTo>
                  <a:lnTo>
                    <a:pt x="2536" y="4465"/>
                  </a:lnTo>
                  <a:lnTo>
                    <a:pt x="3572" y="4465"/>
                  </a:lnTo>
                  <a:lnTo>
                    <a:pt x="3572" y="1929"/>
                  </a:lnTo>
                  <a:lnTo>
                    <a:pt x="0" y="1929"/>
                  </a:lnTo>
                  <a:lnTo>
                    <a:pt x="0" y="6418"/>
                  </a:lnTo>
                  <a:lnTo>
                    <a:pt x="0" y="7382"/>
                  </a:lnTo>
                  <a:lnTo>
                    <a:pt x="0" y="11906"/>
                  </a:lnTo>
                  <a:lnTo>
                    <a:pt x="3572" y="11906"/>
                  </a:lnTo>
                  <a:lnTo>
                    <a:pt x="3572" y="9370"/>
                  </a:lnTo>
                  <a:lnTo>
                    <a:pt x="2536" y="9370"/>
                  </a:lnTo>
                  <a:lnTo>
                    <a:pt x="2536" y="10858"/>
                  </a:lnTo>
                  <a:lnTo>
                    <a:pt x="893" y="10858"/>
                  </a:lnTo>
                  <a:lnTo>
                    <a:pt x="893" y="8406"/>
                  </a:lnTo>
                  <a:lnTo>
                    <a:pt x="4465" y="8406"/>
                  </a:lnTo>
                  <a:lnTo>
                    <a:pt x="4465" y="12942"/>
                  </a:lnTo>
                  <a:lnTo>
                    <a:pt x="0" y="12942"/>
                  </a:lnTo>
                  <a:lnTo>
                    <a:pt x="0" y="13835"/>
                  </a:lnTo>
                  <a:lnTo>
                    <a:pt x="12061" y="13835"/>
                  </a:lnTo>
                  <a:lnTo>
                    <a:pt x="12061" y="12942"/>
                  </a:lnTo>
                  <a:lnTo>
                    <a:pt x="7442" y="12942"/>
                  </a:lnTo>
                  <a:lnTo>
                    <a:pt x="7442" y="8406"/>
                  </a:lnTo>
                  <a:lnTo>
                    <a:pt x="11014" y="8406"/>
                  </a:lnTo>
                  <a:lnTo>
                    <a:pt x="11014" y="10858"/>
                  </a:lnTo>
                  <a:lnTo>
                    <a:pt x="9382" y="10858"/>
                  </a:lnTo>
                  <a:lnTo>
                    <a:pt x="9382" y="9370"/>
                  </a:lnTo>
                  <a:lnTo>
                    <a:pt x="8489" y="9370"/>
                  </a:lnTo>
                  <a:lnTo>
                    <a:pt x="8489" y="11906"/>
                  </a:lnTo>
                  <a:lnTo>
                    <a:pt x="12061" y="11906"/>
                  </a:lnTo>
                  <a:lnTo>
                    <a:pt x="12061" y="7453"/>
                  </a:lnTo>
                  <a:lnTo>
                    <a:pt x="12061" y="6418"/>
                  </a:lnTo>
                  <a:lnTo>
                    <a:pt x="12061" y="1929"/>
                  </a:lnTo>
                  <a:lnTo>
                    <a:pt x="8489" y="1929"/>
                  </a:lnTo>
                  <a:lnTo>
                    <a:pt x="8489" y="4465"/>
                  </a:lnTo>
                  <a:lnTo>
                    <a:pt x="9382" y="4465"/>
                  </a:lnTo>
                  <a:lnTo>
                    <a:pt x="9382" y="2822"/>
                  </a:lnTo>
                  <a:lnTo>
                    <a:pt x="11014" y="2822"/>
                  </a:lnTo>
                  <a:lnTo>
                    <a:pt x="11014" y="5394"/>
                  </a:lnTo>
                  <a:lnTo>
                    <a:pt x="7442" y="5394"/>
                  </a:lnTo>
                  <a:lnTo>
                    <a:pt x="7442" y="893"/>
                  </a:lnTo>
                  <a:lnTo>
                    <a:pt x="12061" y="893"/>
                  </a:lnTo>
                  <a:lnTo>
                    <a:pt x="120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akkas"/>
              <a:buNone/>
              <a:defRPr sz="34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3" r:id="rId12"/>
    <p:sldLayoutId id="2147483664" r:id="rId13"/>
    <p:sldLayoutId id="2147483665" r:id="rId14"/>
    <p:sldLayoutId id="2147483672" r:id="rId15"/>
    <p:sldLayoutId id="2147483677" r:id="rId1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cient_Greec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leithyi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rome-colosseum-italy-roman-coliseum-2352474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story.com/topics/ancient-rome/ancient-rom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orldhistory.org/article/659/the-role-of-women-in-the-roman-world/" TargetMode="External"/><Relationship Id="rId3" Type="http://schemas.openxmlformats.org/officeDocument/2006/relationships/hyperlink" Target="https://bmcr.brynmawr.edu/2006/2006.10.40/" TargetMode="External"/><Relationship Id="rId7" Type="http://schemas.openxmlformats.org/officeDocument/2006/relationships/hyperlink" Target="https://www.pbs.org/empires/romans/empire/women.html" TargetMode="External"/><Relationship Id="rId12" Type="http://schemas.openxmlformats.org/officeDocument/2006/relationships/hyperlink" Target="https://www.thecollector.com/role-spartan-women-ancient-greece/" TargetMode="External"/><Relationship Id="rId2" Type="http://schemas.openxmlformats.org/officeDocument/2006/relationships/hyperlink" Target="https://www.history.com/news/women-ancient-rom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hecollector.com/roman-slavery-slaves-daily-life/" TargetMode="External"/><Relationship Id="rId11" Type="http://schemas.openxmlformats.org/officeDocument/2006/relationships/hyperlink" Target="https://www.worldhistory.org/article/123/spartan-women/" TargetMode="External"/><Relationship Id="rId5" Type="http://schemas.openxmlformats.org/officeDocument/2006/relationships/hyperlink" Target="https://the-past.com/feature/discovering-roman-womens-lives-from-slaves-to-a-senatorial-lady-in-geneva/" TargetMode="External"/><Relationship Id="rId10" Type="http://schemas.openxmlformats.org/officeDocument/2006/relationships/hyperlink" Target="https://www.jstor.org/stable/262574" TargetMode="External"/><Relationship Id="rId4" Type="http://schemas.openxmlformats.org/officeDocument/2006/relationships/hyperlink" Target="https://www.wondriumdaily.com/duties-and-life-of-a-roman-slave/" TargetMode="External"/><Relationship Id="rId9" Type="http://schemas.openxmlformats.org/officeDocument/2006/relationships/hyperlink" Target="https://en.wikipedia.org/wiki/Women_in_Classical_Athen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lue_Domed_Church_-_Oia,_Santorini,_Greece_-_20_July_2008.jpg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blogs/now-at-the-met/2016/ancient-and-modern-colossal-statue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p34"/>
          <p:cNvSpPr txBox="1">
            <a:spLocks noGrp="1"/>
          </p:cNvSpPr>
          <p:nvPr>
            <p:ph type="ctrTitle"/>
          </p:nvPr>
        </p:nvSpPr>
        <p:spPr>
          <a:xfrm>
            <a:off x="4135666" y="1525336"/>
            <a:ext cx="4877788" cy="19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dk1"/>
                </a:solidFill>
              </a:rPr>
              <a:t>Ženska prava: </a:t>
            </a:r>
            <a:br>
              <a:rPr lang="hr-HR" dirty="0">
                <a:solidFill>
                  <a:schemeClr val="dk1"/>
                </a:solidFill>
              </a:rPr>
            </a:br>
            <a:r>
              <a:rPr lang="hr-HR" dirty="0">
                <a:solidFill>
                  <a:schemeClr val="dk1"/>
                </a:solidFill>
              </a:rPr>
              <a:t>stari vijek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033" name="Google Shape;2033;p34"/>
          <p:cNvSpPr txBox="1">
            <a:spLocks noGrp="1"/>
          </p:cNvSpPr>
          <p:nvPr>
            <p:ph type="subTitle" idx="1"/>
          </p:nvPr>
        </p:nvSpPr>
        <p:spPr>
          <a:xfrm>
            <a:off x="3372949" y="3228794"/>
            <a:ext cx="5762625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(Atena, Sparta i Rimsko carstvo)</a:t>
            </a:r>
            <a:r>
              <a:rPr lang="en" dirty="0"/>
              <a:t> </a:t>
            </a:r>
            <a:endParaRPr dirty="0"/>
          </a:p>
        </p:txBody>
      </p:sp>
      <p:sp>
        <p:nvSpPr>
          <p:cNvPr id="2034" name="Google Shape;2034;p34"/>
          <p:cNvSpPr txBox="1">
            <a:spLocks noGrp="1"/>
          </p:cNvSpPr>
          <p:nvPr>
            <p:ph type="ctrTitle"/>
          </p:nvPr>
        </p:nvSpPr>
        <p:spPr>
          <a:xfrm>
            <a:off x="7097050" y="812150"/>
            <a:ext cx="1328400" cy="48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 err="1">
                <a:solidFill>
                  <a:schemeClr val="dk2"/>
                </a:solidFill>
              </a:rPr>
              <a:t>Tonća</a:t>
            </a:r>
            <a:r>
              <a:rPr lang="hr-HR" sz="2000" dirty="0">
                <a:solidFill>
                  <a:schemeClr val="dk2"/>
                </a:solidFill>
              </a:rPr>
              <a:t> Mustapić</a:t>
            </a:r>
            <a:endParaRPr sz="2000" dirty="0">
              <a:solidFill>
                <a:schemeClr val="dk2"/>
              </a:solidFill>
            </a:endParaRPr>
          </a:p>
        </p:txBody>
      </p:sp>
      <p:cxnSp>
        <p:nvCxnSpPr>
          <p:cNvPr id="2035" name="Google Shape;2035;p34"/>
          <p:cNvCxnSpPr/>
          <p:nvPr/>
        </p:nvCxnSpPr>
        <p:spPr>
          <a:xfrm>
            <a:off x="7097175" y="1279400"/>
            <a:ext cx="13284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36" name="Google Shape;2036;p34"/>
          <p:cNvGrpSpPr/>
          <p:nvPr/>
        </p:nvGrpSpPr>
        <p:grpSpPr>
          <a:xfrm>
            <a:off x="442877" y="1031716"/>
            <a:ext cx="3796963" cy="3080063"/>
            <a:chOff x="4571988" y="1065308"/>
            <a:chExt cx="3852047" cy="3124747"/>
          </a:xfrm>
        </p:grpSpPr>
        <p:sp>
          <p:nvSpPr>
            <p:cNvPr id="2037" name="Google Shape;2037;p34"/>
            <p:cNvSpPr/>
            <p:nvPr/>
          </p:nvSpPr>
          <p:spPr>
            <a:xfrm>
              <a:off x="4571988" y="1065308"/>
              <a:ext cx="3852047" cy="3124747"/>
            </a:xfrm>
            <a:custGeom>
              <a:avLst/>
              <a:gdLst/>
              <a:ahLst/>
              <a:cxnLst/>
              <a:rect l="l" t="t" r="r" b="b"/>
              <a:pathLst>
                <a:path w="101383" h="82241" extrusionOk="0">
                  <a:moveTo>
                    <a:pt x="34007" y="0"/>
                  </a:moveTo>
                  <a:cubicBezTo>
                    <a:pt x="31751" y="0"/>
                    <a:pt x="29494" y="184"/>
                    <a:pt x="27270" y="535"/>
                  </a:cubicBezTo>
                  <a:cubicBezTo>
                    <a:pt x="24008" y="1057"/>
                    <a:pt x="20833" y="1971"/>
                    <a:pt x="17702" y="3014"/>
                  </a:cubicBezTo>
                  <a:cubicBezTo>
                    <a:pt x="17441" y="3058"/>
                    <a:pt x="17180" y="3145"/>
                    <a:pt x="16919" y="3232"/>
                  </a:cubicBezTo>
                  <a:cubicBezTo>
                    <a:pt x="16916" y="3234"/>
                    <a:pt x="16912" y="3234"/>
                    <a:pt x="16908" y="3234"/>
                  </a:cubicBezTo>
                  <a:cubicBezTo>
                    <a:pt x="16797" y="3234"/>
                    <a:pt x="16350" y="2707"/>
                    <a:pt x="16266" y="2623"/>
                  </a:cubicBezTo>
                  <a:cubicBezTo>
                    <a:pt x="15658" y="2058"/>
                    <a:pt x="15005" y="1579"/>
                    <a:pt x="14266" y="1231"/>
                  </a:cubicBezTo>
                  <a:cubicBezTo>
                    <a:pt x="13067" y="613"/>
                    <a:pt x="11697" y="303"/>
                    <a:pt x="10338" y="303"/>
                  </a:cubicBezTo>
                  <a:cubicBezTo>
                    <a:pt x="10168" y="303"/>
                    <a:pt x="9999" y="308"/>
                    <a:pt x="9830" y="318"/>
                  </a:cubicBezTo>
                  <a:cubicBezTo>
                    <a:pt x="4306" y="622"/>
                    <a:pt x="0" y="6059"/>
                    <a:pt x="957" y="11496"/>
                  </a:cubicBezTo>
                  <a:cubicBezTo>
                    <a:pt x="1653" y="15453"/>
                    <a:pt x="4958" y="18194"/>
                    <a:pt x="8612" y="19368"/>
                  </a:cubicBezTo>
                  <a:cubicBezTo>
                    <a:pt x="10219" y="19887"/>
                    <a:pt x="11852" y="20103"/>
                    <a:pt x="13486" y="20103"/>
                  </a:cubicBezTo>
                  <a:cubicBezTo>
                    <a:pt x="16097" y="20103"/>
                    <a:pt x="18710" y="19551"/>
                    <a:pt x="21225" y="18802"/>
                  </a:cubicBezTo>
                  <a:lnTo>
                    <a:pt x="21225" y="18802"/>
                  </a:lnTo>
                  <a:cubicBezTo>
                    <a:pt x="12831" y="26588"/>
                    <a:pt x="8481" y="38070"/>
                    <a:pt x="9656" y="49465"/>
                  </a:cubicBezTo>
                  <a:cubicBezTo>
                    <a:pt x="10743" y="59947"/>
                    <a:pt x="16527" y="69950"/>
                    <a:pt x="25357" y="75865"/>
                  </a:cubicBezTo>
                  <a:cubicBezTo>
                    <a:pt x="30141" y="79084"/>
                    <a:pt x="35534" y="81172"/>
                    <a:pt x="41231" y="81955"/>
                  </a:cubicBezTo>
                  <a:cubicBezTo>
                    <a:pt x="42772" y="82146"/>
                    <a:pt x="44319" y="82241"/>
                    <a:pt x="45862" y="82241"/>
                  </a:cubicBezTo>
                  <a:cubicBezTo>
                    <a:pt x="50288" y="82241"/>
                    <a:pt x="54686" y="81458"/>
                    <a:pt x="58846" y="79910"/>
                  </a:cubicBezTo>
                  <a:cubicBezTo>
                    <a:pt x="69371" y="76039"/>
                    <a:pt x="77722" y="67123"/>
                    <a:pt x="81028" y="56381"/>
                  </a:cubicBezTo>
                  <a:cubicBezTo>
                    <a:pt x="81462" y="54945"/>
                    <a:pt x="81810" y="53466"/>
                    <a:pt x="82071" y="51944"/>
                  </a:cubicBezTo>
                  <a:cubicBezTo>
                    <a:pt x="82419" y="52118"/>
                    <a:pt x="82767" y="52249"/>
                    <a:pt x="83115" y="52336"/>
                  </a:cubicBezTo>
                  <a:cubicBezTo>
                    <a:pt x="83376" y="52423"/>
                    <a:pt x="83637" y="52423"/>
                    <a:pt x="83724" y="52640"/>
                  </a:cubicBezTo>
                  <a:cubicBezTo>
                    <a:pt x="83855" y="52901"/>
                    <a:pt x="83855" y="53075"/>
                    <a:pt x="84116" y="53075"/>
                  </a:cubicBezTo>
                  <a:lnTo>
                    <a:pt x="86377" y="53075"/>
                  </a:lnTo>
                  <a:cubicBezTo>
                    <a:pt x="88073" y="53075"/>
                    <a:pt x="89726" y="53075"/>
                    <a:pt x="91379" y="52684"/>
                  </a:cubicBezTo>
                  <a:cubicBezTo>
                    <a:pt x="96642" y="51379"/>
                    <a:pt x="101382" y="46769"/>
                    <a:pt x="100643" y="40984"/>
                  </a:cubicBezTo>
                  <a:cubicBezTo>
                    <a:pt x="100489" y="39828"/>
                    <a:pt x="100130" y="38741"/>
                    <a:pt x="99597" y="37752"/>
                  </a:cubicBezTo>
                  <a:lnTo>
                    <a:pt x="99597" y="37752"/>
                  </a:lnTo>
                  <a:cubicBezTo>
                    <a:pt x="99740" y="37982"/>
                    <a:pt x="99855" y="38164"/>
                    <a:pt x="99858" y="38164"/>
                  </a:cubicBezTo>
                  <a:cubicBezTo>
                    <a:pt x="99861" y="38164"/>
                    <a:pt x="99736" y="37955"/>
                    <a:pt x="99382" y="37374"/>
                  </a:cubicBezTo>
                  <a:lnTo>
                    <a:pt x="99382" y="37374"/>
                  </a:lnTo>
                  <a:cubicBezTo>
                    <a:pt x="99382" y="37374"/>
                    <a:pt x="99382" y="37374"/>
                    <a:pt x="99382" y="37374"/>
                  </a:cubicBezTo>
                  <a:cubicBezTo>
                    <a:pt x="99351" y="37324"/>
                    <a:pt x="99320" y="37275"/>
                    <a:pt x="99288" y="37226"/>
                  </a:cubicBezTo>
                  <a:lnTo>
                    <a:pt x="99288" y="37226"/>
                  </a:lnTo>
                  <a:cubicBezTo>
                    <a:pt x="99094" y="36920"/>
                    <a:pt x="99017" y="36802"/>
                    <a:pt x="99014" y="36802"/>
                  </a:cubicBezTo>
                  <a:lnTo>
                    <a:pt x="99014" y="36802"/>
                  </a:lnTo>
                  <a:cubicBezTo>
                    <a:pt x="99012" y="36802"/>
                    <a:pt x="99045" y="36857"/>
                    <a:pt x="99099" y="36945"/>
                  </a:cubicBezTo>
                  <a:lnTo>
                    <a:pt x="99099" y="36945"/>
                  </a:lnTo>
                  <a:cubicBezTo>
                    <a:pt x="97329" y="34421"/>
                    <a:pt x="94414" y="32992"/>
                    <a:pt x="91470" y="32992"/>
                  </a:cubicBezTo>
                  <a:cubicBezTo>
                    <a:pt x="89736" y="32992"/>
                    <a:pt x="87991" y="33487"/>
                    <a:pt x="86464" y="34547"/>
                  </a:cubicBezTo>
                  <a:cubicBezTo>
                    <a:pt x="85072" y="31676"/>
                    <a:pt x="84246" y="28545"/>
                    <a:pt x="82898" y="25631"/>
                  </a:cubicBezTo>
                  <a:cubicBezTo>
                    <a:pt x="81636" y="22847"/>
                    <a:pt x="80027" y="20325"/>
                    <a:pt x="77853" y="18150"/>
                  </a:cubicBezTo>
                  <a:cubicBezTo>
                    <a:pt x="75721" y="15932"/>
                    <a:pt x="73155" y="14149"/>
                    <a:pt x="70415" y="12670"/>
                  </a:cubicBezTo>
                  <a:cubicBezTo>
                    <a:pt x="68937" y="11887"/>
                    <a:pt x="67414" y="11235"/>
                    <a:pt x="65892" y="10626"/>
                  </a:cubicBezTo>
                  <a:cubicBezTo>
                    <a:pt x="65501" y="10452"/>
                    <a:pt x="65196" y="9625"/>
                    <a:pt x="64979" y="9277"/>
                  </a:cubicBezTo>
                  <a:cubicBezTo>
                    <a:pt x="64457" y="8625"/>
                    <a:pt x="63891" y="8016"/>
                    <a:pt x="63239" y="7494"/>
                  </a:cubicBezTo>
                  <a:cubicBezTo>
                    <a:pt x="62326" y="6842"/>
                    <a:pt x="61282" y="6320"/>
                    <a:pt x="60238" y="5972"/>
                  </a:cubicBezTo>
                  <a:cubicBezTo>
                    <a:pt x="59542" y="5755"/>
                    <a:pt x="58803" y="5711"/>
                    <a:pt x="58150" y="5494"/>
                  </a:cubicBezTo>
                  <a:cubicBezTo>
                    <a:pt x="57411" y="5276"/>
                    <a:pt x="56671" y="5015"/>
                    <a:pt x="55932" y="4841"/>
                  </a:cubicBezTo>
                  <a:cubicBezTo>
                    <a:pt x="55193" y="4667"/>
                    <a:pt x="54540" y="4276"/>
                    <a:pt x="53801" y="4102"/>
                  </a:cubicBezTo>
                  <a:cubicBezTo>
                    <a:pt x="53194" y="3933"/>
                    <a:pt x="52561" y="3869"/>
                    <a:pt x="51922" y="3869"/>
                  </a:cubicBezTo>
                  <a:cubicBezTo>
                    <a:pt x="51737" y="3869"/>
                    <a:pt x="51551" y="3875"/>
                    <a:pt x="51365" y="3884"/>
                  </a:cubicBezTo>
                  <a:cubicBezTo>
                    <a:pt x="51191" y="3884"/>
                    <a:pt x="50974" y="3928"/>
                    <a:pt x="50800" y="3928"/>
                  </a:cubicBezTo>
                  <a:cubicBezTo>
                    <a:pt x="50626" y="3841"/>
                    <a:pt x="50452" y="3797"/>
                    <a:pt x="50278" y="3710"/>
                  </a:cubicBezTo>
                  <a:cubicBezTo>
                    <a:pt x="49974" y="3536"/>
                    <a:pt x="49626" y="3362"/>
                    <a:pt x="49278" y="3232"/>
                  </a:cubicBezTo>
                  <a:cubicBezTo>
                    <a:pt x="48582" y="2884"/>
                    <a:pt x="47842" y="2579"/>
                    <a:pt x="47060" y="2275"/>
                  </a:cubicBezTo>
                  <a:cubicBezTo>
                    <a:pt x="42903" y="716"/>
                    <a:pt x="38459" y="0"/>
                    <a:pt x="340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dist="123825" dir="198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8" name="Google Shape;2038;p34"/>
            <p:cNvGrpSpPr/>
            <p:nvPr/>
          </p:nvGrpSpPr>
          <p:grpSpPr>
            <a:xfrm>
              <a:off x="4834724" y="1308516"/>
              <a:ext cx="3305071" cy="2629408"/>
              <a:chOff x="4834724" y="1308516"/>
              <a:chExt cx="3305071" cy="2629408"/>
            </a:xfrm>
          </p:grpSpPr>
          <p:sp>
            <p:nvSpPr>
              <p:cNvPr id="2039" name="Google Shape;2039;p34"/>
              <p:cNvSpPr/>
              <p:nvPr/>
            </p:nvSpPr>
            <p:spPr>
              <a:xfrm>
                <a:off x="5163572" y="1654083"/>
                <a:ext cx="2283803" cy="2283841"/>
              </a:xfrm>
              <a:custGeom>
                <a:avLst/>
                <a:gdLst/>
                <a:ahLst/>
                <a:cxnLst/>
                <a:rect l="l" t="t" r="r" b="b"/>
                <a:pathLst>
                  <a:path w="60108" h="60109" extrusionOk="0">
                    <a:moveTo>
                      <a:pt x="30054" y="1"/>
                    </a:moveTo>
                    <a:cubicBezTo>
                      <a:pt x="13483" y="1"/>
                      <a:pt x="1" y="13484"/>
                      <a:pt x="1" y="30055"/>
                    </a:cubicBezTo>
                    <a:cubicBezTo>
                      <a:pt x="1" y="38797"/>
                      <a:pt x="3828" y="47104"/>
                      <a:pt x="10482" y="52845"/>
                    </a:cubicBezTo>
                    <a:lnTo>
                      <a:pt x="10961" y="53237"/>
                    </a:lnTo>
                    <a:cubicBezTo>
                      <a:pt x="11135" y="53367"/>
                      <a:pt x="11309" y="53498"/>
                      <a:pt x="11483" y="53672"/>
                    </a:cubicBezTo>
                    <a:cubicBezTo>
                      <a:pt x="11613" y="53802"/>
                      <a:pt x="11787" y="53932"/>
                      <a:pt x="11961" y="54019"/>
                    </a:cubicBezTo>
                    <a:cubicBezTo>
                      <a:pt x="12222" y="54237"/>
                      <a:pt x="12527" y="54454"/>
                      <a:pt x="12788" y="54628"/>
                    </a:cubicBezTo>
                    <a:cubicBezTo>
                      <a:pt x="12918" y="54759"/>
                      <a:pt x="13092" y="54846"/>
                      <a:pt x="13222" y="54933"/>
                    </a:cubicBezTo>
                    <a:cubicBezTo>
                      <a:pt x="15136" y="56238"/>
                      <a:pt x="17137" y="57281"/>
                      <a:pt x="19224" y="58108"/>
                    </a:cubicBezTo>
                    <a:cubicBezTo>
                      <a:pt x="19355" y="58151"/>
                      <a:pt x="19485" y="58195"/>
                      <a:pt x="19572" y="58238"/>
                    </a:cubicBezTo>
                    <a:lnTo>
                      <a:pt x="19746" y="58282"/>
                    </a:lnTo>
                    <a:cubicBezTo>
                      <a:pt x="20703" y="58630"/>
                      <a:pt x="21660" y="58934"/>
                      <a:pt x="22617" y="59195"/>
                    </a:cubicBezTo>
                    <a:lnTo>
                      <a:pt x="22660" y="59195"/>
                    </a:lnTo>
                    <a:cubicBezTo>
                      <a:pt x="22834" y="59239"/>
                      <a:pt x="23008" y="59282"/>
                      <a:pt x="23226" y="59326"/>
                    </a:cubicBezTo>
                    <a:cubicBezTo>
                      <a:pt x="23269" y="59326"/>
                      <a:pt x="23313" y="59326"/>
                      <a:pt x="23400" y="59369"/>
                    </a:cubicBezTo>
                    <a:cubicBezTo>
                      <a:pt x="25574" y="59848"/>
                      <a:pt x="27793" y="60109"/>
                      <a:pt x="30054" y="60109"/>
                    </a:cubicBezTo>
                    <a:cubicBezTo>
                      <a:pt x="32316" y="60109"/>
                      <a:pt x="34534" y="59848"/>
                      <a:pt x="36752" y="59369"/>
                    </a:cubicBezTo>
                    <a:cubicBezTo>
                      <a:pt x="36926" y="59326"/>
                      <a:pt x="37100" y="59282"/>
                      <a:pt x="37231" y="59239"/>
                    </a:cubicBezTo>
                    <a:cubicBezTo>
                      <a:pt x="37405" y="59195"/>
                      <a:pt x="37579" y="59152"/>
                      <a:pt x="37709" y="59108"/>
                    </a:cubicBezTo>
                    <a:cubicBezTo>
                      <a:pt x="37883" y="59065"/>
                      <a:pt x="38100" y="59021"/>
                      <a:pt x="38274" y="58978"/>
                    </a:cubicBezTo>
                    <a:cubicBezTo>
                      <a:pt x="39231" y="58717"/>
                      <a:pt x="40188" y="58369"/>
                      <a:pt x="41145" y="58021"/>
                    </a:cubicBezTo>
                    <a:cubicBezTo>
                      <a:pt x="41275" y="57934"/>
                      <a:pt x="41449" y="57890"/>
                      <a:pt x="41623" y="57803"/>
                    </a:cubicBezTo>
                    <a:cubicBezTo>
                      <a:pt x="41928" y="57673"/>
                      <a:pt x="42276" y="57542"/>
                      <a:pt x="42580" y="57368"/>
                    </a:cubicBezTo>
                    <a:cubicBezTo>
                      <a:pt x="42841" y="57281"/>
                      <a:pt x="43059" y="57194"/>
                      <a:pt x="43276" y="57064"/>
                    </a:cubicBezTo>
                    <a:cubicBezTo>
                      <a:pt x="44102" y="56629"/>
                      <a:pt x="44972" y="56194"/>
                      <a:pt x="45799" y="55672"/>
                    </a:cubicBezTo>
                    <a:lnTo>
                      <a:pt x="45842" y="55629"/>
                    </a:lnTo>
                    <a:cubicBezTo>
                      <a:pt x="46060" y="55498"/>
                      <a:pt x="46277" y="55368"/>
                      <a:pt x="46495" y="55237"/>
                    </a:cubicBezTo>
                    <a:cubicBezTo>
                      <a:pt x="46930" y="54933"/>
                      <a:pt x="47408" y="54628"/>
                      <a:pt x="47973" y="54193"/>
                    </a:cubicBezTo>
                    <a:cubicBezTo>
                      <a:pt x="48104" y="54106"/>
                      <a:pt x="48234" y="54019"/>
                      <a:pt x="48365" y="53889"/>
                    </a:cubicBezTo>
                    <a:cubicBezTo>
                      <a:pt x="48408" y="53845"/>
                      <a:pt x="48495" y="53802"/>
                      <a:pt x="48582" y="53715"/>
                    </a:cubicBezTo>
                    <a:cubicBezTo>
                      <a:pt x="55933" y="47974"/>
                      <a:pt x="60108" y="39362"/>
                      <a:pt x="60108" y="30055"/>
                    </a:cubicBezTo>
                    <a:cubicBezTo>
                      <a:pt x="60108" y="28445"/>
                      <a:pt x="59977" y="26793"/>
                      <a:pt x="59716" y="25227"/>
                    </a:cubicBezTo>
                    <a:cubicBezTo>
                      <a:pt x="59586" y="25401"/>
                      <a:pt x="59456" y="25618"/>
                      <a:pt x="59325" y="25792"/>
                    </a:cubicBezTo>
                    <a:cubicBezTo>
                      <a:pt x="59499" y="27184"/>
                      <a:pt x="59629" y="28619"/>
                      <a:pt x="59629" y="30055"/>
                    </a:cubicBezTo>
                    <a:cubicBezTo>
                      <a:pt x="59629" y="39101"/>
                      <a:pt x="55585" y="47495"/>
                      <a:pt x="48495" y="53150"/>
                    </a:cubicBezTo>
                    <a:cubicBezTo>
                      <a:pt x="48452" y="53150"/>
                      <a:pt x="48452" y="53193"/>
                      <a:pt x="48408" y="53193"/>
                    </a:cubicBezTo>
                    <a:cubicBezTo>
                      <a:pt x="48365" y="53237"/>
                      <a:pt x="48321" y="53280"/>
                      <a:pt x="48278" y="53324"/>
                    </a:cubicBezTo>
                    <a:cubicBezTo>
                      <a:pt x="48147" y="53411"/>
                      <a:pt x="48017" y="53541"/>
                      <a:pt x="47886" y="53628"/>
                    </a:cubicBezTo>
                    <a:cubicBezTo>
                      <a:pt x="47799" y="53672"/>
                      <a:pt x="47756" y="53715"/>
                      <a:pt x="47669" y="53802"/>
                    </a:cubicBezTo>
                    <a:cubicBezTo>
                      <a:pt x="47234" y="54106"/>
                      <a:pt x="46843" y="54411"/>
                      <a:pt x="46451" y="54628"/>
                    </a:cubicBezTo>
                    <a:cubicBezTo>
                      <a:pt x="46364" y="54715"/>
                      <a:pt x="46277" y="54759"/>
                      <a:pt x="46234" y="54802"/>
                    </a:cubicBezTo>
                    <a:cubicBezTo>
                      <a:pt x="46103" y="54889"/>
                      <a:pt x="45973" y="54976"/>
                      <a:pt x="45842" y="55063"/>
                    </a:cubicBezTo>
                    <a:cubicBezTo>
                      <a:pt x="45755" y="55107"/>
                      <a:pt x="45712" y="55107"/>
                      <a:pt x="45668" y="55150"/>
                    </a:cubicBezTo>
                    <a:lnTo>
                      <a:pt x="45581" y="55194"/>
                    </a:lnTo>
                    <a:cubicBezTo>
                      <a:pt x="44842" y="55672"/>
                      <a:pt x="44059" y="56107"/>
                      <a:pt x="43276" y="56499"/>
                    </a:cubicBezTo>
                    <a:cubicBezTo>
                      <a:pt x="43189" y="56542"/>
                      <a:pt x="43102" y="56586"/>
                      <a:pt x="43015" y="56629"/>
                    </a:cubicBezTo>
                    <a:cubicBezTo>
                      <a:pt x="42885" y="56673"/>
                      <a:pt x="42754" y="56760"/>
                      <a:pt x="42624" y="56803"/>
                    </a:cubicBezTo>
                    <a:cubicBezTo>
                      <a:pt x="42537" y="56847"/>
                      <a:pt x="42450" y="56890"/>
                      <a:pt x="42406" y="56934"/>
                    </a:cubicBezTo>
                    <a:cubicBezTo>
                      <a:pt x="42145" y="57020"/>
                      <a:pt x="41884" y="57151"/>
                      <a:pt x="41667" y="57238"/>
                    </a:cubicBezTo>
                    <a:cubicBezTo>
                      <a:pt x="41580" y="57281"/>
                      <a:pt x="41536" y="57281"/>
                      <a:pt x="41493" y="57325"/>
                    </a:cubicBezTo>
                    <a:lnTo>
                      <a:pt x="41406" y="57325"/>
                    </a:lnTo>
                    <a:cubicBezTo>
                      <a:pt x="41319" y="57368"/>
                      <a:pt x="41232" y="57412"/>
                      <a:pt x="41145" y="57455"/>
                    </a:cubicBezTo>
                    <a:cubicBezTo>
                      <a:pt x="41101" y="57455"/>
                      <a:pt x="41058" y="57499"/>
                      <a:pt x="41014" y="57499"/>
                    </a:cubicBezTo>
                    <a:cubicBezTo>
                      <a:pt x="40971" y="57542"/>
                      <a:pt x="40971" y="57542"/>
                      <a:pt x="40928" y="57542"/>
                    </a:cubicBezTo>
                    <a:cubicBezTo>
                      <a:pt x="40014" y="57890"/>
                      <a:pt x="39057" y="58238"/>
                      <a:pt x="38144" y="58499"/>
                    </a:cubicBezTo>
                    <a:lnTo>
                      <a:pt x="38013" y="58499"/>
                    </a:lnTo>
                    <a:cubicBezTo>
                      <a:pt x="37883" y="58543"/>
                      <a:pt x="37753" y="58586"/>
                      <a:pt x="37579" y="58630"/>
                    </a:cubicBezTo>
                    <a:cubicBezTo>
                      <a:pt x="37535" y="58630"/>
                      <a:pt x="37492" y="58673"/>
                      <a:pt x="37492" y="58673"/>
                    </a:cubicBezTo>
                    <a:cubicBezTo>
                      <a:pt x="37361" y="58673"/>
                      <a:pt x="37231" y="58717"/>
                      <a:pt x="37144" y="58760"/>
                    </a:cubicBezTo>
                    <a:lnTo>
                      <a:pt x="37013" y="58760"/>
                    </a:lnTo>
                    <a:cubicBezTo>
                      <a:pt x="36883" y="58804"/>
                      <a:pt x="36752" y="58847"/>
                      <a:pt x="36622" y="58847"/>
                    </a:cubicBezTo>
                    <a:lnTo>
                      <a:pt x="36578" y="58891"/>
                    </a:lnTo>
                    <a:lnTo>
                      <a:pt x="36448" y="58891"/>
                    </a:lnTo>
                    <a:cubicBezTo>
                      <a:pt x="34357" y="59376"/>
                      <a:pt x="32201" y="59605"/>
                      <a:pt x="30037" y="59605"/>
                    </a:cubicBezTo>
                    <a:cubicBezTo>
                      <a:pt x="29680" y="59605"/>
                      <a:pt x="29324" y="59599"/>
                      <a:pt x="28967" y="59587"/>
                    </a:cubicBezTo>
                    <a:cubicBezTo>
                      <a:pt x="28749" y="59587"/>
                      <a:pt x="28532" y="59543"/>
                      <a:pt x="28315" y="59543"/>
                    </a:cubicBezTo>
                    <a:cubicBezTo>
                      <a:pt x="27923" y="59500"/>
                      <a:pt x="27575" y="59500"/>
                      <a:pt x="27184" y="59456"/>
                    </a:cubicBezTo>
                    <a:cubicBezTo>
                      <a:pt x="26923" y="59413"/>
                      <a:pt x="26662" y="59413"/>
                      <a:pt x="26401" y="59369"/>
                    </a:cubicBezTo>
                    <a:cubicBezTo>
                      <a:pt x="25400" y="59239"/>
                      <a:pt x="24444" y="59065"/>
                      <a:pt x="23530" y="58847"/>
                    </a:cubicBezTo>
                    <a:lnTo>
                      <a:pt x="23400" y="58847"/>
                    </a:lnTo>
                    <a:cubicBezTo>
                      <a:pt x="23356" y="58847"/>
                      <a:pt x="23356" y="58804"/>
                      <a:pt x="23313" y="58804"/>
                    </a:cubicBezTo>
                    <a:cubicBezTo>
                      <a:pt x="23182" y="58804"/>
                      <a:pt x="23052" y="58760"/>
                      <a:pt x="22921" y="58717"/>
                    </a:cubicBezTo>
                    <a:cubicBezTo>
                      <a:pt x="22834" y="58717"/>
                      <a:pt x="22791" y="58673"/>
                      <a:pt x="22747" y="58673"/>
                    </a:cubicBezTo>
                    <a:lnTo>
                      <a:pt x="22704" y="58673"/>
                    </a:lnTo>
                    <a:cubicBezTo>
                      <a:pt x="21791" y="58456"/>
                      <a:pt x="20877" y="58151"/>
                      <a:pt x="19920" y="57803"/>
                    </a:cubicBezTo>
                    <a:lnTo>
                      <a:pt x="19877" y="57803"/>
                    </a:lnTo>
                    <a:lnTo>
                      <a:pt x="19746" y="57760"/>
                    </a:lnTo>
                    <a:cubicBezTo>
                      <a:pt x="19659" y="57716"/>
                      <a:pt x="19529" y="57673"/>
                      <a:pt x="19442" y="57629"/>
                    </a:cubicBezTo>
                    <a:cubicBezTo>
                      <a:pt x="19398" y="57629"/>
                      <a:pt x="19398" y="57629"/>
                      <a:pt x="19398" y="57586"/>
                    </a:cubicBezTo>
                    <a:cubicBezTo>
                      <a:pt x="17311" y="56803"/>
                      <a:pt x="15354" y="55759"/>
                      <a:pt x="13527" y="54541"/>
                    </a:cubicBezTo>
                    <a:cubicBezTo>
                      <a:pt x="13483" y="54498"/>
                      <a:pt x="13483" y="54498"/>
                      <a:pt x="13440" y="54454"/>
                    </a:cubicBezTo>
                    <a:cubicBezTo>
                      <a:pt x="13353" y="54411"/>
                      <a:pt x="13309" y="54367"/>
                      <a:pt x="13266" y="54324"/>
                    </a:cubicBezTo>
                    <a:cubicBezTo>
                      <a:pt x="13179" y="54324"/>
                      <a:pt x="13135" y="54280"/>
                      <a:pt x="13092" y="54237"/>
                    </a:cubicBezTo>
                    <a:cubicBezTo>
                      <a:pt x="13048" y="54193"/>
                      <a:pt x="13005" y="54193"/>
                      <a:pt x="12962" y="54150"/>
                    </a:cubicBezTo>
                    <a:cubicBezTo>
                      <a:pt x="12744" y="53976"/>
                      <a:pt x="12527" y="53802"/>
                      <a:pt x="12266" y="53628"/>
                    </a:cubicBezTo>
                    <a:cubicBezTo>
                      <a:pt x="12222" y="53585"/>
                      <a:pt x="12179" y="53541"/>
                      <a:pt x="12135" y="53541"/>
                    </a:cubicBezTo>
                    <a:cubicBezTo>
                      <a:pt x="12005" y="53454"/>
                      <a:pt x="11918" y="53367"/>
                      <a:pt x="11787" y="53237"/>
                    </a:cubicBezTo>
                    <a:cubicBezTo>
                      <a:pt x="11744" y="53237"/>
                      <a:pt x="11700" y="53193"/>
                      <a:pt x="11657" y="53150"/>
                    </a:cubicBezTo>
                    <a:lnTo>
                      <a:pt x="11570" y="53063"/>
                    </a:lnTo>
                    <a:cubicBezTo>
                      <a:pt x="11483" y="53019"/>
                      <a:pt x="11352" y="52932"/>
                      <a:pt x="11265" y="52845"/>
                    </a:cubicBezTo>
                    <a:lnTo>
                      <a:pt x="11135" y="52758"/>
                    </a:lnTo>
                    <a:lnTo>
                      <a:pt x="10830" y="52454"/>
                    </a:lnTo>
                    <a:cubicBezTo>
                      <a:pt x="10743" y="52410"/>
                      <a:pt x="10700" y="52367"/>
                      <a:pt x="10656" y="52280"/>
                    </a:cubicBezTo>
                    <a:cubicBezTo>
                      <a:pt x="4219" y="46669"/>
                      <a:pt x="522" y="38579"/>
                      <a:pt x="522" y="30055"/>
                    </a:cubicBezTo>
                    <a:cubicBezTo>
                      <a:pt x="522" y="13745"/>
                      <a:pt x="13788" y="523"/>
                      <a:pt x="30054" y="523"/>
                    </a:cubicBezTo>
                    <a:cubicBezTo>
                      <a:pt x="30750" y="523"/>
                      <a:pt x="31446" y="523"/>
                      <a:pt x="32142" y="566"/>
                    </a:cubicBezTo>
                    <a:cubicBezTo>
                      <a:pt x="31881" y="392"/>
                      <a:pt x="31620" y="218"/>
                      <a:pt x="31359" y="44"/>
                    </a:cubicBezTo>
                    <a:cubicBezTo>
                      <a:pt x="30924" y="1"/>
                      <a:pt x="30489" y="1"/>
                      <a:pt x="300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34"/>
              <p:cNvSpPr/>
              <p:nvPr/>
            </p:nvSpPr>
            <p:spPr>
              <a:xfrm>
                <a:off x="6112120" y="2343393"/>
                <a:ext cx="34727" cy="6273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651" extrusionOk="0">
                    <a:moveTo>
                      <a:pt x="496" y="0"/>
                    </a:moveTo>
                    <a:cubicBezTo>
                      <a:pt x="432" y="0"/>
                      <a:pt x="364" y="24"/>
                      <a:pt x="305" y="83"/>
                    </a:cubicBezTo>
                    <a:cubicBezTo>
                      <a:pt x="131" y="300"/>
                      <a:pt x="1" y="561"/>
                      <a:pt x="1" y="865"/>
                    </a:cubicBezTo>
                    <a:cubicBezTo>
                      <a:pt x="1" y="1039"/>
                      <a:pt x="44" y="1170"/>
                      <a:pt x="131" y="1300"/>
                    </a:cubicBezTo>
                    <a:cubicBezTo>
                      <a:pt x="262" y="1431"/>
                      <a:pt x="349" y="1518"/>
                      <a:pt x="479" y="1605"/>
                    </a:cubicBezTo>
                    <a:cubicBezTo>
                      <a:pt x="525" y="1636"/>
                      <a:pt x="577" y="1650"/>
                      <a:pt x="626" y="1650"/>
                    </a:cubicBezTo>
                    <a:cubicBezTo>
                      <a:pt x="716" y="1650"/>
                      <a:pt x="799" y="1602"/>
                      <a:pt x="827" y="1518"/>
                    </a:cubicBezTo>
                    <a:cubicBezTo>
                      <a:pt x="914" y="1387"/>
                      <a:pt x="870" y="1257"/>
                      <a:pt x="740" y="1170"/>
                    </a:cubicBezTo>
                    <a:cubicBezTo>
                      <a:pt x="740" y="1170"/>
                      <a:pt x="698" y="1128"/>
                      <a:pt x="697" y="1126"/>
                    </a:cubicBezTo>
                    <a:lnTo>
                      <a:pt x="697" y="1126"/>
                    </a:lnTo>
                    <a:cubicBezTo>
                      <a:pt x="718" y="1148"/>
                      <a:pt x="718" y="1159"/>
                      <a:pt x="713" y="1159"/>
                    </a:cubicBezTo>
                    <a:cubicBezTo>
                      <a:pt x="707" y="1159"/>
                      <a:pt x="696" y="1148"/>
                      <a:pt x="696" y="1126"/>
                    </a:cubicBezTo>
                    <a:lnTo>
                      <a:pt x="696" y="1126"/>
                    </a:lnTo>
                    <a:cubicBezTo>
                      <a:pt x="696" y="1126"/>
                      <a:pt x="696" y="1126"/>
                      <a:pt x="696" y="1126"/>
                    </a:cubicBezTo>
                    <a:lnTo>
                      <a:pt x="653" y="1126"/>
                    </a:lnTo>
                    <a:cubicBezTo>
                      <a:pt x="653" y="1083"/>
                      <a:pt x="609" y="1083"/>
                      <a:pt x="609" y="1039"/>
                    </a:cubicBezTo>
                    <a:lnTo>
                      <a:pt x="566" y="1039"/>
                    </a:lnTo>
                    <a:cubicBezTo>
                      <a:pt x="566" y="996"/>
                      <a:pt x="566" y="996"/>
                      <a:pt x="566" y="996"/>
                    </a:cubicBezTo>
                    <a:cubicBezTo>
                      <a:pt x="566" y="952"/>
                      <a:pt x="522" y="952"/>
                      <a:pt x="522" y="952"/>
                    </a:cubicBezTo>
                    <a:cubicBezTo>
                      <a:pt x="522" y="909"/>
                      <a:pt x="522" y="909"/>
                      <a:pt x="522" y="865"/>
                    </a:cubicBezTo>
                    <a:cubicBezTo>
                      <a:pt x="522" y="822"/>
                      <a:pt x="522" y="822"/>
                      <a:pt x="522" y="778"/>
                    </a:cubicBezTo>
                    <a:cubicBezTo>
                      <a:pt x="522" y="735"/>
                      <a:pt x="522" y="692"/>
                      <a:pt x="522" y="692"/>
                    </a:cubicBezTo>
                    <a:cubicBezTo>
                      <a:pt x="566" y="692"/>
                      <a:pt x="566" y="648"/>
                      <a:pt x="566" y="648"/>
                    </a:cubicBezTo>
                    <a:cubicBezTo>
                      <a:pt x="566" y="605"/>
                      <a:pt x="609" y="561"/>
                      <a:pt x="609" y="518"/>
                    </a:cubicBezTo>
                    <a:cubicBezTo>
                      <a:pt x="653" y="474"/>
                      <a:pt x="653" y="474"/>
                      <a:pt x="653" y="431"/>
                    </a:cubicBezTo>
                    <a:lnTo>
                      <a:pt x="696" y="431"/>
                    </a:lnTo>
                    <a:cubicBezTo>
                      <a:pt x="783" y="344"/>
                      <a:pt x="783" y="170"/>
                      <a:pt x="696" y="83"/>
                    </a:cubicBezTo>
                    <a:cubicBezTo>
                      <a:pt x="649" y="35"/>
                      <a:pt x="575" y="0"/>
                      <a:pt x="4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34"/>
              <p:cNvSpPr/>
              <p:nvPr/>
            </p:nvSpPr>
            <p:spPr>
              <a:xfrm>
                <a:off x="6131954" y="2372953"/>
                <a:ext cx="38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4"/>
              <p:cNvSpPr/>
              <p:nvPr/>
            </p:nvSpPr>
            <p:spPr>
              <a:xfrm>
                <a:off x="6391385" y="2480366"/>
                <a:ext cx="38" cy="171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" extrusionOk="0">
                    <a:moveTo>
                      <a:pt x="1" y="1"/>
                    </a:moveTo>
                    <a:cubicBezTo>
                      <a:pt x="1" y="44"/>
                      <a:pt x="1" y="4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4"/>
              <p:cNvSpPr/>
              <p:nvPr/>
            </p:nvSpPr>
            <p:spPr>
              <a:xfrm>
                <a:off x="6141871" y="2087913"/>
                <a:ext cx="785319" cy="1752671"/>
              </a:xfrm>
              <a:custGeom>
                <a:avLst/>
                <a:gdLst/>
                <a:ahLst/>
                <a:cxnLst/>
                <a:rect l="l" t="t" r="r" b="b"/>
                <a:pathLst>
                  <a:path w="20669" h="46129" extrusionOk="0">
                    <a:moveTo>
                      <a:pt x="5829" y="10025"/>
                    </a:moveTo>
                    <a:cubicBezTo>
                      <a:pt x="6089" y="10156"/>
                      <a:pt x="6350" y="10286"/>
                      <a:pt x="6611" y="10286"/>
                    </a:cubicBezTo>
                    <a:lnTo>
                      <a:pt x="6611" y="10330"/>
                    </a:lnTo>
                    <a:lnTo>
                      <a:pt x="6568" y="10330"/>
                    </a:lnTo>
                    <a:cubicBezTo>
                      <a:pt x="6524" y="10373"/>
                      <a:pt x="6481" y="10417"/>
                      <a:pt x="6437" y="10417"/>
                    </a:cubicBezTo>
                    <a:cubicBezTo>
                      <a:pt x="6437" y="10460"/>
                      <a:pt x="6394" y="10460"/>
                      <a:pt x="6394" y="10460"/>
                    </a:cubicBezTo>
                    <a:lnTo>
                      <a:pt x="6350" y="10460"/>
                    </a:lnTo>
                    <a:cubicBezTo>
                      <a:pt x="6350" y="10460"/>
                      <a:pt x="6350" y="10460"/>
                      <a:pt x="6307" y="10504"/>
                    </a:cubicBezTo>
                    <a:lnTo>
                      <a:pt x="6176" y="10504"/>
                    </a:lnTo>
                    <a:cubicBezTo>
                      <a:pt x="6133" y="10547"/>
                      <a:pt x="6133" y="10547"/>
                      <a:pt x="6133" y="10547"/>
                    </a:cubicBezTo>
                    <a:lnTo>
                      <a:pt x="6002" y="10547"/>
                    </a:lnTo>
                    <a:cubicBezTo>
                      <a:pt x="6002" y="10547"/>
                      <a:pt x="5959" y="10504"/>
                      <a:pt x="5959" y="10504"/>
                    </a:cubicBezTo>
                    <a:lnTo>
                      <a:pt x="5829" y="10504"/>
                    </a:lnTo>
                    <a:cubicBezTo>
                      <a:pt x="5785" y="10504"/>
                      <a:pt x="5785" y="10460"/>
                      <a:pt x="5785" y="10460"/>
                    </a:cubicBezTo>
                    <a:lnTo>
                      <a:pt x="5742" y="10460"/>
                    </a:lnTo>
                    <a:cubicBezTo>
                      <a:pt x="5785" y="10330"/>
                      <a:pt x="5829" y="10156"/>
                      <a:pt x="5829" y="10025"/>
                    </a:cubicBezTo>
                    <a:close/>
                    <a:moveTo>
                      <a:pt x="5655" y="10982"/>
                    </a:moveTo>
                    <a:cubicBezTo>
                      <a:pt x="5742" y="10982"/>
                      <a:pt x="5829" y="11025"/>
                      <a:pt x="5915" y="11025"/>
                    </a:cubicBezTo>
                    <a:cubicBezTo>
                      <a:pt x="5915" y="11069"/>
                      <a:pt x="5915" y="11069"/>
                      <a:pt x="5915" y="11112"/>
                    </a:cubicBezTo>
                    <a:lnTo>
                      <a:pt x="5915" y="11156"/>
                    </a:lnTo>
                    <a:cubicBezTo>
                      <a:pt x="5915" y="11156"/>
                      <a:pt x="5915" y="11156"/>
                      <a:pt x="5872" y="11199"/>
                    </a:cubicBezTo>
                    <a:cubicBezTo>
                      <a:pt x="5872" y="11199"/>
                      <a:pt x="5872" y="11243"/>
                      <a:pt x="5872" y="11286"/>
                    </a:cubicBezTo>
                    <a:cubicBezTo>
                      <a:pt x="5872" y="11330"/>
                      <a:pt x="5829" y="11373"/>
                      <a:pt x="5829" y="11373"/>
                    </a:cubicBezTo>
                    <a:cubicBezTo>
                      <a:pt x="5829" y="11417"/>
                      <a:pt x="5829" y="11417"/>
                      <a:pt x="5829" y="11460"/>
                    </a:cubicBezTo>
                    <a:cubicBezTo>
                      <a:pt x="5785" y="11504"/>
                      <a:pt x="5742" y="11591"/>
                      <a:pt x="5698" y="11634"/>
                    </a:cubicBezTo>
                    <a:cubicBezTo>
                      <a:pt x="5698" y="11678"/>
                      <a:pt x="5655" y="11721"/>
                      <a:pt x="5655" y="11721"/>
                    </a:cubicBezTo>
                    <a:cubicBezTo>
                      <a:pt x="5655" y="11765"/>
                      <a:pt x="5655" y="11765"/>
                      <a:pt x="5611" y="11765"/>
                    </a:cubicBezTo>
                    <a:cubicBezTo>
                      <a:pt x="5611" y="11765"/>
                      <a:pt x="5611" y="11765"/>
                      <a:pt x="5611" y="11808"/>
                    </a:cubicBezTo>
                    <a:cubicBezTo>
                      <a:pt x="5568" y="11852"/>
                      <a:pt x="5524" y="11895"/>
                      <a:pt x="5481" y="11939"/>
                    </a:cubicBezTo>
                    <a:lnTo>
                      <a:pt x="5437" y="11939"/>
                    </a:lnTo>
                    <a:cubicBezTo>
                      <a:pt x="5524" y="11721"/>
                      <a:pt x="5568" y="11504"/>
                      <a:pt x="5611" y="11243"/>
                    </a:cubicBezTo>
                    <a:cubicBezTo>
                      <a:pt x="5611" y="11156"/>
                      <a:pt x="5655" y="11069"/>
                      <a:pt x="5655" y="10982"/>
                    </a:cubicBezTo>
                    <a:close/>
                    <a:moveTo>
                      <a:pt x="3167" y="1"/>
                    </a:moveTo>
                    <a:cubicBezTo>
                      <a:pt x="2973" y="1"/>
                      <a:pt x="2791" y="185"/>
                      <a:pt x="2914" y="370"/>
                    </a:cubicBezTo>
                    <a:cubicBezTo>
                      <a:pt x="3480" y="1109"/>
                      <a:pt x="4002" y="1848"/>
                      <a:pt x="4306" y="2718"/>
                    </a:cubicBezTo>
                    <a:cubicBezTo>
                      <a:pt x="3795" y="2404"/>
                      <a:pt x="3061" y="2178"/>
                      <a:pt x="2382" y="2178"/>
                    </a:cubicBezTo>
                    <a:cubicBezTo>
                      <a:pt x="1560" y="2178"/>
                      <a:pt x="820" y="2509"/>
                      <a:pt x="653" y="3414"/>
                    </a:cubicBezTo>
                    <a:cubicBezTo>
                      <a:pt x="479" y="4241"/>
                      <a:pt x="827" y="5197"/>
                      <a:pt x="1175" y="5980"/>
                    </a:cubicBezTo>
                    <a:cubicBezTo>
                      <a:pt x="1262" y="6198"/>
                      <a:pt x="1349" y="6415"/>
                      <a:pt x="1436" y="6633"/>
                    </a:cubicBezTo>
                    <a:cubicBezTo>
                      <a:pt x="1523" y="6763"/>
                      <a:pt x="1610" y="6850"/>
                      <a:pt x="1566" y="7024"/>
                    </a:cubicBezTo>
                    <a:cubicBezTo>
                      <a:pt x="1566" y="7068"/>
                      <a:pt x="1523" y="7155"/>
                      <a:pt x="1479" y="7242"/>
                    </a:cubicBezTo>
                    <a:cubicBezTo>
                      <a:pt x="1349" y="7372"/>
                      <a:pt x="1262" y="7546"/>
                      <a:pt x="1044" y="7546"/>
                    </a:cubicBezTo>
                    <a:cubicBezTo>
                      <a:pt x="858" y="7546"/>
                      <a:pt x="671" y="7450"/>
                      <a:pt x="458" y="7450"/>
                    </a:cubicBezTo>
                    <a:cubicBezTo>
                      <a:pt x="422" y="7450"/>
                      <a:pt x="386" y="7453"/>
                      <a:pt x="348" y="7459"/>
                    </a:cubicBezTo>
                    <a:cubicBezTo>
                      <a:pt x="44" y="7502"/>
                      <a:pt x="0" y="7981"/>
                      <a:pt x="348" y="7981"/>
                    </a:cubicBezTo>
                    <a:cubicBezTo>
                      <a:pt x="380" y="7977"/>
                      <a:pt x="411" y="7976"/>
                      <a:pt x="442" y="7976"/>
                    </a:cubicBezTo>
                    <a:cubicBezTo>
                      <a:pt x="664" y="7976"/>
                      <a:pt x="874" y="8055"/>
                      <a:pt x="1088" y="8055"/>
                    </a:cubicBezTo>
                    <a:cubicBezTo>
                      <a:pt x="1216" y="8055"/>
                      <a:pt x="1345" y="8027"/>
                      <a:pt x="1479" y="7937"/>
                    </a:cubicBezTo>
                    <a:cubicBezTo>
                      <a:pt x="1740" y="7807"/>
                      <a:pt x="1914" y="7459"/>
                      <a:pt x="2045" y="7198"/>
                    </a:cubicBezTo>
                    <a:cubicBezTo>
                      <a:pt x="2219" y="6807"/>
                      <a:pt x="1914" y="6502"/>
                      <a:pt x="1784" y="6154"/>
                    </a:cubicBezTo>
                    <a:cubicBezTo>
                      <a:pt x="1566" y="5719"/>
                      <a:pt x="1436" y="5328"/>
                      <a:pt x="1305" y="4893"/>
                    </a:cubicBezTo>
                    <a:cubicBezTo>
                      <a:pt x="1088" y="4067"/>
                      <a:pt x="870" y="2979"/>
                      <a:pt x="1958" y="2762"/>
                    </a:cubicBezTo>
                    <a:cubicBezTo>
                      <a:pt x="2145" y="2718"/>
                      <a:pt x="2342" y="2696"/>
                      <a:pt x="2540" y="2696"/>
                    </a:cubicBezTo>
                    <a:cubicBezTo>
                      <a:pt x="3122" y="2696"/>
                      <a:pt x="3722" y="2883"/>
                      <a:pt x="4176" y="3240"/>
                    </a:cubicBezTo>
                    <a:cubicBezTo>
                      <a:pt x="4176" y="3240"/>
                      <a:pt x="4219" y="3284"/>
                      <a:pt x="4219" y="3284"/>
                    </a:cubicBezTo>
                    <a:cubicBezTo>
                      <a:pt x="4263" y="3284"/>
                      <a:pt x="4263" y="3327"/>
                      <a:pt x="4263" y="3327"/>
                    </a:cubicBezTo>
                    <a:cubicBezTo>
                      <a:pt x="4350" y="3414"/>
                      <a:pt x="4437" y="3501"/>
                      <a:pt x="4524" y="3632"/>
                    </a:cubicBezTo>
                    <a:lnTo>
                      <a:pt x="4567" y="3632"/>
                    </a:lnTo>
                    <a:cubicBezTo>
                      <a:pt x="4698" y="4327"/>
                      <a:pt x="4741" y="4980"/>
                      <a:pt x="4872" y="5632"/>
                    </a:cubicBezTo>
                    <a:cubicBezTo>
                      <a:pt x="5133" y="6633"/>
                      <a:pt x="5394" y="7633"/>
                      <a:pt x="5437" y="8677"/>
                    </a:cubicBezTo>
                    <a:cubicBezTo>
                      <a:pt x="5437" y="9721"/>
                      <a:pt x="5220" y="10764"/>
                      <a:pt x="4959" y="11765"/>
                    </a:cubicBezTo>
                    <a:cubicBezTo>
                      <a:pt x="4785" y="12678"/>
                      <a:pt x="4393" y="13809"/>
                      <a:pt x="3306" y="14026"/>
                    </a:cubicBezTo>
                    <a:cubicBezTo>
                      <a:pt x="3015" y="14110"/>
                      <a:pt x="3121" y="14551"/>
                      <a:pt x="3398" y="14551"/>
                    </a:cubicBezTo>
                    <a:cubicBezTo>
                      <a:pt x="3410" y="14551"/>
                      <a:pt x="3423" y="14550"/>
                      <a:pt x="3436" y="14548"/>
                    </a:cubicBezTo>
                    <a:cubicBezTo>
                      <a:pt x="3871" y="14461"/>
                      <a:pt x="4219" y="14200"/>
                      <a:pt x="4524" y="13939"/>
                    </a:cubicBezTo>
                    <a:cubicBezTo>
                      <a:pt x="4524" y="13939"/>
                      <a:pt x="4567" y="13983"/>
                      <a:pt x="4567" y="14026"/>
                    </a:cubicBezTo>
                    <a:cubicBezTo>
                      <a:pt x="4698" y="14113"/>
                      <a:pt x="4785" y="14200"/>
                      <a:pt x="4915" y="14287"/>
                    </a:cubicBezTo>
                    <a:cubicBezTo>
                      <a:pt x="5307" y="14635"/>
                      <a:pt x="5829" y="14896"/>
                      <a:pt x="6394" y="14983"/>
                    </a:cubicBezTo>
                    <a:cubicBezTo>
                      <a:pt x="6829" y="16767"/>
                      <a:pt x="6655" y="18637"/>
                      <a:pt x="6176" y="20420"/>
                    </a:cubicBezTo>
                    <a:cubicBezTo>
                      <a:pt x="5655" y="22464"/>
                      <a:pt x="4872" y="24508"/>
                      <a:pt x="4045" y="26466"/>
                    </a:cubicBezTo>
                    <a:cubicBezTo>
                      <a:pt x="3956" y="26674"/>
                      <a:pt x="4132" y="26862"/>
                      <a:pt x="4293" y="26862"/>
                    </a:cubicBezTo>
                    <a:cubicBezTo>
                      <a:pt x="4368" y="26862"/>
                      <a:pt x="4439" y="26822"/>
                      <a:pt x="4480" y="26726"/>
                    </a:cubicBezTo>
                    <a:cubicBezTo>
                      <a:pt x="5350" y="24682"/>
                      <a:pt x="6176" y="22595"/>
                      <a:pt x="6698" y="20420"/>
                    </a:cubicBezTo>
                    <a:cubicBezTo>
                      <a:pt x="7220" y="18376"/>
                      <a:pt x="7394" y="16201"/>
                      <a:pt x="6698" y="14200"/>
                    </a:cubicBezTo>
                    <a:cubicBezTo>
                      <a:pt x="6647" y="14079"/>
                      <a:pt x="6540" y="14027"/>
                      <a:pt x="6435" y="14027"/>
                    </a:cubicBezTo>
                    <a:cubicBezTo>
                      <a:pt x="6277" y="14027"/>
                      <a:pt x="6124" y="14147"/>
                      <a:pt x="6176" y="14331"/>
                    </a:cubicBezTo>
                    <a:cubicBezTo>
                      <a:pt x="6176" y="14331"/>
                      <a:pt x="6220" y="14374"/>
                      <a:pt x="6220" y="14418"/>
                    </a:cubicBezTo>
                    <a:cubicBezTo>
                      <a:pt x="6176" y="14418"/>
                      <a:pt x="6133" y="14374"/>
                      <a:pt x="6089" y="14374"/>
                    </a:cubicBezTo>
                    <a:cubicBezTo>
                      <a:pt x="6046" y="14374"/>
                      <a:pt x="6002" y="14331"/>
                      <a:pt x="5959" y="14331"/>
                    </a:cubicBezTo>
                    <a:lnTo>
                      <a:pt x="5915" y="14331"/>
                    </a:lnTo>
                    <a:cubicBezTo>
                      <a:pt x="5915" y="14331"/>
                      <a:pt x="5915" y="14331"/>
                      <a:pt x="5915" y="14287"/>
                    </a:cubicBezTo>
                    <a:cubicBezTo>
                      <a:pt x="5829" y="14287"/>
                      <a:pt x="5742" y="14244"/>
                      <a:pt x="5655" y="14200"/>
                    </a:cubicBezTo>
                    <a:cubicBezTo>
                      <a:pt x="5655" y="14200"/>
                      <a:pt x="5611" y="14157"/>
                      <a:pt x="5568" y="14157"/>
                    </a:cubicBezTo>
                    <a:cubicBezTo>
                      <a:pt x="5785" y="14026"/>
                      <a:pt x="6002" y="13939"/>
                      <a:pt x="6220" y="13809"/>
                    </a:cubicBezTo>
                    <a:cubicBezTo>
                      <a:pt x="6481" y="13679"/>
                      <a:pt x="6742" y="13461"/>
                      <a:pt x="7003" y="13418"/>
                    </a:cubicBezTo>
                    <a:cubicBezTo>
                      <a:pt x="7043" y="13402"/>
                      <a:pt x="7082" y="13395"/>
                      <a:pt x="7118" y="13395"/>
                    </a:cubicBezTo>
                    <a:cubicBezTo>
                      <a:pt x="7392" y="13395"/>
                      <a:pt x="7550" y="13791"/>
                      <a:pt x="7742" y="13983"/>
                    </a:cubicBezTo>
                    <a:cubicBezTo>
                      <a:pt x="7829" y="14113"/>
                      <a:pt x="7960" y="14244"/>
                      <a:pt x="8134" y="14287"/>
                    </a:cubicBezTo>
                    <a:cubicBezTo>
                      <a:pt x="8134" y="14331"/>
                      <a:pt x="8177" y="14331"/>
                      <a:pt x="8177" y="14331"/>
                    </a:cubicBezTo>
                    <a:cubicBezTo>
                      <a:pt x="8264" y="14374"/>
                      <a:pt x="8395" y="14374"/>
                      <a:pt x="8482" y="14418"/>
                    </a:cubicBezTo>
                    <a:cubicBezTo>
                      <a:pt x="8525" y="14505"/>
                      <a:pt x="8569" y="14635"/>
                      <a:pt x="8612" y="14766"/>
                    </a:cubicBezTo>
                    <a:cubicBezTo>
                      <a:pt x="8786" y="15331"/>
                      <a:pt x="8830" y="15940"/>
                      <a:pt x="8830" y="16549"/>
                    </a:cubicBezTo>
                    <a:cubicBezTo>
                      <a:pt x="8830" y="16701"/>
                      <a:pt x="8960" y="16777"/>
                      <a:pt x="9090" y="16777"/>
                    </a:cubicBezTo>
                    <a:cubicBezTo>
                      <a:pt x="9221" y="16777"/>
                      <a:pt x="9351" y="16701"/>
                      <a:pt x="9351" y="16549"/>
                    </a:cubicBezTo>
                    <a:cubicBezTo>
                      <a:pt x="9351" y="16158"/>
                      <a:pt x="9308" y="15810"/>
                      <a:pt x="9264" y="15418"/>
                    </a:cubicBezTo>
                    <a:lnTo>
                      <a:pt x="9264" y="15418"/>
                    </a:lnTo>
                    <a:cubicBezTo>
                      <a:pt x="9743" y="15636"/>
                      <a:pt x="10178" y="15810"/>
                      <a:pt x="10700" y="15940"/>
                    </a:cubicBezTo>
                    <a:cubicBezTo>
                      <a:pt x="10787" y="16462"/>
                      <a:pt x="11004" y="16984"/>
                      <a:pt x="11135" y="17506"/>
                    </a:cubicBezTo>
                    <a:cubicBezTo>
                      <a:pt x="11309" y="18202"/>
                      <a:pt x="11526" y="18898"/>
                      <a:pt x="11744" y="19594"/>
                    </a:cubicBezTo>
                    <a:cubicBezTo>
                      <a:pt x="11778" y="19715"/>
                      <a:pt x="11874" y="19767"/>
                      <a:pt x="11973" y="19767"/>
                    </a:cubicBezTo>
                    <a:cubicBezTo>
                      <a:pt x="12121" y="19767"/>
                      <a:pt x="12274" y="19647"/>
                      <a:pt x="12222" y="19463"/>
                    </a:cubicBezTo>
                    <a:cubicBezTo>
                      <a:pt x="12048" y="18811"/>
                      <a:pt x="11831" y="18158"/>
                      <a:pt x="11657" y="17506"/>
                    </a:cubicBezTo>
                    <a:cubicBezTo>
                      <a:pt x="11483" y="16941"/>
                      <a:pt x="11265" y="16332"/>
                      <a:pt x="11135" y="15723"/>
                    </a:cubicBezTo>
                    <a:cubicBezTo>
                      <a:pt x="11135" y="15723"/>
                      <a:pt x="11135" y="15679"/>
                      <a:pt x="11135" y="15636"/>
                    </a:cubicBezTo>
                    <a:cubicBezTo>
                      <a:pt x="11135" y="15549"/>
                      <a:pt x="11135" y="15462"/>
                      <a:pt x="11135" y="15418"/>
                    </a:cubicBezTo>
                    <a:cubicBezTo>
                      <a:pt x="11154" y="15389"/>
                      <a:pt x="11173" y="15378"/>
                      <a:pt x="11192" y="15378"/>
                    </a:cubicBezTo>
                    <a:cubicBezTo>
                      <a:pt x="11260" y="15378"/>
                      <a:pt x="11328" y="15524"/>
                      <a:pt x="11396" y="15592"/>
                    </a:cubicBezTo>
                    <a:cubicBezTo>
                      <a:pt x="11396" y="15592"/>
                      <a:pt x="11396" y="15636"/>
                      <a:pt x="11439" y="15636"/>
                    </a:cubicBezTo>
                    <a:cubicBezTo>
                      <a:pt x="11570" y="15897"/>
                      <a:pt x="11657" y="16114"/>
                      <a:pt x="11787" y="16375"/>
                    </a:cubicBezTo>
                    <a:cubicBezTo>
                      <a:pt x="12005" y="16941"/>
                      <a:pt x="12178" y="17506"/>
                      <a:pt x="12352" y="18071"/>
                    </a:cubicBezTo>
                    <a:cubicBezTo>
                      <a:pt x="13135" y="20594"/>
                      <a:pt x="13918" y="23117"/>
                      <a:pt x="14701" y="25596"/>
                    </a:cubicBezTo>
                    <a:cubicBezTo>
                      <a:pt x="14701" y="25683"/>
                      <a:pt x="14745" y="25726"/>
                      <a:pt x="14788" y="25726"/>
                    </a:cubicBezTo>
                    <a:cubicBezTo>
                      <a:pt x="14658" y="26248"/>
                      <a:pt x="14571" y="26770"/>
                      <a:pt x="14440" y="27292"/>
                    </a:cubicBezTo>
                    <a:cubicBezTo>
                      <a:pt x="14440" y="27292"/>
                      <a:pt x="14440" y="27335"/>
                      <a:pt x="14440" y="27379"/>
                    </a:cubicBezTo>
                    <a:cubicBezTo>
                      <a:pt x="13831" y="25726"/>
                      <a:pt x="13309" y="24030"/>
                      <a:pt x="12918" y="22334"/>
                    </a:cubicBezTo>
                    <a:cubicBezTo>
                      <a:pt x="12883" y="22213"/>
                      <a:pt x="12787" y="22160"/>
                      <a:pt x="12686" y="22160"/>
                    </a:cubicBezTo>
                    <a:cubicBezTo>
                      <a:pt x="12533" y="22160"/>
                      <a:pt x="12370" y="22281"/>
                      <a:pt x="12396" y="22464"/>
                    </a:cubicBezTo>
                    <a:cubicBezTo>
                      <a:pt x="12918" y="24508"/>
                      <a:pt x="13570" y="26552"/>
                      <a:pt x="14353" y="28510"/>
                    </a:cubicBezTo>
                    <a:cubicBezTo>
                      <a:pt x="14397" y="29119"/>
                      <a:pt x="14484" y="29727"/>
                      <a:pt x="14701" y="30336"/>
                    </a:cubicBezTo>
                    <a:cubicBezTo>
                      <a:pt x="14745" y="30510"/>
                      <a:pt x="14832" y="30641"/>
                      <a:pt x="14919" y="30815"/>
                    </a:cubicBezTo>
                    <a:cubicBezTo>
                      <a:pt x="14832" y="30902"/>
                      <a:pt x="14788" y="30989"/>
                      <a:pt x="14788" y="31076"/>
                    </a:cubicBezTo>
                    <a:cubicBezTo>
                      <a:pt x="15049" y="32381"/>
                      <a:pt x="15223" y="33685"/>
                      <a:pt x="15397" y="35034"/>
                    </a:cubicBezTo>
                    <a:cubicBezTo>
                      <a:pt x="15440" y="35164"/>
                      <a:pt x="15527" y="35295"/>
                      <a:pt x="15658" y="35295"/>
                    </a:cubicBezTo>
                    <a:cubicBezTo>
                      <a:pt x="15788" y="35295"/>
                      <a:pt x="15919" y="35164"/>
                      <a:pt x="15919" y="35034"/>
                    </a:cubicBezTo>
                    <a:cubicBezTo>
                      <a:pt x="15788" y="33990"/>
                      <a:pt x="15614" y="32946"/>
                      <a:pt x="15440" y="31946"/>
                    </a:cubicBezTo>
                    <a:lnTo>
                      <a:pt x="15440" y="31946"/>
                    </a:lnTo>
                    <a:cubicBezTo>
                      <a:pt x="15745" y="32424"/>
                      <a:pt x="16049" y="32902"/>
                      <a:pt x="16354" y="33337"/>
                    </a:cubicBezTo>
                    <a:cubicBezTo>
                      <a:pt x="16419" y="33435"/>
                      <a:pt x="16509" y="33484"/>
                      <a:pt x="16586" y="33484"/>
                    </a:cubicBezTo>
                    <a:cubicBezTo>
                      <a:pt x="16612" y="33484"/>
                      <a:pt x="16637" y="33479"/>
                      <a:pt x="16658" y="33468"/>
                    </a:cubicBezTo>
                    <a:lnTo>
                      <a:pt x="16658" y="33468"/>
                    </a:lnTo>
                    <a:cubicBezTo>
                      <a:pt x="16049" y="35730"/>
                      <a:pt x="15527" y="38035"/>
                      <a:pt x="15266" y="40383"/>
                    </a:cubicBezTo>
                    <a:cubicBezTo>
                      <a:pt x="15093" y="42080"/>
                      <a:pt x="15093" y="43776"/>
                      <a:pt x="15266" y="45516"/>
                    </a:cubicBezTo>
                    <a:cubicBezTo>
                      <a:pt x="15266" y="45602"/>
                      <a:pt x="15266" y="45689"/>
                      <a:pt x="15310" y="45820"/>
                    </a:cubicBezTo>
                    <a:cubicBezTo>
                      <a:pt x="15310" y="45863"/>
                      <a:pt x="15310" y="45907"/>
                      <a:pt x="15353" y="45907"/>
                    </a:cubicBezTo>
                    <a:cubicBezTo>
                      <a:pt x="15353" y="45950"/>
                      <a:pt x="15353" y="45994"/>
                      <a:pt x="15397" y="46037"/>
                    </a:cubicBezTo>
                    <a:cubicBezTo>
                      <a:pt x="15451" y="46091"/>
                      <a:pt x="15538" y="46128"/>
                      <a:pt x="15617" y="46128"/>
                    </a:cubicBezTo>
                    <a:cubicBezTo>
                      <a:pt x="15666" y="46128"/>
                      <a:pt x="15712" y="46114"/>
                      <a:pt x="15745" y="46081"/>
                    </a:cubicBezTo>
                    <a:cubicBezTo>
                      <a:pt x="15788" y="46037"/>
                      <a:pt x="15832" y="45994"/>
                      <a:pt x="15875" y="45950"/>
                    </a:cubicBezTo>
                    <a:cubicBezTo>
                      <a:pt x="15875" y="45907"/>
                      <a:pt x="15875" y="45863"/>
                      <a:pt x="15919" y="45820"/>
                    </a:cubicBezTo>
                    <a:cubicBezTo>
                      <a:pt x="16963" y="43123"/>
                      <a:pt x="17833" y="40340"/>
                      <a:pt x="18615" y="37513"/>
                    </a:cubicBezTo>
                    <a:cubicBezTo>
                      <a:pt x="18668" y="37329"/>
                      <a:pt x="18515" y="37209"/>
                      <a:pt x="18366" y="37209"/>
                    </a:cubicBezTo>
                    <a:cubicBezTo>
                      <a:pt x="18268" y="37209"/>
                      <a:pt x="18172" y="37261"/>
                      <a:pt x="18137" y="37382"/>
                    </a:cubicBezTo>
                    <a:cubicBezTo>
                      <a:pt x="17441" y="39905"/>
                      <a:pt x="16615" y="42384"/>
                      <a:pt x="15701" y="44863"/>
                    </a:cubicBezTo>
                    <a:cubicBezTo>
                      <a:pt x="15223" y="38687"/>
                      <a:pt x="17441" y="32729"/>
                      <a:pt x="19224" y="26857"/>
                    </a:cubicBezTo>
                    <a:cubicBezTo>
                      <a:pt x="19746" y="25117"/>
                      <a:pt x="20225" y="23334"/>
                      <a:pt x="20616" y="21551"/>
                    </a:cubicBezTo>
                    <a:cubicBezTo>
                      <a:pt x="20669" y="21367"/>
                      <a:pt x="20500" y="21247"/>
                      <a:pt x="20348" y="21247"/>
                    </a:cubicBezTo>
                    <a:cubicBezTo>
                      <a:pt x="20248" y="21247"/>
                      <a:pt x="20155" y="21299"/>
                      <a:pt x="20138" y="21420"/>
                    </a:cubicBezTo>
                    <a:cubicBezTo>
                      <a:pt x="19268" y="25378"/>
                      <a:pt x="17876" y="29206"/>
                      <a:pt x="16789" y="33076"/>
                    </a:cubicBezTo>
                    <a:cubicBezTo>
                      <a:pt x="16223" y="32250"/>
                      <a:pt x="15701" y="31424"/>
                      <a:pt x="15310" y="30510"/>
                    </a:cubicBezTo>
                    <a:cubicBezTo>
                      <a:pt x="14875" y="29554"/>
                      <a:pt x="14745" y="28510"/>
                      <a:pt x="14962" y="27466"/>
                    </a:cubicBezTo>
                    <a:cubicBezTo>
                      <a:pt x="15136" y="26335"/>
                      <a:pt x="15397" y="25248"/>
                      <a:pt x="15658" y="24160"/>
                    </a:cubicBezTo>
                    <a:cubicBezTo>
                      <a:pt x="15875" y="23030"/>
                      <a:pt x="16136" y="21942"/>
                      <a:pt x="16354" y="20811"/>
                    </a:cubicBezTo>
                    <a:cubicBezTo>
                      <a:pt x="16658" y="19507"/>
                      <a:pt x="16919" y="18245"/>
                      <a:pt x="17224" y="16984"/>
                    </a:cubicBezTo>
                    <a:cubicBezTo>
                      <a:pt x="17249" y="16778"/>
                      <a:pt x="17093" y="16649"/>
                      <a:pt x="16943" y="16649"/>
                    </a:cubicBezTo>
                    <a:cubicBezTo>
                      <a:pt x="16839" y="16649"/>
                      <a:pt x="16737" y="16711"/>
                      <a:pt x="16702" y="16854"/>
                    </a:cubicBezTo>
                    <a:cubicBezTo>
                      <a:pt x="16223" y="19159"/>
                      <a:pt x="15701" y="21507"/>
                      <a:pt x="15180" y="23856"/>
                    </a:cubicBezTo>
                    <a:cubicBezTo>
                      <a:pt x="15136" y="24160"/>
                      <a:pt x="15049" y="24508"/>
                      <a:pt x="14962" y="24813"/>
                    </a:cubicBezTo>
                    <a:lnTo>
                      <a:pt x="13005" y="18506"/>
                    </a:lnTo>
                    <a:cubicBezTo>
                      <a:pt x="12744" y="17636"/>
                      <a:pt x="12483" y="16723"/>
                      <a:pt x="12135" y="15897"/>
                    </a:cubicBezTo>
                    <a:cubicBezTo>
                      <a:pt x="13570" y="15636"/>
                      <a:pt x="15006" y="15288"/>
                      <a:pt x="16397" y="14809"/>
                    </a:cubicBezTo>
                    <a:cubicBezTo>
                      <a:pt x="16571" y="14722"/>
                      <a:pt x="16615" y="14548"/>
                      <a:pt x="16528" y="14418"/>
                    </a:cubicBezTo>
                    <a:cubicBezTo>
                      <a:pt x="16492" y="14347"/>
                      <a:pt x="16428" y="14276"/>
                      <a:pt x="16334" y="14276"/>
                    </a:cubicBezTo>
                    <a:cubicBezTo>
                      <a:pt x="16313" y="14276"/>
                      <a:pt x="16291" y="14279"/>
                      <a:pt x="16267" y="14287"/>
                    </a:cubicBezTo>
                    <a:cubicBezTo>
                      <a:pt x="14875" y="14809"/>
                      <a:pt x="13483" y="15157"/>
                      <a:pt x="12005" y="15418"/>
                    </a:cubicBezTo>
                    <a:cubicBezTo>
                      <a:pt x="11961" y="15418"/>
                      <a:pt x="11918" y="15462"/>
                      <a:pt x="11918" y="15462"/>
                    </a:cubicBezTo>
                    <a:cubicBezTo>
                      <a:pt x="11874" y="15462"/>
                      <a:pt x="11874" y="15462"/>
                      <a:pt x="11874" y="15418"/>
                    </a:cubicBezTo>
                    <a:cubicBezTo>
                      <a:pt x="11728" y="15162"/>
                      <a:pt x="11489" y="14813"/>
                      <a:pt x="11157" y="14813"/>
                    </a:cubicBezTo>
                    <a:cubicBezTo>
                      <a:pt x="11095" y="14813"/>
                      <a:pt x="11029" y="14825"/>
                      <a:pt x="10961" y="14853"/>
                    </a:cubicBezTo>
                    <a:cubicBezTo>
                      <a:pt x="10787" y="14983"/>
                      <a:pt x="10700" y="15157"/>
                      <a:pt x="10656" y="15375"/>
                    </a:cubicBezTo>
                    <a:cubicBezTo>
                      <a:pt x="10134" y="15244"/>
                      <a:pt x="9656" y="15070"/>
                      <a:pt x="9221" y="14853"/>
                    </a:cubicBezTo>
                    <a:cubicBezTo>
                      <a:pt x="9177" y="14809"/>
                      <a:pt x="9177" y="14809"/>
                      <a:pt x="9134" y="14809"/>
                    </a:cubicBezTo>
                    <a:cubicBezTo>
                      <a:pt x="9090" y="14722"/>
                      <a:pt x="9090" y="14592"/>
                      <a:pt x="9047" y="14505"/>
                    </a:cubicBezTo>
                    <a:cubicBezTo>
                      <a:pt x="8960" y="14244"/>
                      <a:pt x="8830" y="13983"/>
                      <a:pt x="8525" y="13896"/>
                    </a:cubicBezTo>
                    <a:cubicBezTo>
                      <a:pt x="8438" y="13852"/>
                      <a:pt x="8308" y="13852"/>
                      <a:pt x="8221" y="13766"/>
                    </a:cubicBezTo>
                    <a:cubicBezTo>
                      <a:pt x="8177" y="13722"/>
                      <a:pt x="8090" y="13635"/>
                      <a:pt x="8047" y="13592"/>
                    </a:cubicBezTo>
                    <a:cubicBezTo>
                      <a:pt x="7799" y="13220"/>
                      <a:pt x="7552" y="12849"/>
                      <a:pt x="7081" y="12849"/>
                    </a:cubicBezTo>
                    <a:cubicBezTo>
                      <a:pt x="7056" y="12849"/>
                      <a:pt x="7030" y="12850"/>
                      <a:pt x="7003" y="12852"/>
                    </a:cubicBezTo>
                    <a:cubicBezTo>
                      <a:pt x="6698" y="12939"/>
                      <a:pt x="6394" y="13113"/>
                      <a:pt x="6133" y="13287"/>
                    </a:cubicBezTo>
                    <a:lnTo>
                      <a:pt x="5872" y="13418"/>
                    </a:lnTo>
                    <a:lnTo>
                      <a:pt x="5829" y="13461"/>
                    </a:lnTo>
                    <a:lnTo>
                      <a:pt x="5655" y="13548"/>
                    </a:lnTo>
                    <a:lnTo>
                      <a:pt x="5176" y="13809"/>
                    </a:lnTo>
                    <a:lnTo>
                      <a:pt x="5133" y="13809"/>
                    </a:lnTo>
                    <a:cubicBezTo>
                      <a:pt x="5046" y="13766"/>
                      <a:pt x="5002" y="13722"/>
                      <a:pt x="4959" y="13635"/>
                    </a:cubicBezTo>
                    <a:cubicBezTo>
                      <a:pt x="4915" y="13635"/>
                      <a:pt x="4872" y="13592"/>
                      <a:pt x="4785" y="13592"/>
                    </a:cubicBezTo>
                    <a:cubicBezTo>
                      <a:pt x="4959" y="13331"/>
                      <a:pt x="5133" y="13070"/>
                      <a:pt x="5220" y="12809"/>
                    </a:cubicBezTo>
                    <a:cubicBezTo>
                      <a:pt x="5220" y="12722"/>
                      <a:pt x="5263" y="12678"/>
                      <a:pt x="5263" y="12635"/>
                    </a:cubicBezTo>
                    <a:cubicBezTo>
                      <a:pt x="5307" y="12635"/>
                      <a:pt x="5350" y="12635"/>
                      <a:pt x="5394" y="12591"/>
                    </a:cubicBezTo>
                    <a:cubicBezTo>
                      <a:pt x="6002" y="12330"/>
                      <a:pt x="6394" y="11634"/>
                      <a:pt x="6394" y="10982"/>
                    </a:cubicBezTo>
                    <a:cubicBezTo>
                      <a:pt x="6742" y="10895"/>
                      <a:pt x="7046" y="10677"/>
                      <a:pt x="7220" y="10373"/>
                    </a:cubicBezTo>
                    <a:cubicBezTo>
                      <a:pt x="7220" y="10330"/>
                      <a:pt x="7264" y="10286"/>
                      <a:pt x="7220" y="10243"/>
                    </a:cubicBezTo>
                    <a:cubicBezTo>
                      <a:pt x="7525" y="10156"/>
                      <a:pt x="7742" y="10025"/>
                      <a:pt x="7960" y="9851"/>
                    </a:cubicBezTo>
                    <a:cubicBezTo>
                      <a:pt x="8159" y="9685"/>
                      <a:pt x="7977" y="9417"/>
                      <a:pt x="7783" y="9417"/>
                    </a:cubicBezTo>
                    <a:cubicBezTo>
                      <a:pt x="7724" y="9417"/>
                      <a:pt x="7663" y="9442"/>
                      <a:pt x="7612" y="9503"/>
                    </a:cubicBezTo>
                    <a:cubicBezTo>
                      <a:pt x="7394" y="9677"/>
                      <a:pt x="7046" y="9808"/>
                      <a:pt x="6742" y="9808"/>
                    </a:cubicBezTo>
                    <a:cubicBezTo>
                      <a:pt x="6481" y="9808"/>
                      <a:pt x="6220" y="9677"/>
                      <a:pt x="6046" y="9547"/>
                    </a:cubicBezTo>
                    <a:cubicBezTo>
                      <a:pt x="6002" y="9460"/>
                      <a:pt x="5959" y="9373"/>
                      <a:pt x="5915" y="9329"/>
                    </a:cubicBezTo>
                    <a:cubicBezTo>
                      <a:pt x="5959" y="8329"/>
                      <a:pt x="5829" y="7372"/>
                      <a:pt x="5568" y="6372"/>
                    </a:cubicBezTo>
                    <a:cubicBezTo>
                      <a:pt x="5481" y="5850"/>
                      <a:pt x="5350" y="5284"/>
                      <a:pt x="5220" y="4719"/>
                    </a:cubicBezTo>
                    <a:cubicBezTo>
                      <a:pt x="5220" y="4545"/>
                      <a:pt x="5176" y="4327"/>
                      <a:pt x="5133" y="4154"/>
                    </a:cubicBezTo>
                    <a:lnTo>
                      <a:pt x="5133" y="4154"/>
                    </a:lnTo>
                    <a:cubicBezTo>
                      <a:pt x="5481" y="4458"/>
                      <a:pt x="5698" y="4849"/>
                      <a:pt x="5829" y="5241"/>
                    </a:cubicBezTo>
                    <a:cubicBezTo>
                      <a:pt x="6002" y="5893"/>
                      <a:pt x="5959" y="6633"/>
                      <a:pt x="6524" y="7155"/>
                    </a:cubicBezTo>
                    <a:cubicBezTo>
                      <a:pt x="6569" y="7199"/>
                      <a:pt x="6621" y="7218"/>
                      <a:pt x="6674" y="7218"/>
                    </a:cubicBezTo>
                    <a:cubicBezTo>
                      <a:pt x="6875" y="7218"/>
                      <a:pt x="7080" y="6936"/>
                      <a:pt x="6872" y="6763"/>
                    </a:cubicBezTo>
                    <a:cubicBezTo>
                      <a:pt x="6611" y="6546"/>
                      <a:pt x="6524" y="6241"/>
                      <a:pt x="6481" y="5893"/>
                    </a:cubicBezTo>
                    <a:cubicBezTo>
                      <a:pt x="6394" y="5545"/>
                      <a:pt x="6394" y="5197"/>
                      <a:pt x="6263" y="4893"/>
                    </a:cubicBezTo>
                    <a:cubicBezTo>
                      <a:pt x="6002" y="4284"/>
                      <a:pt x="5611" y="3762"/>
                      <a:pt x="5046" y="3414"/>
                    </a:cubicBezTo>
                    <a:lnTo>
                      <a:pt x="5002" y="3414"/>
                    </a:lnTo>
                    <a:cubicBezTo>
                      <a:pt x="5002" y="3327"/>
                      <a:pt x="5002" y="3240"/>
                      <a:pt x="4959" y="3153"/>
                    </a:cubicBezTo>
                    <a:cubicBezTo>
                      <a:pt x="4698" y="2022"/>
                      <a:pt x="4045" y="1066"/>
                      <a:pt x="3393" y="109"/>
                    </a:cubicBezTo>
                    <a:cubicBezTo>
                      <a:pt x="3329" y="32"/>
                      <a:pt x="3247" y="1"/>
                      <a:pt x="3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4"/>
              <p:cNvSpPr/>
              <p:nvPr/>
            </p:nvSpPr>
            <p:spPr>
              <a:xfrm>
                <a:off x="5945170" y="2191982"/>
                <a:ext cx="153766" cy="55283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1455" extrusionOk="0">
                    <a:moveTo>
                      <a:pt x="2687" y="0"/>
                    </a:moveTo>
                    <a:cubicBezTo>
                      <a:pt x="2487" y="0"/>
                      <a:pt x="2286" y="24"/>
                      <a:pt x="2089" y="66"/>
                    </a:cubicBezTo>
                    <a:cubicBezTo>
                      <a:pt x="1394" y="197"/>
                      <a:pt x="785" y="588"/>
                      <a:pt x="219" y="980"/>
                    </a:cubicBezTo>
                    <a:cubicBezTo>
                      <a:pt x="0" y="1125"/>
                      <a:pt x="149" y="1455"/>
                      <a:pt x="356" y="1455"/>
                    </a:cubicBezTo>
                    <a:cubicBezTo>
                      <a:pt x="396" y="1455"/>
                      <a:pt x="438" y="1443"/>
                      <a:pt x="480" y="1415"/>
                    </a:cubicBezTo>
                    <a:cubicBezTo>
                      <a:pt x="1090" y="987"/>
                      <a:pt x="1893" y="496"/>
                      <a:pt x="2664" y="496"/>
                    </a:cubicBezTo>
                    <a:cubicBezTo>
                      <a:pt x="2991" y="496"/>
                      <a:pt x="3313" y="585"/>
                      <a:pt x="3612" y="806"/>
                    </a:cubicBezTo>
                    <a:cubicBezTo>
                      <a:pt x="3650" y="831"/>
                      <a:pt x="3692" y="842"/>
                      <a:pt x="3733" y="842"/>
                    </a:cubicBezTo>
                    <a:cubicBezTo>
                      <a:pt x="3833" y="842"/>
                      <a:pt x="3929" y="780"/>
                      <a:pt x="3960" y="719"/>
                    </a:cubicBezTo>
                    <a:cubicBezTo>
                      <a:pt x="4047" y="588"/>
                      <a:pt x="4003" y="458"/>
                      <a:pt x="3873" y="371"/>
                    </a:cubicBezTo>
                    <a:cubicBezTo>
                      <a:pt x="3519" y="106"/>
                      <a:pt x="3106" y="0"/>
                      <a:pt x="26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4"/>
              <p:cNvSpPr/>
              <p:nvPr/>
            </p:nvSpPr>
            <p:spPr>
              <a:xfrm>
                <a:off x="6037764" y="2220934"/>
                <a:ext cx="56233" cy="43124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135" extrusionOk="0">
                    <a:moveTo>
                      <a:pt x="305" y="0"/>
                    </a:moveTo>
                    <a:cubicBezTo>
                      <a:pt x="174" y="0"/>
                      <a:pt x="44" y="87"/>
                      <a:pt x="44" y="218"/>
                    </a:cubicBezTo>
                    <a:cubicBezTo>
                      <a:pt x="0" y="348"/>
                      <a:pt x="87" y="479"/>
                      <a:pt x="261" y="522"/>
                    </a:cubicBezTo>
                    <a:lnTo>
                      <a:pt x="348" y="522"/>
                    </a:lnTo>
                    <a:cubicBezTo>
                      <a:pt x="392" y="522"/>
                      <a:pt x="392" y="566"/>
                      <a:pt x="392" y="566"/>
                    </a:cubicBezTo>
                    <a:lnTo>
                      <a:pt x="479" y="566"/>
                    </a:lnTo>
                    <a:cubicBezTo>
                      <a:pt x="522" y="566"/>
                      <a:pt x="522" y="609"/>
                      <a:pt x="566" y="609"/>
                    </a:cubicBezTo>
                    <a:cubicBezTo>
                      <a:pt x="609" y="653"/>
                      <a:pt x="609" y="653"/>
                      <a:pt x="609" y="653"/>
                    </a:cubicBezTo>
                    <a:cubicBezTo>
                      <a:pt x="653" y="653"/>
                      <a:pt x="653" y="653"/>
                      <a:pt x="653" y="696"/>
                    </a:cubicBezTo>
                    <a:cubicBezTo>
                      <a:pt x="696" y="696"/>
                      <a:pt x="740" y="740"/>
                      <a:pt x="783" y="740"/>
                    </a:cubicBezTo>
                    <a:cubicBezTo>
                      <a:pt x="783" y="783"/>
                      <a:pt x="827" y="783"/>
                      <a:pt x="827" y="783"/>
                    </a:cubicBezTo>
                    <a:cubicBezTo>
                      <a:pt x="827" y="783"/>
                      <a:pt x="827" y="826"/>
                      <a:pt x="827" y="826"/>
                    </a:cubicBezTo>
                    <a:lnTo>
                      <a:pt x="870" y="826"/>
                    </a:lnTo>
                    <a:cubicBezTo>
                      <a:pt x="870" y="826"/>
                      <a:pt x="870" y="870"/>
                      <a:pt x="870" y="870"/>
                    </a:cubicBezTo>
                    <a:cubicBezTo>
                      <a:pt x="914" y="870"/>
                      <a:pt x="914" y="913"/>
                      <a:pt x="914" y="913"/>
                    </a:cubicBezTo>
                    <a:cubicBezTo>
                      <a:pt x="957" y="957"/>
                      <a:pt x="1001" y="1000"/>
                      <a:pt x="1001" y="1044"/>
                    </a:cubicBezTo>
                    <a:cubicBezTo>
                      <a:pt x="1054" y="1098"/>
                      <a:pt x="1141" y="1135"/>
                      <a:pt x="1221" y="1135"/>
                    </a:cubicBezTo>
                    <a:cubicBezTo>
                      <a:pt x="1270" y="1135"/>
                      <a:pt x="1315" y="1121"/>
                      <a:pt x="1349" y="1087"/>
                    </a:cubicBezTo>
                    <a:cubicBezTo>
                      <a:pt x="1479" y="1000"/>
                      <a:pt x="1479" y="826"/>
                      <a:pt x="1436" y="740"/>
                    </a:cubicBezTo>
                    <a:cubicBezTo>
                      <a:pt x="1175" y="348"/>
                      <a:pt x="740" y="87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4"/>
              <p:cNvSpPr/>
              <p:nvPr/>
            </p:nvSpPr>
            <p:spPr>
              <a:xfrm>
                <a:off x="6198065" y="2208738"/>
                <a:ext cx="44644" cy="44226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1164" extrusionOk="0">
                    <a:moveTo>
                      <a:pt x="886" y="0"/>
                    </a:moveTo>
                    <a:cubicBezTo>
                      <a:pt x="851" y="0"/>
                      <a:pt x="816" y="6"/>
                      <a:pt x="783" y="17"/>
                    </a:cubicBezTo>
                    <a:cubicBezTo>
                      <a:pt x="435" y="147"/>
                      <a:pt x="131" y="452"/>
                      <a:pt x="0" y="800"/>
                    </a:cubicBezTo>
                    <a:cubicBezTo>
                      <a:pt x="0" y="843"/>
                      <a:pt x="0" y="930"/>
                      <a:pt x="0" y="974"/>
                    </a:cubicBezTo>
                    <a:cubicBezTo>
                      <a:pt x="44" y="1061"/>
                      <a:pt x="87" y="1104"/>
                      <a:pt x="131" y="1147"/>
                    </a:cubicBezTo>
                    <a:cubicBezTo>
                      <a:pt x="163" y="1158"/>
                      <a:pt x="199" y="1164"/>
                      <a:pt x="234" y="1164"/>
                    </a:cubicBezTo>
                    <a:cubicBezTo>
                      <a:pt x="340" y="1164"/>
                      <a:pt x="446" y="1115"/>
                      <a:pt x="479" y="1017"/>
                    </a:cubicBezTo>
                    <a:cubicBezTo>
                      <a:pt x="479" y="930"/>
                      <a:pt x="522" y="887"/>
                      <a:pt x="522" y="843"/>
                    </a:cubicBezTo>
                    <a:cubicBezTo>
                      <a:pt x="566" y="800"/>
                      <a:pt x="653" y="713"/>
                      <a:pt x="696" y="669"/>
                    </a:cubicBezTo>
                    <a:cubicBezTo>
                      <a:pt x="740" y="626"/>
                      <a:pt x="827" y="582"/>
                      <a:pt x="870" y="539"/>
                    </a:cubicBezTo>
                    <a:cubicBezTo>
                      <a:pt x="914" y="539"/>
                      <a:pt x="957" y="495"/>
                      <a:pt x="957" y="495"/>
                    </a:cubicBezTo>
                    <a:cubicBezTo>
                      <a:pt x="1088" y="452"/>
                      <a:pt x="1175" y="278"/>
                      <a:pt x="1131" y="147"/>
                    </a:cubicBezTo>
                    <a:cubicBezTo>
                      <a:pt x="1098" y="49"/>
                      <a:pt x="992" y="0"/>
                      <a:pt x="8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4"/>
              <p:cNvSpPr/>
              <p:nvPr/>
            </p:nvSpPr>
            <p:spPr>
              <a:xfrm>
                <a:off x="6125343" y="2430098"/>
                <a:ext cx="116873" cy="45138"/>
              </a:xfrm>
              <a:custGeom>
                <a:avLst/>
                <a:gdLst/>
                <a:ahLst/>
                <a:cxnLst/>
                <a:rect l="l" t="t" r="r" b="b"/>
                <a:pathLst>
                  <a:path w="3076" h="1188" extrusionOk="0">
                    <a:moveTo>
                      <a:pt x="1942" y="1"/>
                    </a:moveTo>
                    <a:cubicBezTo>
                      <a:pt x="1904" y="1"/>
                      <a:pt x="1865" y="6"/>
                      <a:pt x="1827" y="19"/>
                    </a:cubicBezTo>
                    <a:cubicBezTo>
                      <a:pt x="1740" y="62"/>
                      <a:pt x="1610" y="106"/>
                      <a:pt x="1523" y="106"/>
                    </a:cubicBezTo>
                    <a:cubicBezTo>
                      <a:pt x="1436" y="106"/>
                      <a:pt x="1305" y="62"/>
                      <a:pt x="1218" y="62"/>
                    </a:cubicBezTo>
                    <a:cubicBezTo>
                      <a:pt x="1088" y="62"/>
                      <a:pt x="957" y="62"/>
                      <a:pt x="827" y="149"/>
                    </a:cubicBezTo>
                    <a:cubicBezTo>
                      <a:pt x="566" y="323"/>
                      <a:pt x="261" y="454"/>
                      <a:pt x="87" y="715"/>
                    </a:cubicBezTo>
                    <a:cubicBezTo>
                      <a:pt x="87" y="715"/>
                      <a:pt x="44" y="715"/>
                      <a:pt x="44" y="758"/>
                    </a:cubicBezTo>
                    <a:cubicBezTo>
                      <a:pt x="44" y="802"/>
                      <a:pt x="1" y="802"/>
                      <a:pt x="1" y="802"/>
                    </a:cubicBezTo>
                    <a:cubicBezTo>
                      <a:pt x="1" y="845"/>
                      <a:pt x="1" y="845"/>
                      <a:pt x="1" y="845"/>
                    </a:cubicBezTo>
                    <a:cubicBezTo>
                      <a:pt x="1" y="932"/>
                      <a:pt x="1" y="1019"/>
                      <a:pt x="87" y="1106"/>
                    </a:cubicBezTo>
                    <a:cubicBezTo>
                      <a:pt x="145" y="1164"/>
                      <a:pt x="206" y="1187"/>
                      <a:pt x="271" y="1187"/>
                    </a:cubicBezTo>
                    <a:cubicBezTo>
                      <a:pt x="551" y="1187"/>
                      <a:pt x="915" y="758"/>
                      <a:pt x="1479" y="758"/>
                    </a:cubicBezTo>
                    <a:cubicBezTo>
                      <a:pt x="1551" y="740"/>
                      <a:pt x="1631" y="730"/>
                      <a:pt x="1715" y="730"/>
                    </a:cubicBezTo>
                    <a:cubicBezTo>
                      <a:pt x="1833" y="730"/>
                      <a:pt x="1961" y="751"/>
                      <a:pt x="2088" y="802"/>
                    </a:cubicBezTo>
                    <a:cubicBezTo>
                      <a:pt x="2262" y="845"/>
                      <a:pt x="2480" y="976"/>
                      <a:pt x="2697" y="1019"/>
                    </a:cubicBezTo>
                    <a:cubicBezTo>
                      <a:pt x="2712" y="1022"/>
                      <a:pt x="2727" y="1023"/>
                      <a:pt x="2741" y="1023"/>
                    </a:cubicBezTo>
                    <a:cubicBezTo>
                      <a:pt x="2972" y="1023"/>
                      <a:pt x="3076" y="705"/>
                      <a:pt x="2871" y="541"/>
                    </a:cubicBezTo>
                    <a:cubicBezTo>
                      <a:pt x="2741" y="454"/>
                      <a:pt x="2654" y="367"/>
                      <a:pt x="2523" y="280"/>
                    </a:cubicBezTo>
                    <a:cubicBezTo>
                      <a:pt x="2436" y="193"/>
                      <a:pt x="2349" y="106"/>
                      <a:pt x="2219" y="62"/>
                    </a:cubicBezTo>
                    <a:cubicBezTo>
                      <a:pt x="2126" y="31"/>
                      <a:pt x="2034" y="1"/>
                      <a:pt x="19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4"/>
              <p:cNvSpPr/>
              <p:nvPr/>
            </p:nvSpPr>
            <p:spPr>
              <a:xfrm>
                <a:off x="6138565" y="2486901"/>
                <a:ext cx="85983" cy="2994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788" extrusionOk="0">
                    <a:moveTo>
                      <a:pt x="1265" y="0"/>
                    </a:moveTo>
                    <a:cubicBezTo>
                      <a:pt x="868" y="0"/>
                      <a:pt x="468" y="99"/>
                      <a:pt x="131" y="307"/>
                    </a:cubicBezTo>
                    <a:cubicBezTo>
                      <a:pt x="44" y="394"/>
                      <a:pt x="0" y="524"/>
                      <a:pt x="44" y="655"/>
                    </a:cubicBezTo>
                    <a:cubicBezTo>
                      <a:pt x="100" y="739"/>
                      <a:pt x="174" y="787"/>
                      <a:pt x="255" y="787"/>
                    </a:cubicBezTo>
                    <a:cubicBezTo>
                      <a:pt x="299" y="787"/>
                      <a:pt x="346" y="773"/>
                      <a:pt x="392" y="742"/>
                    </a:cubicBezTo>
                    <a:cubicBezTo>
                      <a:pt x="522" y="698"/>
                      <a:pt x="609" y="611"/>
                      <a:pt x="740" y="611"/>
                    </a:cubicBezTo>
                    <a:cubicBezTo>
                      <a:pt x="870" y="568"/>
                      <a:pt x="1001" y="524"/>
                      <a:pt x="1131" y="524"/>
                    </a:cubicBezTo>
                    <a:cubicBezTo>
                      <a:pt x="1213" y="513"/>
                      <a:pt x="1288" y="507"/>
                      <a:pt x="1360" y="507"/>
                    </a:cubicBezTo>
                    <a:cubicBezTo>
                      <a:pt x="1555" y="507"/>
                      <a:pt x="1723" y="548"/>
                      <a:pt x="1914" y="611"/>
                    </a:cubicBezTo>
                    <a:cubicBezTo>
                      <a:pt x="1944" y="631"/>
                      <a:pt x="1975" y="640"/>
                      <a:pt x="2007" y="640"/>
                    </a:cubicBezTo>
                    <a:cubicBezTo>
                      <a:pt x="2114" y="640"/>
                      <a:pt x="2219" y="539"/>
                      <a:pt x="2219" y="437"/>
                    </a:cubicBezTo>
                    <a:cubicBezTo>
                      <a:pt x="2262" y="307"/>
                      <a:pt x="2175" y="176"/>
                      <a:pt x="2045" y="133"/>
                    </a:cubicBezTo>
                    <a:cubicBezTo>
                      <a:pt x="1799" y="45"/>
                      <a:pt x="1532" y="0"/>
                      <a:pt x="12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4"/>
              <p:cNvSpPr/>
              <p:nvPr/>
            </p:nvSpPr>
            <p:spPr>
              <a:xfrm>
                <a:off x="6209616" y="2230851"/>
                <a:ext cx="102511" cy="51331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351" extrusionOk="0">
                    <a:moveTo>
                      <a:pt x="1349" y="522"/>
                    </a:moveTo>
                    <a:cubicBezTo>
                      <a:pt x="1523" y="522"/>
                      <a:pt x="1697" y="565"/>
                      <a:pt x="1827" y="652"/>
                    </a:cubicBezTo>
                    <a:cubicBezTo>
                      <a:pt x="1871" y="739"/>
                      <a:pt x="1958" y="783"/>
                      <a:pt x="2001" y="826"/>
                    </a:cubicBezTo>
                    <a:cubicBezTo>
                      <a:pt x="1566" y="826"/>
                      <a:pt x="1175" y="826"/>
                      <a:pt x="740" y="783"/>
                    </a:cubicBezTo>
                    <a:cubicBezTo>
                      <a:pt x="914" y="609"/>
                      <a:pt x="1131" y="522"/>
                      <a:pt x="1349" y="522"/>
                    </a:cubicBezTo>
                    <a:close/>
                    <a:moveTo>
                      <a:pt x="1392" y="0"/>
                    </a:moveTo>
                    <a:cubicBezTo>
                      <a:pt x="827" y="0"/>
                      <a:pt x="262" y="348"/>
                      <a:pt x="44" y="870"/>
                    </a:cubicBezTo>
                    <a:cubicBezTo>
                      <a:pt x="1" y="1044"/>
                      <a:pt x="131" y="1218"/>
                      <a:pt x="305" y="1218"/>
                    </a:cubicBezTo>
                    <a:cubicBezTo>
                      <a:pt x="754" y="1302"/>
                      <a:pt x="1222" y="1350"/>
                      <a:pt x="1684" y="1350"/>
                    </a:cubicBezTo>
                    <a:cubicBezTo>
                      <a:pt x="1938" y="1350"/>
                      <a:pt x="2190" y="1336"/>
                      <a:pt x="2436" y="1305"/>
                    </a:cubicBezTo>
                    <a:cubicBezTo>
                      <a:pt x="2654" y="1305"/>
                      <a:pt x="2697" y="1087"/>
                      <a:pt x="2610" y="957"/>
                    </a:cubicBezTo>
                    <a:cubicBezTo>
                      <a:pt x="2610" y="913"/>
                      <a:pt x="2610" y="913"/>
                      <a:pt x="2610" y="913"/>
                    </a:cubicBezTo>
                    <a:cubicBezTo>
                      <a:pt x="2436" y="392"/>
                      <a:pt x="1914" y="44"/>
                      <a:pt x="13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4"/>
              <p:cNvSpPr/>
              <p:nvPr/>
            </p:nvSpPr>
            <p:spPr>
              <a:xfrm>
                <a:off x="5976630" y="2246733"/>
                <a:ext cx="109084" cy="5741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1511" extrusionOk="0">
                    <a:moveTo>
                      <a:pt x="1705" y="506"/>
                    </a:moveTo>
                    <a:cubicBezTo>
                      <a:pt x="1927" y="506"/>
                      <a:pt x="2131" y="604"/>
                      <a:pt x="2262" y="800"/>
                    </a:cubicBezTo>
                    <a:cubicBezTo>
                      <a:pt x="1868" y="907"/>
                      <a:pt x="1445" y="985"/>
                      <a:pt x="1017" y="985"/>
                    </a:cubicBezTo>
                    <a:cubicBezTo>
                      <a:pt x="924" y="985"/>
                      <a:pt x="832" y="982"/>
                      <a:pt x="740" y="974"/>
                    </a:cubicBezTo>
                    <a:cubicBezTo>
                      <a:pt x="957" y="756"/>
                      <a:pt x="1174" y="582"/>
                      <a:pt x="1479" y="539"/>
                    </a:cubicBezTo>
                    <a:cubicBezTo>
                      <a:pt x="1555" y="517"/>
                      <a:pt x="1631" y="506"/>
                      <a:pt x="1705" y="506"/>
                    </a:cubicBezTo>
                    <a:close/>
                    <a:moveTo>
                      <a:pt x="1694" y="1"/>
                    </a:moveTo>
                    <a:cubicBezTo>
                      <a:pt x="1623" y="1"/>
                      <a:pt x="1551" y="6"/>
                      <a:pt x="1479" y="17"/>
                    </a:cubicBezTo>
                    <a:cubicBezTo>
                      <a:pt x="913" y="104"/>
                      <a:pt x="435" y="495"/>
                      <a:pt x="131" y="930"/>
                    </a:cubicBezTo>
                    <a:cubicBezTo>
                      <a:pt x="131" y="974"/>
                      <a:pt x="87" y="1017"/>
                      <a:pt x="87" y="1061"/>
                    </a:cubicBezTo>
                    <a:cubicBezTo>
                      <a:pt x="0" y="1191"/>
                      <a:pt x="44" y="1409"/>
                      <a:pt x="261" y="1452"/>
                    </a:cubicBezTo>
                    <a:cubicBezTo>
                      <a:pt x="509" y="1491"/>
                      <a:pt x="757" y="1511"/>
                      <a:pt x="1004" y="1511"/>
                    </a:cubicBezTo>
                    <a:cubicBezTo>
                      <a:pt x="1579" y="1511"/>
                      <a:pt x="2149" y="1404"/>
                      <a:pt x="2697" y="1191"/>
                    </a:cubicBezTo>
                    <a:cubicBezTo>
                      <a:pt x="2827" y="1148"/>
                      <a:pt x="2871" y="1017"/>
                      <a:pt x="2827" y="887"/>
                    </a:cubicBezTo>
                    <a:cubicBezTo>
                      <a:pt x="2871" y="843"/>
                      <a:pt x="2871" y="756"/>
                      <a:pt x="2827" y="713"/>
                    </a:cubicBezTo>
                    <a:cubicBezTo>
                      <a:pt x="2637" y="257"/>
                      <a:pt x="2182" y="1"/>
                      <a:pt x="16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4"/>
              <p:cNvSpPr/>
              <p:nvPr/>
            </p:nvSpPr>
            <p:spPr>
              <a:xfrm>
                <a:off x="5839467" y="2004931"/>
                <a:ext cx="260608" cy="195902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5156" extrusionOk="0">
                    <a:moveTo>
                      <a:pt x="6245" y="1"/>
                    </a:moveTo>
                    <a:cubicBezTo>
                      <a:pt x="5672" y="1"/>
                      <a:pt x="5145" y="286"/>
                      <a:pt x="4741" y="727"/>
                    </a:cubicBezTo>
                    <a:cubicBezTo>
                      <a:pt x="4176" y="1292"/>
                      <a:pt x="3915" y="2075"/>
                      <a:pt x="3393" y="2684"/>
                    </a:cubicBezTo>
                    <a:cubicBezTo>
                      <a:pt x="3175" y="2989"/>
                      <a:pt x="2871" y="3250"/>
                      <a:pt x="2523" y="3336"/>
                    </a:cubicBezTo>
                    <a:cubicBezTo>
                      <a:pt x="2388" y="3390"/>
                      <a:pt x="2257" y="3411"/>
                      <a:pt x="2128" y="3411"/>
                    </a:cubicBezTo>
                    <a:cubicBezTo>
                      <a:pt x="1841" y="3411"/>
                      <a:pt x="1562" y="3310"/>
                      <a:pt x="1262" y="3250"/>
                    </a:cubicBezTo>
                    <a:cubicBezTo>
                      <a:pt x="1190" y="3238"/>
                      <a:pt x="1114" y="3231"/>
                      <a:pt x="1036" y="3231"/>
                    </a:cubicBezTo>
                    <a:cubicBezTo>
                      <a:pt x="550" y="3231"/>
                      <a:pt x="0" y="3476"/>
                      <a:pt x="0" y="4076"/>
                    </a:cubicBezTo>
                    <a:cubicBezTo>
                      <a:pt x="0" y="4228"/>
                      <a:pt x="131" y="4304"/>
                      <a:pt x="261" y="4304"/>
                    </a:cubicBezTo>
                    <a:cubicBezTo>
                      <a:pt x="392" y="4304"/>
                      <a:pt x="522" y="4228"/>
                      <a:pt x="522" y="4076"/>
                    </a:cubicBezTo>
                    <a:cubicBezTo>
                      <a:pt x="522" y="3808"/>
                      <a:pt x="746" y="3744"/>
                      <a:pt x="971" y="3744"/>
                    </a:cubicBezTo>
                    <a:cubicBezTo>
                      <a:pt x="1075" y="3744"/>
                      <a:pt x="1179" y="3758"/>
                      <a:pt x="1262" y="3771"/>
                    </a:cubicBezTo>
                    <a:cubicBezTo>
                      <a:pt x="1566" y="3815"/>
                      <a:pt x="1870" y="3945"/>
                      <a:pt x="2218" y="3945"/>
                    </a:cubicBezTo>
                    <a:cubicBezTo>
                      <a:pt x="2349" y="3945"/>
                      <a:pt x="2523" y="3902"/>
                      <a:pt x="2697" y="3858"/>
                    </a:cubicBezTo>
                    <a:lnTo>
                      <a:pt x="2697" y="3858"/>
                    </a:lnTo>
                    <a:cubicBezTo>
                      <a:pt x="2653" y="3902"/>
                      <a:pt x="2653" y="3945"/>
                      <a:pt x="2653" y="3989"/>
                    </a:cubicBezTo>
                    <a:cubicBezTo>
                      <a:pt x="2653" y="4076"/>
                      <a:pt x="2610" y="4163"/>
                      <a:pt x="2610" y="4293"/>
                    </a:cubicBezTo>
                    <a:cubicBezTo>
                      <a:pt x="2566" y="4337"/>
                      <a:pt x="2566" y="4380"/>
                      <a:pt x="2566" y="4424"/>
                    </a:cubicBezTo>
                    <a:cubicBezTo>
                      <a:pt x="2523" y="4424"/>
                      <a:pt x="2523" y="4467"/>
                      <a:pt x="2523" y="4467"/>
                    </a:cubicBezTo>
                    <a:lnTo>
                      <a:pt x="2523" y="4511"/>
                    </a:lnTo>
                    <a:cubicBezTo>
                      <a:pt x="2479" y="4598"/>
                      <a:pt x="2436" y="4685"/>
                      <a:pt x="2349" y="4772"/>
                    </a:cubicBezTo>
                    <a:cubicBezTo>
                      <a:pt x="2305" y="4815"/>
                      <a:pt x="2305" y="4902"/>
                      <a:pt x="2349" y="4946"/>
                    </a:cubicBezTo>
                    <a:cubicBezTo>
                      <a:pt x="2349" y="5033"/>
                      <a:pt x="2392" y="5076"/>
                      <a:pt x="2436" y="5120"/>
                    </a:cubicBezTo>
                    <a:cubicBezTo>
                      <a:pt x="2487" y="5145"/>
                      <a:pt x="2530" y="5156"/>
                      <a:pt x="2568" y="5156"/>
                    </a:cubicBezTo>
                    <a:cubicBezTo>
                      <a:pt x="2661" y="5156"/>
                      <a:pt x="2722" y="5094"/>
                      <a:pt x="2784" y="5033"/>
                    </a:cubicBezTo>
                    <a:cubicBezTo>
                      <a:pt x="3088" y="4641"/>
                      <a:pt x="3132" y="4163"/>
                      <a:pt x="3219" y="3728"/>
                    </a:cubicBezTo>
                    <a:cubicBezTo>
                      <a:pt x="3219" y="3684"/>
                      <a:pt x="3175" y="3641"/>
                      <a:pt x="3175" y="3597"/>
                    </a:cubicBezTo>
                    <a:cubicBezTo>
                      <a:pt x="3349" y="3467"/>
                      <a:pt x="3567" y="3293"/>
                      <a:pt x="3697" y="3119"/>
                    </a:cubicBezTo>
                    <a:cubicBezTo>
                      <a:pt x="4386" y="2349"/>
                      <a:pt x="4924" y="522"/>
                      <a:pt x="6155" y="522"/>
                    </a:cubicBezTo>
                    <a:cubicBezTo>
                      <a:pt x="6245" y="522"/>
                      <a:pt x="6339" y="532"/>
                      <a:pt x="6437" y="553"/>
                    </a:cubicBezTo>
                    <a:cubicBezTo>
                      <a:pt x="6450" y="555"/>
                      <a:pt x="6463" y="556"/>
                      <a:pt x="6476" y="556"/>
                    </a:cubicBezTo>
                    <a:cubicBezTo>
                      <a:pt x="6752" y="556"/>
                      <a:pt x="6859" y="114"/>
                      <a:pt x="6568" y="31"/>
                    </a:cubicBezTo>
                    <a:cubicBezTo>
                      <a:pt x="6459" y="11"/>
                      <a:pt x="6351" y="1"/>
                      <a:pt x="62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4"/>
              <p:cNvSpPr/>
              <p:nvPr/>
            </p:nvSpPr>
            <p:spPr>
              <a:xfrm>
                <a:off x="5877463" y="2038519"/>
                <a:ext cx="119038" cy="78612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2069" extrusionOk="0">
                    <a:moveTo>
                      <a:pt x="2873" y="1"/>
                    </a:moveTo>
                    <a:cubicBezTo>
                      <a:pt x="2773" y="1"/>
                      <a:pt x="2643" y="49"/>
                      <a:pt x="2610" y="147"/>
                    </a:cubicBezTo>
                    <a:cubicBezTo>
                      <a:pt x="2245" y="999"/>
                      <a:pt x="1351" y="1548"/>
                      <a:pt x="421" y="1548"/>
                    </a:cubicBezTo>
                    <a:cubicBezTo>
                      <a:pt x="354" y="1548"/>
                      <a:pt x="286" y="1545"/>
                      <a:pt x="218" y="1539"/>
                    </a:cubicBezTo>
                    <a:cubicBezTo>
                      <a:pt x="88" y="1539"/>
                      <a:pt x="1" y="1670"/>
                      <a:pt x="1" y="1800"/>
                    </a:cubicBezTo>
                    <a:cubicBezTo>
                      <a:pt x="1" y="1931"/>
                      <a:pt x="88" y="2018"/>
                      <a:pt x="218" y="2061"/>
                    </a:cubicBezTo>
                    <a:cubicBezTo>
                      <a:pt x="284" y="2066"/>
                      <a:pt x="350" y="2068"/>
                      <a:pt x="416" y="2068"/>
                    </a:cubicBezTo>
                    <a:cubicBezTo>
                      <a:pt x="1522" y="2068"/>
                      <a:pt x="2594" y="1391"/>
                      <a:pt x="3045" y="365"/>
                    </a:cubicBezTo>
                    <a:cubicBezTo>
                      <a:pt x="3132" y="278"/>
                      <a:pt x="3089" y="104"/>
                      <a:pt x="2958" y="17"/>
                    </a:cubicBezTo>
                    <a:cubicBezTo>
                      <a:pt x="2936" y="6"/>
                      <a:pt x="2906" y="1"/>
                      <a:pt x="2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4"/>
              <p:cNvSpPr/>
              <p:nvPr/>
            </p:nvSpPr>
            <p:spPr>
              <a:xfrm>
                <a:off x="5797749" y="2199619"/>
                <a:ext cx="135946" cy="42326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1114" extrusionOk="0">
                    <a:moveTo>
                      <a:pt x="3292" y="0"/>
                    </a:moveTo>
                    <a:cubicBezTo>
                      <a:pt x="3221" y="0"/>
                      <a:pt x="3147" y="35"/>
                      <a:pt x="3099" y="83"/>
                    </a:cubicBezTo>
                    <a:cubicBezTo>
                      <a:pt x="2684" y="420"/>
                      <a:pt x="2129" y="603"/>
                      <a:pt x="1574" y="603"/>
                    </a:cubicBezTo>
                    <a:cubicBezTo>
                      <a:pt x="1198" y="603"/>
                      <a:pt x="823" y="519"/>
                      <a:pt x="489" y="344"/>
                    </a:cubicBezTo>
                    <a:cubicBezTo>
                      <a:pt x="450" y="327"/>
                      <a:pt x="413" y="320"/>
                      <a:pt x="378" y="320"/>
                    </a:cubicBezTo>
                    <a:cubicBezTo>
                      <a:pt x="137" y="320"/>
                      <a:pt x="1" y="665"/>
                      <a:pt x="228" y="779"/>
                    </a:cubicBezTo>
                    <a:cubicBezTo>
                      <a:pt x="647" y="1005"/>
                      <a:pt x="1108" y="1113"/>
                      <a:pt x="1566" y="1113"/>
                    </a:cubicBezTo>
                    <a:cubicBezTo>
                      <a:pt x="2249" y="1113"/>
                      <a:pt x="2926" y="873"/>
                      <a:pt x="3447" y="431"/>
                    </a:cubicBezTo>
                    <a:cubicBezTo>
                      <a:pt x="3577" y="344"/>
                      <a:pt x="3534" y="170"/>
                      <a:pt x="3447" y="83"/>
                    </a:cubicBezTo>
                    <a:cubicBezTo>
                      <a:pt x="3408" y="24"/>
                      <a:pt x="3351" y="0"/>
                      <a:pt x="3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4"/>
              <p:cNvSpPr/>
              <p:nvPr/>
            </p:nvSpPr>
            <p:spPr>
              <a:xfrm>
                <a:off x="6123709" y="1998852"/>
                <a:ext cx="166494" cy="89364"/>
              </a:xfrm>
              <a:custGeom>
                <a:avLst/>
                <a:gdLst/>
                <a:ahLst/>
                <a:cxnLst/>
                <a:rect l="l" t="t" r="r" b="b"/>
                <a:pathLst>
                  <a:path w="4382" h="2352" extrusionOk="0">
                    <a:moveTo>
                      <a:pt x="271" y="1"/>
                    </a:moveTo>
                    <a:cubicBezTo>
                      <a:pt x="239" y="1"/>
                      <a:pt x="207" y="6"/>
                      <a:pt x="174" y="17"/>
                    </a:cubicBezTo>
                    <a:cubicBezTo>
                      <a:pt x="87" y="104"/>
                      <a:pt x="0" y="278"/>
                      <a:pt x="87" y="365"/>
                    </a:cubicBezTo>
                    <a:cubicBezTo>
                      <a:pt x="565" y="1017"/>
                      <a:pt x="1261" y="1191"/>
                      <a:pt x="2001" y="1322"/>
                    </a:cubicBezTo>
                    <a:cubicBezTo>
                      <a:pt x="2653" y="1452"/>
                      <a:pt x="3479" y="1539"/>
                      <a:pt x="3827" y="2235"/>
                    </a:cubicBezTo>
                    <a:cubicBezTo>
                      <a:pt x="3868" y="2317"/>
                      <a:pt x="3943" y="2352"/>
                      <a:pt x="4021" y="2352"/>
                    </a:cubicBezTo>
                    <a:cubicBezTo>
                      <a:pt x="4193" y="2352"/>
                      <a:pt x="4382" y="2183"/>
                      <a:pt x="4262" y="1974"/>
                    </a:cubicBezTo>
                    <a:cubicBezTo>
                      <a:pt x="3914" y="1322"/>
                      <a:pt x="3219" y="1017"/>
                      <a:pt x="2523" y="887"/>
                    </a:cubicBezTo>
                    <a:cubicBezTo>
                      <a:pt x="1870" y="756"/>
                      <a:pt x="1000" y="713"/>
                      <a:pt x="522" y="148"/>
                    </a:cubicBezTo>
                    <a:cubicBezTo>
                      <a:pt x="457" y="50"/>
                      <a:pt x="367" y="1"/>
                      <a:pt x="2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4"/>
              <p:cNvSpPr/>
              <p:nvPr/>
            </p:nvSpPr>
            <p:spPr>
              <a:xfrm>
                <a:off x="6168315" y="2001132"/>
                <a:ext cx="113947" cy="41111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082" extrusionOk="0">
                    <a:moveTo>
                      <a:pt x="348" y="1"/>
                    </a:moveTo>
                    <a:cubicBezTo>
                      <a:pt x="0" y="1"/>
                      <a:pt x="0" y="522"/>
                      <a:pt x="348" y="522"/>
                    </a:cubicBezTo>
                    <a:cubicBezTo>
                      <a:pt x="1088" y="522"/>
                      <a:pt x="1827" y="696"/>
                      <a:pt x="2479" y="1044"/>
                    </a:cubicBezTo>
                    <a:cubicBezTo>
                      <a:pt x="2525" y="1071"/>
                      <a:pt x="2570" y="1082"/>
                      <a:pt x="2612" y="1082"/>
                    </a:cubicBezTo>
                    <a:cubicBezTo>
                      <a:pt x="2850" y="1082"/>
                      <a:pt x="2999" y="720"/>
                      <a:pt x="2740" y="609"/>
                    </a:cubicBezTo>
                    <a:cubicBezTo>
                      <a:pt x="2001" y="218"/>
                      <a:pt x="1175" y="1"/>
                      <a:pt x="3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4"/>
              <p:cNvSpPr/>
              <p:nvPr/>
            </p:nvSpPr>
            <p:spPr>
              <a:xfrm>
                <a:off x="6298867" y="2076324"/>
                <a:ext cx="74394" cy="3051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803" extrusionOk="0">
                    <a:moveTo>
                      <a:pt x="1697" y="0"/>
                    </a:moveTo>
                    <a:cubicBezTo>
                      <a:pt x="1631" y="0"/>
                      <a:pt x="1566" y="22"/>
                      <a:pt x="1523" y="66"/>
                    </a:cubicBezTo>
                    <a:cubicBezTo>
                      <a:pt x="1479" y="109"/>
                      <a:pt x="1479" y="109"/>
                      <a:pt x="1436" y="153"/>
                    </a:cubicBezTo>
                    <a:lnTo>
                      <a:pt x="1392" y="153"/>
                    </a:lnTo>
                    <a:cubicBezTo>
                      <a:pt x="1349" y="196"/>
                      <a:pt x="1305" y="196"/>
                      <a:pt x="1262" y="240"/>
                    </a:cubicBezTo>
                    <a:lnTo>
                      <a:pt x="1218" y="240"/>
                    </a:lnTo>
                    <a:cubicBezTo>
                      <a:pt x="1175" y="283"/>
                      <a:pt x="1175" y="283"/>
                      <a:pt x="1131" y="283"/>
                    </a:cubicBezTo>
                    <a:lnTo>
                      <a:pt x="1001" y="283"/>
                    </a:lnTo>
                    <a:cubicBezTo>
                      <a:pt x="979" y="305"/>
                      <a:pt x="957" y="316"/>
                      <a:pt x="930" y="316"/>
                    </a:cubicBezTo>
                    <a:cubicBezTo>
                      <a:pt x="903" y="316"/>
                      <a:pt x="870" y="305"/>
                      <a:pt x="827" y="283"/>
                    </a:cubicBezTo>
                    <a:lnTo>
                      <a:pt x="696" y="283"/>
                    </a:lnTo>
                    <a:cubicBezTo>
                      <a:pt x="696" y="283"/>
                      <a:pt x="653" y="283"/>
                      <a:pt x="609" y="240"/>
                    </a:cubicBezTo>
                    <a:cubicBezTo>
                      <a:pt x="522" y="196"/>
                      <a:pt x="479" y="196"/>
                      <a:pt x="435" y="153"/>
                    </a:cubicBezTo>
                    <a:cubicBezTo>
                      <a:pt x="404" y="122"/>
                      <a:pt x="357" y="107"/>
                      <a:pt x="307" y="107"/>
                    </a:cubicBezTo>
                    <a:cubicBezTo>
                      <a:pt x="216" y="107"/>
                      <a:pt x="115" y="155"/>
                      <a:pt x="87" y="240"/>
                    </a:cubicBezTo>
                    <a:cubicBezTo>
                      <a:pt x="0" y="370"/>
                      <a:pt x="87" y="501"/>
                      <a:pt x="174" y="588"/>
                    </a:cubicBezTo>
                    <a:cubicBezTo>
                      <a:pt x="392" y="733"/>
                      <a:pt x="648" y="802"/>
                      <a:pt x="904" y="802"/>
                    </a:cubicBezTo>
                    <a:cubicBezTo>
                      <a:pt x="1260" y="802"/>
                      <a:pt x="1617" y="667"/>
                      <a:pt x="1870" y="414"/>
                    </a:cubicBezTo>
                    <a:cubicBezTo>
                      <a:pt x="1957" y="327"/>
                      <a:pt x="1957" y="153"/>
                      <a:pt x="1870" y="66"/>
                    </a:cubicBezTo>
                    <a:cubicBezTo>
                      <a:pt x="1827" y="22"/>
                      <a:pt x="1762" y="0"/>
                      <a:pt x="16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4"/>
              <p:cNvSpPr/>
              <p:nvPr/>
            </p:nvSpPr>
            <p:spPr>
              <a:xfrm>
                <a:off x="6322006" y="2085405"/>
                <a:ext cx="38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4"/>
              <p:cNvSpPr/>
              <p:nvPr/>
            </p:nvSpPr>
            <p:spPr>
              <a:xfrm>
                <a:off x="6287278" y="2093954"/>
                <a:ext cx="158705" cy="144989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3816" extrusionOk="0">
                    <a:moveTo>
                      <a:pt x="2352" y="1"/>
                    </a:moveTo>
                    <a:cubicBezTo>
                      <a:pt x="2280" y="1"/>
                      <a:pt x="2206" y="62"/>
                      <a:pt x="2175" y="124"/>
                    </a:cubicBezTo>
                    <a:lnTo>
                      <a:pt x="2132" y="124"/>
                    </a:lnTo>
                    <a:cubicBezTo>
                      <a:pt x="2002" y="211"/>
                      <a:pt x="2002" y="341"/>
                      <a:pt x="2045" y="472"/>
                    </a:cubicBezTo>
                    <a:cubicBezTo>
                      <a:pt x="2088" y="559"/>
                      <a:pt x="2002" y="733"/>
                      <a:pt x="1915" y="776"/>
                    </a:cubicBezTo>
                    <a:cubicBezTo>
                      <a:pt x="1832" y="859"/>
                      <a:pt x="1714" y="889"/>
                      <a:pt x="1595" y="889"/>
                    </a:cubicBezTo>
                    <a:cubicBezTo>
                      <a:pt x="1526" y="889"/>
                      <a:pt x="1456" y="879"/>
                      <a:pt x="1393" y="863"/>
                    </a:cubicBezTo>
                    <a:cubicBezTo>
                      <a:pt x="1001" y="820"/>
                      <a:pt x="653" y="602"/>
                      <a:pt x="392" y="254"/>
                    </a:cubicBezTo>
                    <a:cubicBezTo>
                      <a:pt x="353" y="195"/>
                      <a:pt x="305" y="172"/>
                      <a:pt x="256" y="172"/>
                    </a:cubicBezTo>
                    <a:cubicBezTo>
                      <a:pt x="196" y="172"/>
                      <a:pt x="136" y="206"/>
                      <a:pt x="88" y="254"/>
                    </a:cubicBezTo>
                    <a:cubicBezTo>
                      <a:pt x="1" y="341"/>
                      <a:pt x="1" y="472"/>
                      <a:pt x="88" y="602"/>
                    </a:cubicBezTo>
                    <a:cubicBezTo>
                      <a:pt x="436" y="1080"/>
                      <a:pt x="958" y="1341"/>
                      <a:pt x="1523" y="1385"/>
                    </a:cubicBezTo>
                    <a:cubicBezTo>
                      <a:pt x="1784" y="1385"/>
                      <a:pt x="2132" y="1298"/>
                      <a:pt x="2306" y="1080"/>
                    </a:cubicBezTo>
                    <a:cubicBezTo>
                      <a:pt x="2393" y="993"/>
                      <a:pt x="2436" y="863"/>
                      <a:pt x="2480" y="733"/>
                    </a:cubicBezTo>
                    <a:cubicBezTo>
                      <a:pt x="2480" y="733"/>
                      <a:pt x="2480" y="776"/>
                      <a:pt x="2480" y="776"/>
                    </a:cubicBezTo>
                    <a:cubicBezTo>
                      <a:pt x="2523" y="863"/>
                      <a:pt x="2523" y="1037"/>
                      <a:pt x="2523" y="1167"/>
                    </a:cubicBezTo>
                    <a:cubicBezTo>
                      <a:pt x="2480" y="1385"/>
                      <a:pt x="2393" y="1515"/>
                      <a:pt x="2306" y="1689"/>
                    </a:cubicBezTo>
                    <a:cubicBezTo>
                      <a:pt x="2262" y="1733"/>
                      <a:pt x="2219" y="1820"/>
                      <a:pt x="2175" y="1863"/>
                    </a:cubicBezTo>
                    <a:cubicBezTo>
                      <a:pt x="2145" y="1894"/>
                      <a:pt x="2114" y="1925"/>
                      <a:pt x="2083" y="1925"/>
                    </a:cubicBezTo>
                    <a:cubicBezTo>
                      <a:pt x="2070" y="1925"/>
                      <a:pt x="2058" y="1920"/>
                      <a:pt x="2045" y="1907"/>
                    </a:cubicBezTo>
                    <a:cubicBezTo>
                      <a:pt x="1915" y="1907"/>
                      <a:pt x="1828" y="2037"/>
                      <a:pt x="1828" y="2168"/>
                    </a:cubicBezTo>
                    <a:cubicBezTo>
                      <a:pt x="1828" y="2298"/>
                      <a:pt x="1915" y="2385"/>
                      <a:pt x="2045" y="2429"/>
                    </a:cubicBezTo>
                    <a:cubicBezTo>
                      <a:pt x="2306" y="2429"/>
                      <a:pt x="2480" y="2211"/>
                      <a:pt x="2654" y="2037"/>
                    </a:cubicBezTo>
                    <a:cubicBezTo>
                      <a:pt x="2741" y="1820"/>
                      <a:pt x="2828" y="1646"/>
                      <a:pt x="2915" y="1428"/>
                    </a:cubicBezTo>
                    <a:cubicBezTo>
                      <a:pt x="3219" y="1559"/>
                      <a:pt x="3437" y="1820"/>
                      <a:pt x="3567" y="2168"/>
                    </a:cubicBezTo>
                    <a:cubicBezTo>
                      <a:pt x="3698" y="2559"/>
                      <a:pt x="3611" y="3038"/>
                      <a:pt x="3393" y="3386"/>
                    </a:cubicBezTo>
                    <a:cubicBezTo>
                      <a:pt x="3306" y="3516"/>
                      <a:pt x="3306" y="3647"/>
                      <a:pt x="3393" y="3734"/>
                    </a:cubicBezTo>
                    <a:cubicBezTo>
                      <a:pt x="3417" y="3781"/>
                      <a:pt x="3480" y="3816"/>
                      <a:pt x="3547" y="3816"/>
                    </a:cubicBezTo>
                    <a:cubicBezTo>
                      <a:pt x="3601" y="3816"/>
                      <a:pt x="3658" y="3792"/>
                      <a:pt x="3698" y="3734"/>
                    </a:cubicBezTo>
                    <a:cubicBezTo>
                      <a:pt x="4046" y="3255"/>
                      <a:pt x="4176" y="2603"/>
                      <a:pt x="4002" y="2037"/>
                    </a:cubicBezTo>
                    <a:cubicBezTo>
                      <a:pt x="3828" y="1515"/>
                      <a:pt x="3437" y="1080"/>
                      <a:pt x="2958" y="907"/>
                    </a:cubicBezTo>
                    <a:cubicBezTo>
                      <a:pt x="2915" y="559"/>
                      <a:pt x="2741" y="211"/>
                      <a:pt x="2436" y="37"/>
                    </a:cubicBezTo>
                    <a:cubicBezTo>
                      <a:pt x="2411" y="11"/>
                      <a:pt x="2382" y="1"/>
                      <a:pt x="23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4"/>
              <p:cNvSpPr/>
              <p:nvPr/>
            </p:nvSpPr>
            <p:spPr>
              <a:xfrm>
                <a:off x="5543637" y="2292023"/>
                <a:ext cx="1032894" cy="1607910"/>
              </a:xfrm>
              <a:custGeom>
                <a:avLst/>
                <a:gdLst/>
                <a:ahLst/>
                <a:cxnLst/>
                <a:rect l="l" t="t" r="r" b="b"/>
                <a:pathLst>
                  <a:path w="27185" h="42319" extrusionOk="0">
                    <a:moveTo>
                      <a:pt x="7482" y="4784"/>
                    </a:moveTo>
                    <a:cubicBezTo>
                      <a:pt x="7786" y="5219"/>
                      <a:pt x="8091" y="5653"/>
                      <a:pt x="8526" y="5914"/>
                    </a:cubicBezTo>
                    <a:cubicBezTo>
                      <a:pt x="8779" y="6096"/>
                      <a:pt x="9063" y="6186"/>
                      <a:pt x="9352" y="6186"/>
                    </a:cubicBezTo>
                    <a:cubicBezTo>
                      <a:pt x="9396" y="6186"/>
                      <a:pt x="9439" y="6184"/>
                      <a:pt x="9482" y="6180"/>
                    </a:cubicBezTo>
                    <a:lnTo>
                      <a:pt x="9482" y="6180"/>
                    </a:lnTo>
                    <a:cubicBezTo>
                      <a:pt x="9482" y="6185"/>
                      <a:pt x="9482" y="6196"/>
                      <a:pt x="9482" y="6219"/>
                    </a:cubicBezTo>
                    <a:cubicBezTo>
                      <a:pt x="9439" y="6219"/>
                      <a:pt x="9395" y="6262"/>
                      <a:pt x="9352" y="6306"/>
                    </a:cubicBezTo>
                    <a:lnTo>
                      <a:pt x="9265" y="6306"/>
                    </a:lnTo>
                    <a:cubicBezTo>
                      <a:pt x="9265" y="6349"/>
                      <a:pt x="9221" y="6349"/>
                      <a:pt x="9221" y="6349"/>
                    </a:cubicBezTo>
                    <a:cubicBezTo>
                      <a:pt x="9178" y="6349"/>
                      <a:pt x="9135" y="6349"/>
                      <a:pt x="9048" y="6393"/>
                    </a:cubicBezTo>
                    <a:lnTo>
                      <a:pt x="8656" y="6393"/>
                    </a:lnTo>
                    <a:cubicBezTo>
                      <a:pt x="8633" y="6385"/>
                      <a:pt x="8608" y="6382"/>
                      <a:pt x="8584" y="6382"/>
                    </a:cubicBezTo>
                    <a:cubicBezTo>
                      <a:pt x="8469" y="6382"/>
                      <a:pt x="8352" y="6459"/>
                      <a:pt x="8352" y="6567"/>
                    </a:cubicBezTo>
                    <a:cubicBezTo>
                      <a:pt x="8308" y="6697"/>
                      <a:pt x="8395" y="6828"/>
                      <a:pt x="8526" y="6871"/>
                    </a:cubicBezTo>
                    <a:cubicBezTo>
                      <a:pt x="8625" y="6904"/>
                      <a:pt x="8731" y="6919"/>
                      <a:pt x="8839" y="6919"/>
                    </a:cubicBezTo>
                    <a:cubicBezTo>
                      <a:pt x="9013" y="6919"/>
                      <a:pt x="9191" y="6882"/>
                      <a:pt x="9352" y="6828"/>
                    </a:cubicBezTo>
                    <a:cubicBezTo>
                      <a:pt x="9569" y="6741"/>
                      <a:pt x="9700" y="6654"/>
                      <a:pt x="9874" y="6523"/>
                    </a:cubicBezTo>
                    <a:cubicBezTo>
                      <a:pt x="9961" y="6741"/>
                      <a:pt x="10091" y="6958"/>
                      <a:pt x="10222" y="7176"/>
                    </a:cubicBezTo>
                    <a:lnTo>
                      <a:pt x="10178" y="7176"/>
                    </a:lnTo>
                    <a:cubicBezTo>
                      <a:pt x="9961" y="7306"/>
                      <a:pt x="9700" y="7350"/>
                      <a:pt x="9482" y="7350"/>
                    </a:cubicBezTo>
                    <a:cubicBezTo>
                      <a:pt x="9178" y="7350"/>
                      <a:pt x="8874" y="7306"/>
                      <a:pt x="8613" y="7176"/>
                    </a:cubicBezTo>
                    <a:cubicBezTo>
                      <a:pt x="8134" y="6915"/>
                      <a:pt x="7786" y="6436"/>
                      <a:pt x="7699" y="5871"/>
                    </a:cubicBezTo>
                    <a:cubicBezTo>
                      <a:pt x="7682" y="5750"/>
                      <a:pt x="7589" y="5698"/>
                      <a:pt x="7489" y="5698"/>
                    </a:cubicBezTo>
                    <a:cubicBezTo>
                      <a:pt x="7337" y="5698"/>
                      <a:pt x="7168" y="5818"/>
                      <a:pt x="7221" y="6001"/>
                    </a:cubicBezTo>
                    <a:cubicBezTo>
                      <a:pt x="7308" y="6567"/>
                      <a:pt x="7612" y="7045"/>
                      <a:pt x="8047" y="7393"/>
                    </a:cubicBezTo>
                    <a:lnTo>
                      <a:pt x="8004" y="7393"/>
                    </a:lnTo>
                    <a:cubicBezTo>
                      <a:pt x="7960" y="7350"/>
                      <a:pt x="7917" y="7350"/>
                      <a:pt x="7873" y="7350"/>
                    </a:cubicBezTo>
                    <a:cubicBezTo>
                      <a:pt x="7569" y="7263"/>
                      <a:pt x="7308" y="7089"/>
                      <a:pt x="7090" y="6828"/>
                    </a:cubicBezTo>
                    <a:cubicBezTo>
                      <a:pt x="6655" y="6306"/>
                      <a:pt x="6786" y="5566"/>
                      <a:pt x="6742" y="4871"/>
                    </a:cubicBezTo>
                    <a:lnTo>
                      <a:pt x="6742" y="4871"/>
                    </a:lnTo>
                    <a:cubicBezTo>
                      <a:pt x="6812" y="4882"/>
                      <a:pt x="6882" y="4888"/>
                      <a:pt x="6951" y="4888"/>
                    </a:cubicBezTo>
                    <a:cubicBezTo>
                      <a:pt x="7140" y="4888"/>
                      <a:pt x="7323" y="4847"/>
                      <a:pt x="7482" y="4784"/>
                    </a:cubicBezTo>
                    <a:close/>
                    <a:moveTo>
                      <a:pt x="10439" y="7654"/>
                    </a:moveTo>
                    <a:cubicBezTo>
                      <a:pt x="10613" y="7872"/>
                      <a:pt x="10744" y="8176"/>
                      <a:pt x="10874" y="8437"/>
                    </a:cubicBezTo>
                    <a:lnTo>
                      <a:pt x="10787" y="8437"/>
                    </a:lnTo>
                    <a:cubicBezTo>
                      <a:pt x="10787" y="8437"/>
                      <a:pt x="10744" y="8394"/>
                      <a:pt x="10744" y="8394"/>
                    </a:cubicBezTo>
                    <a:cubicBezTo>
                      <a:pt x="10657" y="8394"/>
                      <a:pt x="10613" y="8394"/>
                      <a:pt x="10570" y="8350"/>
                    </a:cubicBezTo>
                    <a:lnTo>
                      <a:pt x="10483" y="8350"/>
                    </a:lnTo>
                    <a:cubicBezTo>
                      <a:pt x="10483" y="8307"/>
                      <a:pt x="10439" y="8307"/>
                      <a:pt x="10396" y="8307"/>
                    </a:cubicBezTo>
                    <a:cubicBezTo>
                      <a:pt x="10396" y="8263"/>
                      <a:pt x="10352" y="8263"/>
                      <a:pt x="10309" y="8263"/>
                    </a:cubicBezTo>
                    <a:lnTo>
                      <a:pt x="10265" y="8220"/>
                    </a:lnTo>
                    <a:cubicBezTo>
                      <a:pt x="10222" y="8176"/>
                      <a:pt x="10178" y="8133"/>
                      <a:pt x="10135" y="8089"/>
                    </a:cubicBezTo>
                    <a:cubicBezTo>
                      <a:pt x="10135" y="8046"/>
                      <a:pt x="10091" y="8046"/>
                      <a:pt x="10091" y="8046"/>
                    </a:cubicBezTo>
                    <a:cubicBezTo>
                      <a:pt x="10091" y="8002"/>
                      <a:pt x="10048" y="7959"/>
                      <a:pt x="10048" y="7959"/>
                    </a:cubicBezTo>
                    <a:cubicBezTo>
                      <a:pt x="10048" y="7959"/>
                      <a:pt x="10004" y="7915"/>
                      <a:pt x="10004" y="7915"/>
                    </a:cubicBezTo>
                    <a:cubicBezTo>
                      <a:pt x="10048" y="7872"/>
                      <a:pt x="10048" y="7828"/>
                      <a:pt x="10048" y="7785"/>
                    </a:cubicBezTo>
                    <a:cubicBezTo>
                      <a:pt x="10091" y="7785"/>
                      <a:pt x="10135" y="7741"/>
                      <a:pt x="10178" y="7741"/>
                    </a:cubicBezTo>
                    <a:cubicBezTo>
                      <a:pt x="10265" y="7698"/>
                      <a:pt x="10352" y="7654"/>
                      <a:pt x="10439" y="7654"/>
                    </a:cubicBezTo>
                    <a:close/>
                    <a:moveTo>
                      <a:pt x="8874" y="7785"/>
                    </a:moveTo>
                    <a:cubicBezTo>
                      <a:pt x="9091" y="7872"/>
                      <a:pt x="9308" y="7872"/>
                      <a:pt x="9526" y="7872"/>
                    </a:cubicBezTo>
                    <a:cubicBezTo>
                      <a:pt x="9482" y="8176"/>
                      <a:pt x="9830" y="8524"/>
                      <a:pt x="10091" y="8698"/>
                    </a:cubicBezTo>
                    <a:cubicBezTo>
                      <a:pt x="10344" y="8842"/>
                      <a:pt x="10655" y="8927"/>
                      <a:pt x="10953" y="8927"/>
                    </a:cubicBezTo>
                    <a:cubicBezTo>
                      <a:pt x="11015" y="8927"/>
                      <a:pt x="11075" y="8923"/>
                      <a:pt x="11135" y="8915"/>
                    </a:cubicBezTo>
                    <a:cubicBezTo>
                      <a:pt x="11179" y="9046"/>
                      <a:pt x="11266" y="9176"/>
                      <a:pt x="11353" y="9307"/>
                    </a:cubicBezTo>
                    <a:cubicBezTo>
                      <a:pt x="11162" y="9371"/>
                      <a:pt x="10947" y="9411"/>
                      <a:pt x="10744" y="9411"/>
                    </a:cubicBezTo>
                    <a:cubicBezTo>
                      <a:pt x="10669" y="9411"/>
                      <a:pt x="10596" y="9405"/>
                      <a:pt x="10526" y="9394"/>
                    </a:cubicBezTo>
                    <a:cubicBezTo>
                      <a:pt x="10222" y="9350"/>
                      <a:pt x="10004" y="9220"/>
                      <a:pt x="9830" y="9002"/>
                    </a:cubicBezTo>
                    <a:cubicBezTo>
                      <a:pt x="9787" y="8937"/>
                      <a:pt x="9711" y="8905"/>
                      <a:pt x="9640" y="8905"/>
                    </a:cubicBezTo>
                    <a:cubicBezTo>
                      <a:pt x="9569" y="8905"/>
                      <a:pt x="9504" y="8937"/>
                      <a:pt x="9482" y="9002"/>
                    </a:cubicBezTo>
                    <a:cubicBezTo>
                      <a:pt x="9352" y="9089"/>
                      <a:pt x="9395" y="9220"/>
                      <a:pt x="9482" y="9350"/>
                    </a:cubicBezTo>
                    <a:cubicBezTo>
                      <a:pt x="9784" y="9734"/>
                      <a:pt x="10258" y="9893"/>
                      <a:pt x="10742" y="9893"/>
                    </a:cubicBezTo>
                    <a:cubicBezTo>
                      <a:pt x="11026" y="9893"/>
                      <a:pt x="11313" y="9838"/>
                      <a:pt x="11570" y="9742"/>
                    </a:cubicBezTo>
                    <a:cubicBezTo>
                      <a:pt x="11614" y="9785"/>
                      <a:pt x="11614" y="9872"/>
                      <a:pt x="11657" y="9916"/>
                    </a:cubicBezTo>
                    <a:cubicBezTo>
                      <a:pt x="11394" y="10179"/>
                      <a:pt x="11046" y="10301"/>
                      <a:pt x="10690" y="10301"/>
                    </a:cubicBezTo>
                    <a:cubicBezTo>
                      <a:pt x="10163" y="10301"/>
                      <a:pt x="9620" y="10035"/>
                      <a:pt x="9308" y="9568"/>
                    </a:cubicBezTo>
                    <a:cubicBezTo>
                      <a:pt x="8961" y="9046"/>
                      <a:pt x="8830" y="8437"/>
                      <a:pt x="8526" y="7915"/>
                    </a:cubicBezTo>
                    <a:cubicBezTo>
                      <a:pt x="8569" y="7915"/>
                      <a:pt x="8656" y="7915"/>
                      <a:pt x="8743" y="7872"/>
                    </a:cubicBezTo>
                    <a:cubicBezTo>
                      <a:pt x="8787" y="7872"/>
                      <a:pt x="8830" y="7828"/>
                      <a:pt x="8874" y="7785"/>
                    </a:cubicBezTo>
                    <a:close/>
                    <a:moveTo>
                      <a:pt x="9680" y="0"/>
                    </a:moveTo>
                    <a:cubicBezTo>
                      <a:pt x="9577" y="0"/>
                      <a:pt x="9474" y="52"/>
                      <a:pt x="9439" y="173"/>
                    </a:cubicBezTo>
                    <a:cubicBezTo>
                      <a:pt x="9395" y="260"/>
                      <a:pt x="9395" y="391"/>
                      <a:pt x="9352" y="521"/>
                    </a:cubicBezTo>
                    <a:cubicBezTo>
                      <a:pt x="9308" y="521"/>
                      <a:pt x="9221" y="521"/>
                      <a:pt x="9178" y="565"/>
                    </a:cubicBezTo>
                    <a:cubicBezTo>
                      <a:pt x="8874" y="913"/>
                      <a:pt x="8569" y="1304"/>
                      <a:pt x="8395" y="1696"/>
                    </a:cubicBezTo>
                    <a:cubicBezTo>
                      <a:pt x="8221" y="1304"/>
                      <a:pt x="8134" y="869"/>
                      <a:pt x="8265" y="478"/>
                    </a:cubicBezTo>
                    <a:cubicBezTo>
                      <a:pt x="8352" y="347"/>
                      <a:pt x="8308" y="217"/>
                      <a:pt x="8178" y="130"/>
                    </a:cubicBezTo>
                    <a:cubicBezTo>
                      <a:pt x="8146" y="114"/>
                      <a:pt x="8097" y="104"/>
                      <a:pt x="8045" y="104"/>
                    </a:cubicBezTo>
                    <a:cubicBezTo>
                      <a:pt x="7955" y="104"/>
                      <a:pt x="7857" y="134"/>
                      <a:pt x="7830" y="217"/>
                    </a:cubicBezTo>
                    <a:cubicBezTo>
                      <a:pt x="7569" y="956"/>
                      <a:pt x="7830" y="1609"/>
                      <a:pt x="8047" y="2261"/>
                    </a:cubicBezTo>
                    <a:cubicBezTo>
                      <a:pt x="8178" y="2609"/>
                      <a:pt x="8265" y="3000"/>
                      <a:pt x="8178" y="3348"/>
                    </a:cubicBezTo>
                    <a:cubicBezTo>
                      <a:pt x="8091" y="3653"/>
                      <a:pt x="7917" y="3914"/>
                      <a:pt x="7699" y="4088"/>
                    </a:cubicBezTo>
                    <a:cubicBezTo>
                      <a:pt x="7451" y="4294"/>
                      <a:pt x="7154" y="4393"/>
                      <a:pt x="6859" y="4393"/>
                    </a:cubicBezTo>
                    <a:cubicBezTo>
                      <a:pt x="6534" y="4393"/>
                      <a:pt x="6211" y="4272"/>
                      <a:pt x="5960" y="4044"/>
                    </a:cubicBezTo>
                    <a:cubicBezTo>
                      <a:pt x="5394" y="3609"/>
                      <a:pt x="5177" y="2913"/>
                      <a:pt x="5046" y="2261"/>
                    </a:cubicBezTo>
                    <a:cubicBezTo>
                      <a:pt x="5028" y="2119"/>
                      <a:pt x="4930" y="2056"/>
                      <a:pt x="4827" y="2056"/>
                    </a:cubicBezTo>
                    <a:cubicBezTo>
                      <a:pt x="4677" y="2056"/>
                      <a:pt x="4516" y="2186"/>
                      <a:pt x="4568" y="2391"/>
                    </a:cubicBezTo>
                    <a:cubicBezTo>
                      <a:pt x="4655" y="2739"/>
                      <a:pt x="4742" y="3087"/>
                      <a:pt x="4916" y="3435"/>
                    </a:cubicBezTo>
                    <a:cubicBezTo>
                      <a:pt x="4872" y="3435"/>
                      <a:pt x="4872" y="3479"/>
                      <a:pt x="4872" y="3479"/>
                    </a:cubicBezTo>
                    <a:cubicBezTo>
                      <a:pt x="4698" y="4044"/>
                      <a:pt x="4611" y="4697"/>
                      <a:pt x="4829" y="5262"/>
                    </a:cubicBezTo>
                    <a:cubicBezTo>
                      <a:pt x="4959" y="5784"/>
                      <a:pt x="5307" y="6219"/>
                      <a:pt x="5786" y="6436"/>
                    </a:cubicBezTo>
                    <a:cubicBezTo>
                      <a:pt x="5821" y="6448"/>
                      <a:pt x="5855" y="6453"/>
                      <a:pt x="5890" y="6453"/>
                    </a:cubicBezTo>
                    <a:cubicBezTo>
                      <a:pt x="5983" y="6453"/>
                      <a:pt x="6070" y="6413"/>
                      <a:pt x="6133" y="6349"/>
                    </a:cubicBezTo>
                    <a:cubicBezTo>
                      <a:pt x="6177" y="6219"/>
                      <a:pt x="6177" y="6045"/>
                      <a:pt x="6047" y="5958"/>
                    </a:cubicBezTo>
                    <a:cubicBezTo>
                      <a:pt x="5655" y="5827"/>
                      <a:pt x="5394" y="5479"/>
                      <a:pt x="5307" y="5132"/>
                    </a:cubicBezTo>
                    <a:cubicBezTo>
                      <a:pt x="5177" y="4784"/>
                      <a:pt x="5177" y="4392"/>
                      <a:pt x="5264" y="4044"/>
                    </a:cubicBezTo>
                    <a:lnTo>
                      <a:pt x="5264" y="4044"/>
                    </a:lnTo>
                    <a:cubicBezTo>
                      <a:pt x="5525" y="4392"/>
                      <a:pt x="5829" y="4653"/>
                      <a:pt x="6220" y="4784"/>
                    </a:cubicBezTo>
                    <a:cubicBezTo>
                      <a:pt x="6264" y="4914"/>
                      <a:pt x="6264" y="5045"/>
                      <a:pt x="6264" y="5219"/>
                    </a:cubicBezTo>
                    <a:cubicBezTo>
                      <a:pt x="6177" y="5175"/>
                      <a:pt x="6133" y="5132"/>
                      <a:pt x="6090" y="5132"/>
                    </a:cubicBezTo>
                    <a:cubicBezTo>
                      <a:pt x="6047" y="5088"/>
                      <a:pt x="6003" y="5001"/>
                      <a:pt x="5960" y="4958"/>
                    </a:cubicBezTo>
                    <a:cubicBezTo>
                      <a:pt x="5916" y="4914"/>
                      <a:pt x="5873" y="4827"/>
                      <a:pt x="5829" y="4784"/>
                    </a:cubicBezTo>
                    <a:cubicBezTo>
                      <a:pt x="5829" y="4740"/>
                      <a:pt x="5786" y="4697"/>
                      <a:pt x="5742" y="4653"/>
                    </a:cubicBezTo>
                    <a:cubicBezTo>
                      <a:pt x="5699" y="4610"/>
                      <a:pt x="5612" y="4610"/>
                      <a:pt x="5568" y="4610"/>
                    </a:cubicBezTo>
                    <a:cubicBezTo>
                      <a:pt x="5481" y="4653"/>
                      <a:pt x="5438" y="4697"/>
                      <a:pt x="5394" y="4740"/>
                    </a:cubicBezTo>
                    <a:cubicBezTo>
                      <a:pt x="5351" y="4827"/>
                      <a:pt x="5351" y="4871"/>
                      <a:pt x="5351" y="4958"/>
                    </a:cubicBezTo>
                    <a:cubicBezTo>
                      <a:pt x="5438" y="5175"/>
                      <a:pt x="5568" y="5349"/>
                      <a:pt x="5742" y="5479"/>
                    </a:cubicBezTo>
                    <a:cubicBezTo>
                      <a:pt x="5916" y="5610"/>
                      <a:pt x="6090" y="5697"/>
                      <a:pt x="6264" y="5740"/>
                    </a:cubicBezTo>
                    <a:cubicBezTo>
                      <a:pt x="6264" y="5871"/>
                      <a:pt x="6264" y="6001"/>
                      <a:pt x="6264" y="6132"/>
                    </a:cubicBezTo>
                    <a:cubicBezTo>
                      <a:pt x="6351" y="6523"/>
                      <a:pt x="6481" y="6915"/>
                      <a:pt x="6742" y="7219"/>
                    </a:cubicBezTo>
                    <a:cubicBezTo>
                      <a:pt x="7047" y="7524"/>
                      <a:pt x="7395" y="7741"/>
                      <a:pt x="7786" y="7872"/>
                    </a:cubicBezTo>
                    <a:cubicBezTo>
                      <a:pt x="8134" y="8133"/>
                      <a:pt x="8308" y="8611"/>
                      <a:pt x="8482" y="9002"/>
                    </a:cubicBezTo>
                    <a:cubicBezTo>
                      <a:pt x="8656" y="9437"/>
                      <a:pt x="8830" y="9916"/>
                      <a:pt x="9221" y="10264"/>
                    </a:cubicBezTo>
                    <a:cubicBezTo>
                      <a:pt x="9621" y="10616"/>
                      <a:pt x="10147" y="10816"/>
                      <a:pt x="10670" y="10816"/>
                    </a:cubicBezTo>
                    <a:cubicBezTo>
                      <a:pt x="11115" y="10816"/>
                      <a:pt x="11558" y="10671"/>
                      <a:pt x="11918" y="10351"/>
                    </a:cubicBezTo>
                    <a:cubicBezTo>
                      <a:pt x="12614" y="11742"/>
                      <a:pt x="13353" y="13134"/>
                      <a:pt x="14049" y="14526"/>
                    </a:cubicBezTo>
                    <a:cubicBezTo>
                      <a:pt x="14006" y="14570"/>
                      <a:pt x="13962" y="14613"/>
                      <a:pt x="13962" y="14700"/>
                    </a:cubicBezTo>
                    <a:cubicBezTo>
                      <a:pt x="13962" y="15396"/>
                      <a:pt x="13832" y="16092"/>
                      <a:pt x="13527" y="16701"/>
                    </a:cubicBezTo>
                    <a:cubicBezTo>
                      <a:pt x="12962" y="16831"/>
                      <a:pt x="12353" y="16962"/>
                      <a:pt x="11788" y="17136"/>
                    </a:cubicBezTo>
                    <a:cubicBezTo>
                      <a:pt x="11266" y="17310"/>
                      <a:pt x="11005" y="17658"/>
                      <a:pt x="10874" y="18179"/>
                    </a:cubicBezTo>
                    <a:cubicBezTo>
                      <a:pt x="10831" y="18266"/>
                      <a:pt x="10831" y="18397"/>
                      <a:pt x="10787" y="18484"/>
                    </a:cubicBezTo>
                    <a:cubicBezTo>
                      <a:pt x="10787" y="18527"/>
                      <a:pt x="10787" y="18614"/>
                      <a:pt x="10744" y="18658"/>
                    </a:cubicBezTo>
                    <a:cubicBezTo>
                      <a:pt x="10570" y="18788"/>
                      <a:pt x="10396" y="18832"/>
                      <a:pt x="10178" y="18832"/>
                    </a:cubicBezTo>
                    <a:cubicBezTo>
                      <a:pt x="10091" y="18832"/>
                      <a:pt x="10004" y="18788"/>
                      <a:pt x="9917" y="18788"/>
                    </a:cubicBezTo>
                    <a:cubicBezTo>
                      <a:pt x="9767" y="18758"/>
                      <a:pt x="9638" y="18708"/>
                      <a:pt x="9501" y="18708"/>
                    </a:cubicBezTo>
                    <a:cubicBezTo>
                      <a:pt x="9439" y="18708"/>
                      <a:pt x="9376" y="18718"/>
                      <a:pt x="9308" y="18745"/>
                    </a:cubicBezTo>
                    <a:cubicBezTo>
                      <a:pt x="9091" y="18832"/>
                      <a:pt x="8961" y="19049"/>
                      <a:pt x="8830" y="19223"/>
                    </a:cubicBezTo>
                    <a:cubicBezTo>
                      <a:pt x="8656" y="19441"/>
                      <a:pt x="8526" y="19615"/>
                      <a:pt x="8352" y="19832"/>
                    </a:cubicBezTo>
                    <a:cubicBezTo>
                      <a:pt x="8134" y="20137"/>
                      <a:pt x="7656" y="20528"/>
                      <a:pt x="7699" y="20963"/>
                    </a:cubicBezTo>
                    <a:cubicBezTo>
                      <a:pt x="7743" y="21137"/>
                      <a:pt x="7830" y="21311"/>
                      <a:pt x="7917" y="21485"/>
                    </a:cubicBezTo>
                    <a:cubicBezTo>
                      <a:pt x="7917" y="21528"/>
                      <a:pt x="7917" y="21572"/>
                      <a:pt x="7960" y="21615"/>
                    </a:cubicBezTo>
                    <a:cubicBezTo>
                      <a:pt x="7917" y="21572"/>
                      <a:pt x="7873" y="21572"/>
                      <a:pt x="7873" y="21572"/>
                    </a:cubicBezTo>
                    <a:cubicBezTo>
                      <a:pt x="7743" y="21572"/>
                      <a:pt x="7656" y="21615"/>
                      <a:pt x="7612" y="21746"/>
                    </a:cubicBezTo>
                    <a:cubicBezTo>
                      <a:pt x="7525" y="22268"/>
                      <a:pt x="7264" y="22703"/>
                      <a:pt x="6873" y="23007"/>
                    </a:cubicBezTo>
                    <a:cubicBezTo>
                      <a:pt x="6438" y="23355"/>
                      <a:pt x="5960" y="23399"/>
                      <a:pt x="5438" y="23529"/>
                    </a:cubicBezTo>
                    <a:cubicBezTo>
                      <a:pt x="4916" y="23616"/>
                      <a:pt x="4481" y="23877"/>
                      <a:pt x="4176" y="24312"/>
                    </a:cubicBezTo>
                    <a:cubicBezTo>
                      <a:pt x="4002" y="24616"/>
                      <a:pt x="3915" y="24921"/>
                      <a:pt x="3828" y="25269"/>
                    </a:cubicBezTo>
                    <a:cubicBezTo>
                      <a:pt x="3785" y="25399"/>
                      <a:pt x="3741" y="25573"/>
                      <a:pt x="3741" y="25704"/>
                    </a:cubicBezTo>
                    <a:cubicBezTo>
                      <a:pt x="3393" y="26052"/>
                      <a:pt x="3045" y="26400"/>
                      <a:pt x="2698" y="26791"/>
                    </a:cubicBezTo>
                    <a:cubicBezTo>
                      <a:pt x="1784" y="27835"/>
                      <a:pt x="1088" y="29096"/>
                      <a:pt x="1393" y="30575"/>
                    </a:cubicBezTo>
                    <a:cubicBezTo>
                      <a:pt x="1393" y="30619"/>
                      <a:pt x="1393" y="30662"/>
                      <a:pt x="1436" y="30705"/>
                    </a:cubicBezTo>
                    <a:cubicBezTo>
                      <a:pt x="653" y="32228"/>
                      <a:pt x="1" y="33837"/>
                      <a:pt x="653" y="35490"/>
                    </a:cubicBezTo>
                    <a:cubicBezTo>
                      <a:pt x="653" y="35533"/>
                      <a:pt x="653" y="35577"/>
                      <a:pt x="697" y="35620"/>
                    </a:cubicBezTo>
                    <a:cubicBezTo>
                      <a:pt x="697" y="35707"/>
                      <a:pt x="653" y="35794"/>
                      <a:pt x="653" y="35881"/>
                    </a:cubicBezTo>
                    <a:cubicBezTo>
                      <a:pt x="784" y="36012"/>
                      <a:pt x="958" y="36099"/>
                      <a:pt x="1088" y="36273"/>
                    </a:cubicBezTo>
                    <a:cubicBezTo>
                      <a:pt x="1132" y="36142"/>
                      <a:pt x="1132" y="36055"/>
                      <a:pt x="1132" y="35968"/>
                    </a:cubicBezTo>
                    <a:cubicBezTo>
                      <a:pt x="1175" y="35794"/>
                      <a:pt x="1175" y="35664"/>
                      <a:pt x="1219" y="35533"/>
                    </a:cubicBezTo>
                    <a:cubicBezTo>
                      <a:pt x="1306" y="35055"/>
                      <a:pt x="1480" y="34620"/>
                      <a:pt x="1610" y="34141"/>
                    </a:cubicBezTo>
                    <a:cubicBezTo>
                      <a:pt x="2002" y="33054"/>
                      <a:pt x="2480" y="31967"/>
                      <a:pt x="2872" y="30836"/>
                    </a:cubicBezTo>
                    <a:cubicBezTo>
                      <a:pt x="2946" y="30662"/>
                      <a:pt x="2822" y="30560"/>
                      <a:pt x="2678" y="30560"/>
                    </a:cubicBezTo>
                    <a:cubicBezTo>
                      <a:pt x="2570" y="30560"/>
                      <a:pt x="2449" y="30618"/>
                      <a:pt x="2393" y="30749"/>
                    </a:cubicBezTo>
                    <a:cubicBezTo>
                      <a:pt x="2002" y="31706"/>
                      <a:pt x="1610" y="32706"/>
                      <a:pt x="1262" y="33663"/>
                    </a:cubicBezTo>
                    <a:cubicBezTo>
                      <a:pt x="1175" y="33924"/>
                      <a:pt x="1088" y="34185"/>
                      <a:pt x="1001" y="34446"/>
                    </a:cubicBezTo>
                    <a:lnTo>
                      <a:pt x="914" y="34663"/>
                    </a:lnTo>
                    <a:cubicBezTo>
                      <a:pt x="827" y="34054"/>
                      <a:pt x="871" y="33489"/>
                      <a:pt x="1045" y="32880"/>
                    </a:cubicBezTo>
                    <a:cubicBezTo>
                      <a:pt x="1436" y="31488"/>
                      <a:pt x="2393" y="30140"/>
                      <a:pt x="2959" y="28922"/>
                    </a:cubicBezTo>
                    <a:cubicBezTo>
                      <a:pt x="3048" y="28714"/>
                      <a:pt x="2872" y="28526"/>
                      <a:pt x="2696" y="28526"/>
                    </a:cubicBezTo>
                    <a:cubicBezTo>
                      <a:pt x="2616" y="28526"/>
                      <a:pt x="2535" y="28565"/>
                      <a:pt x="2480" y="28661"/>
                    </a:cubicBezTo>
                    <a:cubicBezTo>
                      <a:pt x="2306" y="29096"/>
                      <a:pt x="2045" y="29531"/>
                      <a:pt x="1828" y="29966"/>
                    </a:cubicBezTo>
                    <a:cubicBezTo>
                      <a:pt x="1741" y="28357"/>
                      <a:pt x="3089" y="27052"/>
                      <a:pt x="4176" y="25965"/>
                    </a:cubicBezTo>
                    <a:cubicBezTo>
                      <a:pt x="4263" y="25921"/>
                      <a:pt x="4263" y="25834"/>
                      <a:pt x="4220" y="25747"/>
                    </a:cubicBezTo>
                    <a:cubicBezTo>
                      <a:pt x="4307" y="25356"/>
                      <a:pt x="4394" y="24964"/>
                      <a:pt x="4611" y="24616"/>
                    </a:cubicBezTo>
                    <a:cubicBezTo>
                      <a:pt x="4611" y="24573"/>
                      <a:pt x="4655" y="24529"/>
                      <a:pt x="4698" y="24486"/>
                    </a:cubicBezTo>
                    <a:cubicBezTo>
                      <a:pt x="4916" y="24182"/>
                      <a:pt x="5220" y="24095"/>
                      <a:pt x="5525" y="24008"/>
                    </a:cubicBezTo>
                    <a:cubicBezTo>
                      <a:pt x="5699" y="23964"/>
                      <a:pt x="5873" y="23964"/>
                      <a:pt x="6090" y="23921"/>
                    </a:cubicBezTo>
                    <a:cubicBezTo>
                      <a:pt x="7090" y="23747"/>
                      <a:pt x="7917" y="22877"/>
                      <a:pt x="8091" y="21876"/>
                    </a:cubicBezTo>
                    <a:cubicBezTo>
                      <a:pt x="8178" y="22007"/>
                      <a:pt x="8221" y="22094"/>
                      <a:pt x="8265" y="22181"/>
                    </a:cubicBezTo>
                    <a:cubicBezTo>
                      <a:pt x="9004" y="23747"/>
                      <a:pt x="9917" y="25269"/>
                      <a:pt x="11353" y="26269"/>
                    </a:cubicBezTo>
                    <a:cubicBezTo>
                      <a:pt x="11353" y="26356"/>
                      <a:pt x="11396" y="26400"/>
                      <a:pt x="11440" y="26443"/>
                    </a:cubicBezTo>
                    <a:cubicBezTo>
                      <a:pt x="11788" y="26617"/>
                      <a:pt x="12092" y="26704"/>
                      <a:pt x="12440" y="26748"/>
                    </a:cubicBezTo>
                    <a:cubicBezTo>
                      <a:pt x="12396" y="26835"/>
                      <a:pt x="12440" y="26922"/>
                      <a:pt x="12483" y="27009"/>
                    </a:cubicBezTo>
                    <a:cubicBezTo>
                      <a:pt x="16615" y="31140"/>
                      <a:pt x="20617" y="35446"/>
                      <a:pt x="24488" y="39839"/>
                    </a:cubicBezTo>
                    <a:cubicBezTo>
                      <a:pt x="24618" y="39970"/>
                      <a:pt x="24748" y="40144"/>
                      <a:pt x="24879" y="40274"/>
                    </a:cubicBezTo>
                    <a:cubicBezTo>
                      <a:pt x="24922" y="40317"/>
                      <a:pt x="24922" y="40361"/>
                      <a:pt x="24966" y="40404"/>
                    </a:cubicBezTo>
                    <a:cubicBezTo>
                      <a:pt x="25488" y="40970"/>
                      <a:pt x="25966" y="41535"/>
                      <a:pt x="26445" y="42101"/>
                    </a:cubicBezTo>
                    <a:cubicBezTo>
                      <a:pt x="26488" y="42188"/>
                      <a:pt x="26575" y="42275"/>
                      <a:pt x="26619" y="42318"/>
                    </a:cubicBezTo>
                    <a:cubicBezTo>
                      <a:pt x="26836" y="42275"/>
                      <a:pt x="27010" y="42231"/>
                      <a:pt x="27184" y="42188"/>
                    </a:cubicBezTo>
                    <a:cubicBezTo>
                      <a:pt x="27141" y="42144"/>
                      <a:pt x="27054" y="42057"/>
                      <a:pt x="27010" y="41970"/>
                    </a:cubicBezTo>
                    <a:cubicBezTo>
                      <a:pt x="23574" y="38012"/>
                      <a:pt x="20051" y="34098"/>
                      <a:pt x="16441" y="30314"/>
                    </a:cubicBezTo>
                    <a:cubicBezTo>
                      <a:pt x="15311" y="29140"/>
                      <a:pt x="14180" y="27965"/>
                      <a:pt x="13049" y="26835"/>
                    </a:cubicBezTo>
                    <a:cubicBezTo>
                      <a:pt x="13527" y="26835"/>
                      <a:pt x="14049" y="26791"/>
                      <a:pt x="14528" y="26704"/>
                    </a:cubicBezTo>
                    <a:cubicBezTo>
                      <a:pt x="14702" y="26661"/>
                      <a:pt x="14876" y="26617"/>
                      <a:pt x="15050" y="26574"/>
                    </a:cubicBezTo>
                    <a:cubicBezTo>
                      <a:pt x="15093" y="26617"/>
                      <a:pt x="15093" y="26617"/>
                      <a:pt x="15093" y="26661"/>
                    </a:cubicBezTo>
                    <a:cubicBezTo>
                      <a:pt x="16224" y="28661"/>
                      <a:pt x="17877" y="30358"/>
                      <a:pt x="19834" y="31575"/>
                    </a:cubicBezTo>
                    <a:cubicBezTo>
                      <a:pt x="19883" y="31603"/>
                      <a:pt x="19930" y="31616"/>
                      <a:pt x="19973" y="31616"/>
                    </a:cubicBezTo>
                    <a:cubicBezTo>
                      <a:pt x="20196" y="31616"/>
                      <a:pt x="20314" y="31286"/>
                      <a:pt x="20095" y="31140"/>
                    </a:cubicBezTo>
                    <a:cubicBezTo>
                      <a:pt x="18225" y="29966"/>
                      <a:pt x="16659" y="28357"/>
                      <a:pt x="15571" y="26443"/>
                    </a:cubicBezTo>
                    <a:cubicBezTo>
                      <a:pt x="15789" y="26400"/>
                      <a:pt x="16006" y="26313"/>
                      <a:pt x="16224" y="26269"/>
                    </a:cubicBezTo>
                    <a:cubicBezTo>
                      <a:pt x="16528" y="26182"/>
                      <a:pt x="16789" y="26139"/>
                      <a:pt x="17094" y="26052"/>
                    </a:cubicBezTo>
                    <a:cubicBezTo>
                      <a:pt x="17272" y="26022"/>
                      <a:pt x="17552" y="25952"/>
                      <a:pt x="17794" y="25952"/>
                    </a:cubicBezTo>
                    <a:cubicBezTo>
                      <a:pt x="17907" y="25952"/>
                      <a:pt x="18011" y="25967"/>
                      <a:pt x="18094" y="26008"/>
                    </a:cubicBezTo>
                    <a:cubicBezTo>
                      <a:pt x="18133" y="26025"/>
                      <a:pt x="18171" y="26032"/>
                      <a:pt x="18206" y="26032"/>
                    </a:cubicBezTo>
                    <a:cubicBezTo>
                      <a:pt x="18446" y="26032"/>
                      <a:pt x="18583" y="25687"/>
                      <a:pt x="18355" y="25573"/>
                    </a:cubicBezTo>
                    <a:cubicBezTo>
                      <a:pt x="18179" y="25485"/>
                      <a:pt x="17975" y="25454"/>
                      <a:pt x="17762" y="25454"/>
                    </a:cubicBezTo>
                    <a:cubicBezTo>
                      <a:pt x="17449" y="25454"/>
                      <a:pt x="17118" y="25522"/>
                      <a:pt x="16833" y="25573"/>
                    </a:cubicBezTo>
                    <a:cubicBezTo>
                      <a:pt x="16224" y="25704"/>
                      <a:pt x="15658" y="25921"/>
                      <a:pt x="15050" y="26052"/>
                    </a:cubicBezTo>
                    <a:cubicBezTo>
                      <a:pt x="14455" y="26200"/>
                      <a:pt x="13819" y="26335"/>
                      <a:pt x="13188" y="26335"/>
                    </a:cubicBezTo>
                    <a:cubicBezTo>
                      <a:pt x="12711" y="26335"/>
                      <a:pt x="12237" y="26258"/>
                      <a:pt x="11788" y="26052"/>
                    </a:cubicBezTo>
                    <a:cubicBezTo>
                      <a:pt x="11788" y="26008"/>
                      <a:pt x="11744" y="25965"/>
                      <a:pt x="11701" y="25921"/>
                    </a:cubicBezTo>
                    <a:cubicBezTo>
                      <a:pt x="10396" y="25008"/>
                      <a:pt x="9569" y="23660"/>
                      <a:pt x="8874" y="22268"/>
                    </a:cubicBezTo>
                    <a:cubicBezTo>
                      <a:pt x="8700" y="21920"/>
                      <a:pt x="8526" y="21572"/>
                      <a:pt x="8352" y="21224"/>
                    </a:cubicBezTo>
                    <a:cubicBezTo>
                      <a:pt x="8308" y="21094"/>
                      <a:pt x="8265" y="21007"/>
                      <a:pt x="8265" y="20876"/>
                    </a:cubicBezTo>
                    <a:cubicBezTo>
                      <a:pt x="8265" y="20746"/>
                      <a:pt x="8352" y="20659"/>
                      <a:pt x="8439" y="20572"/>
                    </a:cubicBezTo>
                    <a:cubicBezTo>
                      <a:pt x="8569" y="20354"/>
                      <a:pt x="8743" y="20180"/>
                      <a:pt x="8874" y="19963"/>
                    </a:cubicBezTo>
                    <a:cubicBezTo>
                      <a:pt x="9048" y="19789"/>
                      <a:pt x="9178" y="19571"/>
                      <a:pt x="9352" y="19397"/>
                    </a:cubicBezTo>
                    <a:lnTo>
                      <a:pt x="9352" y="19354"/>
                    </a:lnTo>
                    <a:cubicBezTo>
                      <a:pt x="9439" y="19310"/>
                      <a:pt x="9482" y="19223"/>
                      <a:pt x="9569" y="19223"/>
                    </a:cubicBezTo>
                    <a:cubicBezTo>
                      <a:pt x="9656" y="19223"/>
                      <a:pt x="9787" y="19267"/>
                      <a:pt x="9874" y="19310"/>
                    </a:cubicBezTo>
                    <a:cubicBezTo>
                      <a:pt x="9950" y="19323"/>
                      <a:pt x="10027" y="19328"/>
                      <a:pt x="10103" y="19328"/>
                    </a:cubicBezTo>
                    <a:cubicBezTo>
                      <a:pt x="10288" y="19328"/>
                      <a:pt x="10472" y="19298"/>
                      <a:pt x="10657" y="19267"/>
                    </a:cubicBezTo>
                    <a:lnTo>
                      <a:pt x="10657" y="19267"/>
                    </a:lnTo>
                    <a:cubicBezTo>
                      <a:pt x="10570" y="20093"/>
                      <a:pt x="10570" y="20963"/>
                      <a:pt x="10657" y="21789"/>
                    </a:cubicBezTo>
                    <a:cubicBezTo>
                      <a:pt x="10679" y="21942"/>
                      <a:pt x="10820" y="22018"/>
                      <a:pt x="10950" y="22018"/>
                    </a:cubicBezTo>
                    <a:cubicBezTo>
                      <a:pt x="11081" y="22018"/>
                      <a:pt x="11200" y="21942"/>
                      <a:pt x="11179" y="21789"/>
                    </a:cubicBezTo>
                    <a:cubicBezTo>
                      <a:pt x="11048" y="20702"/>
                      <a:pt x="11092" y="19615"/>
                      <a:pt x="11309" y="18527"/>
                    </a:cubicBezTo>
                    <a:cubicBezTo>
                      <a:pt x="11309" y="18397"/>
                      <a:pt x="11353" y="18310"/>
                      <a:pt x="11396" y="18179"/>
                    </a:cubicBezTo>
                    <a:cubicBezTo>
                      <a:pt x="11396" y="18092"/>
                      <a:pt x="11440" y="18005"/>
                      <a:pt x="11483" y="17875"/>
                    </a:cubicBezTo>
                    <a:cubicBezTo>
                      <a:pt x="11614" y="17701"/>
                      <a:pt x="11831" y="17614"/>
                      <a:pt x="12049" y="17571"/>
                    </a:cubicBezTo>
                    <a:cubicBezTo>
                      <a:pt x="12396" y="17484"/>
                      <a:pt x="12744" y="17397"/>
                      <a:pt x="13092" y="17310"/>
                    </a:cubicBezTo>
                    <a:lnTo>
                      <a:pt x="13223" y="17310"/>
                    </a:lnTo>
                    <a:cubicBezTo>
                      <a:pt x="13049" y="17614"/>
                      <a:pt x="12831" y="17919"/>
                      <a:pt x="12570" y="18179"/>
                    </a:cubicBezTo>
                    <a:cubicBezTo>
                      <a:pt x="12529" y="18118"/>
                      <a:pt x="12440" y="18076"/>
                      <a:pt x="12352" y="18076"/>
                    </a:cubicBezTo>
                    <a:cubicBezTo>
                      <a:pt x="12254" y="18076"/>
                      <a:pt x="12158" y="18129"/>
                      <a:pt x="12136" y="18266"/>
                    </a:cubicBezTo>
                    <a:cubicBezTo>
                      <a:pt x="12092" y="18397"/>
                      <a:pt x="12049" y="18571"/>
                      <a:pt x="12049" y="18745"/>
                    </a:cubicBezTo>
                    <a:cubicBezTo>
                      <a:pt x="12005" y="18788"/>
                      <a:pt x="12005" y="18832"/>
                      <a:pt x="12005" y="18875"/>
                    </a:cubicBezTo>
                    <a:cubicBezTo>
                      <a:pt x="11918" y="19702"/>
                      <a:pt x="11918" y="20572"/>
                      <a:pt x="12049" y="21398"/>
                    </a:cubicBezTo>
                    <a:cubicBezTo>
                      <a:pt x="12049" y="21485"/>
                      <a:pt x="12092" y="21528"/>
                      <a:pt x="12179" y="21572"/>
                    </a:cubicBezTo>
                    <a:cubicBezTo>
                      <a:pt x="12179" y="21615"/>
                      <a:pt x="12179" y="21659"/>
                      <a:pt x="12223" y="21702"/>
                    </a:cubicBezTo>
                    <a:cubicBezTo>
                      <a:pt x="12875" y="22703"/>
                      <a:pt x="13527" y="23660"/>
                      <a:pt x="14180" y="24616"/>
                    </a:cubicBezTo>
                    <a:cubicBezTo>
                      <a:pt x="14180" y="24660"/>
                      <a:pt x="14223" y="24660"/>
                      <a:pt x="14223" y="24660"/>
                    </a:cubicBezTo>
                    <a:cubicBezTo>
                      <a:pt x="14049" y="24790"/>
                      <a:pt x="13875" y="24921"/>
                      <a:pt x="13701" y="25051"/>
                    </a:cubicBezTo>
                    <a:cubicBezTo>
                      <a:pt x="13490" y="25227"/>
                      <a:pt x="13621" y="25546"/>
                      <a:pt x="13816" y="25546"/>
                    </a:cubicBezTo>
                    <a:cubicBezTo>
                      <a:pt x="13863" y="25546"/>
                      <a:pt x="13912" y="25528"/>
                      <a:pt x="13962" y="25486"/>
                    </a:cubicBezTo>
                    <a:cubicBezTo>
                      <a:pt x="16050" y="23921"/>
                      <a:pt x="18442" y="22877"/>
                      <a:pt x="21008" y="22398"/>
                    </a:cubicBezTo>
                    <a:cubicBezTo>
                      <a:pt x="21287" y="22319"/>
                      <a:pt x="21201" y="21909"/>
                      <a:pt x="20949" y="21909"/>
                    </a:cubicBezTo>
                    <a:cubicBezTo>
                      <a:pt x="20927" y="21909"/>
                      <a:pt x="20903" y="21913"/>
                      <a:pt x="20878" y="21920"/>
                    </a:cubicBezTo>
                    <a:cubicBezTo>
                      <a:pt x="20008" y="22050"/>
                      <a:pt x="19138" y="22311"/>
                      <a:pt x="18312" y="22572"/>
                    </a:cubicBezTo>
                    <a:cubicBezTo>
                      <a:pt x="17007" y="23051"/>
                      <a:pt x="15789" y="23660"/>
                      <a:pt x="14615" y="24399"/>
                    </a:cubicBezTo>
                    <a:cubicBezTo>
                      <a:pt x="14441" y="24138"/>
                      <a:pt x="14267" y="23877"/>
                      <a:pt x="14136" y="23660"/>
                    </a:cubicBezTo>
                    <a:cubicBezTo>
                      <a:pt x="13614" y="22920"/>
                      <a:pt x="13136" y="22181"/>
                      <a:pt x="12657" y="21441"/>
                    </a:cubicBezTo>
                    <a:cubicBezTo>
                      <a:pt x="12614" y="21398"/>
                      <a:pt x="12570" y="21398"/>
                      <a:pt x="12527" y="21354"/>
                    </a:cubicBezTo>
                    <a:cubicBezTo>
                      <a:pt x="12527" y="21354"/>
                      <a:pt x="12527" y="21311"/>
                      <a:pt x="12527" y="21267"/>
                    </a:cubicBezTo>
                    <a:cubicBezTo>
                      <a:pt x="12440" y="20485"/>
                      <a:pt x="12440" y="19745"/>
                      <a:pt x="12527" y="18962"/>
                    </a:cubicBezTo>
                    <a:cubicBezTo>
                      <a:pt x="13527" y="18092"/>
                      <a:pt x="14223" y="16831"/>
                      <a:pt x="14397" y="15483"/>
                    </a:cubicBezTo>
                    <a:cubicBezTo>
                      <a:pt x="14397" y="15439"/>
                      <a:pt x="14441" y="15352"/>
                      <a:pt x="14441" y="15309"/>
                    </a:cubicBezTo>
                    <a:cubicBezTo>
                      <a:pt x="14484" y="15439"/>
                      <a:pt x="14571" y="15570"/>
                      <a:pt x="14615" y="15700"/>
                    </a:cubicBezTo>
                    <a:cubicBezTo>
                      <a:pt x="15137" y="16744"/>
                      <a:pt x="15658" y="17832"/>
                      <a:pt x="16224" y="18919"/>
                    </a:cubicBezTo>
                    <a:cubicBezTo>
                      <a:pt x="16224" y="18962"/>
                      <a:pt x="16267" y="18962"/>
                      <a:pt x="16267" y="19006"/>
                    </a:cubicBezTo>
                    <a:cubicBezTo>
                      <a:pt x="16303" y="19033"/>
                      <a:pt x="16345" y="19045"/>
                      <a:pt x="16387" y="19045"/>
                    </a:cubicBezTo>
                    <a:cubicBezTo>
                      <a:pt x="16550" y="19045"/>
                      <a:pt x="16728" y="18865"/>
                      <a:pt x="16659" y="18658"/>
                    </a:cubicBezTo>
                    <a:cubicBezTo>
                      <a:pt x="14571" y="14309"/>
                      <a:pt x="12353" y="10046"/>
                      <a:pt x="10048" y="5827"/>
                    </a:cubicBezTo>
                    <a:cubicBezTo>
                      <a:pt x="10048" y="5784"/>
                      <a:pt x="10048" y="5740"/>
                      <a:pt x="10048" y="5740"/>
                    </a:cubicBezTo>
                    <a:cubicBezTo>
                      <a:pt x="9992" y="5656"/>
                      <a:pt x="9917" y="5608"/>
                      <a:pt x="9837" y="5608"/>
                    </a:cubicBezTo>
                    <a:cubicBezTo>
                      <a:pt x="9792" y="5608"/>
                      <a:pt x="9746" y="5623"/>
                      <a:pt x="9700" y="5653"/>
                    </a:cubicBezTo>
                    <a:cubicBezTo>
                      <a:pt x="9604" y="5689"/>
                      <a:pt x="9508" y="5705"/>
                      <a:pt x="9414" y="5705"/>
                    </a:cubicBezTo>
                    <a:cubicBezTo>
                      <a:pt x="9164" y="5705"/>
                      <a:pt x="8920" y="5594"/>
                      <a:pt x="8700" y="5436"/>
                    </a:cubicBezTo>
                    <a:cubicBezTo>
                      <a:pt x="8395" y="5219"/>
                      <a:pt x="8178" y="4871"/>
                      <a:pt x="7960" y="4523"/>
                    </a:cubicBezTo>
                    <a:cubicBezTo>
                      <a:pt x="8134" y="4392"/>
                      <a:pt x="8308" y="4175"/>
                      <a:pt x="8439" y="3957"/>
                    </a:cubicBezTo>
                    <a:cubicBezTo>
                      <a:pt x="8482" y="3957"/>
                      <a:pt x="8482" y="3957"/>
                      <a:pt x="8526" y="4001"/>
                    </a:cubicBezTo>
                    <a:cubicBezTo>
                      <a:pt x="8569" y="4044"/>
                      <a:pt x="8569" y="4044"/>
                      <a:pt x="8613" y="4044"/>
                    </a:cubicBezTo>
                    <a:cubicBezTo>
                      <a:pt x="8656" y="4088"/>
                      <a:pt x="8700" y="4131"/>
                      <a:pt x="8743" y="4175"/>
                    </a:cubicBezTo>
                    <a:cubicBezTo>
                      <a:pt x="8743" y="4218"/>
                      <a:pt x="8743" y="4218"/>
                      <a:pt x="8743" y="4218"/>
                    </a:cubicBezTo>
                    <a:cubicBezTo>
                      <a:pt x="8787" y="4262"/>
                      <a:pt x="8787" y="4305"/>
                      <a:pt x="8787" y="4305"/>
                    </a:cubicBezTo>
                    <a:cubicBezTo>
                      <a:pt x="8830" y="4349"/>
                      <a:pt x="8874" y="4392"/>
                      <a:pt x="8874" y="4436"/>
                    </a:cubicBezTo>
                    <a:cubicBezTo>
                      <a:pt x="8917" y="4479"/>
                      <a:pt x="8917" y="4479"/>
                      <a:pt x="8917" y="4523"/>
                    </a:cubicBezTo>
                    <a:cubicBezTo>
                      <a:pt x="8917" y="4523"/>
                      <a:pt x="8917" y="4523"/>
                      <a:pt x="8917" y="4566"/>
                    </a:cubicBezTo>
                    <a:cubicBezTo>
                      <a:pt x="8961" y="4610"/>
                      <a:pt x="8961" y="4653"/>
                      <a:pt x="8961" y="4697"/>
                    </a:cubicBezTo>
                    <a:cubicBezTo>
                      <a:pt x="9004" y="4740"/>
                      <a:pt x="9004" y="4784"/>
                      <a:pt x="9004" y="4784"/>
                    </a:cubicBezTo>
                    <a:lnTo>
                      <a:pt x="9004" y="4871"/>
                    </a:lnTo>
                    <a:cubicBezTo>
                      <a:pt x="9004" y="5001"/>
                      <a:pt x="9091" y="5088"/>
                      <a:pt x="9265" y="5088"/>
                    </a:cubicBezTo>
                    <a:cubicBezTo>
                      <a:pt x="9395" y="5088"/>
                      <a:pt x="9526" y="5001"/>
                      <a:pt x="9482" y="4871"/>
                    </a:cubicBezTo>
                    <a:cubicBezTo>
                      <a:pt x="9482" y="4262"/>
                      <a:pt x="9135" y="3740"/>
                      <a:pt x="8613" y="3479"/>
                    </a:cubicBezTo>
                    <a:cubicBezTo>
                      <a:pt x="8700" y="3218"/>
                      <a:pt x="8700" y="3000"/>
                      <a:pt x="8656" y="2739"/>
                    </a:cubicBezTo>
                    <a:cubicBezTo>
                      <a:pt x="8743" y="2696"/>
                      <a:pt x="8743" y="2609"/>
                      <a:pt x="8743" y="2565"/>
                    </a:cubicBezTo>
                    <a:cubicBezTo>
                      <a:pt x="8700" y="2087"/>
                      <a:pt x="8917" y="1652"/>
                      <a:pt x="9221" y="1304"/>
                    </a:cubicBezTo>
                    <a:lnTo>
                      <a:pt x="9221" y="1304"/>
                    </a:lnTo>
                    <a:cubicBezTo>
                      <a:pt x="9135" y="2391"/>
                      <a:pt x="9352" y="3479"/>
                      <a:pt x="9917" y="4436"/>
                    </a:cubicBezTo>
                    <a:cubicBezTo>
                      <a:pt x="9968" y="4512"/>
                      <a:pt x="10042" y="4544"/>
                      <a:pt x="10116" y="4544"/>
                    </a:cubicBezTo>
                    <a:cubicBezTo>
                      <a:pt x="10294" y="4544"/>
                      <a:pt x="10475" y="4359"/>
                      <a:pt x="10352" y="4175"/>
                    </a:cubicBezTo>
                    <a:cubicBezTo>
                      <a:pt x="9656" y="3000"/>
                      <a:pt x="9482" y="1565"/>
                      <a:pt x="9917" y="304"/>
                    </a:cubicBezTo>
                    <a:cubicBezTo>
                      <a:pt x="9996" y="120"/>
                      <a:pt x="9838" y="0"/>
                      <a:pt x="9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4"/>
              <p:cNvSpPr/>
              <p:nvPr/>
            </p:nvSpPr>
            <p:spPr>
              <a:xfrm>
                <a:off x="5954479" y="2527138"/>
                <a:ext cx="313649" cy="122306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3219" extrusionOk="0">
                    <a:moveTo>
                      <a:pt x="337" y="0"/>
                    </a:moveTo>
                    <a:cubicBezTo>
                      <a:pt x="155" y="0"/>
                      <a:pt x="0" y="158"/>
                      <a:pt x="148" y="335"/>
                    </a:cubicBezTo>
                    <a:cubicBezTo>
                      <a:pt x="583" y="988"/>
                      <a:pt x="1105" y="1597"/>
                      <a:pt x="1670" y="2119"/>
                    </a:cubicBezTo>
                    <a:cubicBezTo>
                      <a:pt x="2149" y="2553"/>
                      <a:pt x="2714" y="3032"/>
                      <a:pt x="3367" y="3162"/>
                    </a:cubicBezTo>
                    <a:cubicBezTo>
                      <a:pt x="3533" y="3202"/>
                      <a:pt x="3698" y="3219"/>
                      <a:pt x="3860" y="3219"/>
                    </a:cubicBezTo>
                    <a:cubicBezTo>
                      <a:pt x="4418" y="3219"/>
                      <a:pt x="4949" y="3017"/>
                      <a:pt x="5454" y="2814"/>
                    </a:cubicBezTo>
                    <a:cubicBezTo>
                      <a:pt x="6025" y="2546"/>
                      <a:pt x="6622" y="2251"/>
                      <a:pt x="7265" y="2251"/>
                    </a:cubicBezTo>
                    <a:cubicBezTo>
                      <a:pt x="7455" y="2251"/>
                      <a:pt x="7648" y="2277"/>
                      <a:pt x="7846" y="2336"/>
                    </a:cubicBezTo>
                    <a:cubicBezTo>
                      <a:pt x="7870" y="2343"/>
                      <a:pt x="7892" y="2346"/>
                      <a:pt x="7913" y="2346"/>
                    </a:cubicBezTo>
                    <a:cubicBezTo>
                      <a:pt x="8168" y="2346"/>
                      <a:pt x="8255" y="1894"/>
                      <a:pt x="7933" y="1814"/>
                    </a:cubicBezTo>
                    <a:cubicBezTo>
                      <a:pt x="7727" y="1745"/>
                      <a:pt x="7520" y="1716"/>
                      <a:pt x="7313" y="1716"/>
                    </a:cubicBezTo>
                    <a:cubicBezTo>
                      <a:pt x="6868" y="1716"/>
                      <a:pt x="6422" y="1853"/>
                      <a:pt x="5976" y="2032"/>
                    </a:cubicBezTo>
                    <a:cubicBezTo>
                      <a:pt x="5280" y="2292"/>
                      <a:pt x="4628" y="2727"/>
                      <a:pt x="3845" y="2727"/>
                    </a:cubicBezTo>
                    <a:cubicBezTo>
                      <a:pt x="3149" y="2727"/>
                      <a:pt x="2584" y="2249"/>
                      <a:pt x="2062" y="1814"/>
                    </a:cubicBezTo>
                    <a:cubicBezTo>
                      <a:pt x="1540" y="1292"/>
                      <a:pt x="1018" y="727"/>
                      <a:pt x="583" y="118"/>
                    </a:cubicBezTo>
                    <a:cubicBezTo>
                      <a:pt x="514" y="35"/>
                      <a:pt x="422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4"/>
              <p:cNvSpPr/>
              <p:nvPr/>
            </p:nvSpPr>
            <p:spPr>
              <a:xfrm>
                <a:off x="6161514" y="2658602"/>
                <a:ext cx="147345" cy="136706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3598" extrusionOk="0">
                    <a:moveTo>
                      <a:pt x="3545" y="0"/>
                    </a:moveTo>
                    <a:cubicBezTo>
                      <a:pt x="3469" y="0"/>
                      <a:pt x="3396" y="40"/>
                      <a:pt x="3354" y="137"/>
                    </a:cubicBezTo>
                    <a:cubicBezTo>
                      <a:pt x="2658" y="1442"/>
                      <a:pt x="1615" y="2486"/>
                      <a:pt x="266" y="3138"/>
                    </a:cubicBezTo>
                    <a:cubicBezTo>
                      <a:pt x="1" y="3252"/>
                      <a:pt x="165" y="3597"/>
                      <a:pt x="414" y="3597"/>
                    </a:cubicBezTo>
                    <a:cubicBezTo>
                      <a:pt x="450" y="3597"/>
                      <a:pt x="488" y="3590"/>
                      <a:pt x="527" y="3573"/>
                    </a:cubicBezTo>
                    <a:cubicBezTo>
                      <a:pt x="1919" y="2921"/>
                      <a:pt x="3093" y="1747"/>
                      <a:pt x="3789" y="355"/>
                    </a:cubicBezTo>
                    <a:cubicBezTo>
                      <a:pt x="3878" y="177"/>
                      <a:pt x="3706" y="0"/>
                      <a:pt x="35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4"/>
              <p:cNvSpPr/>
              <p:nvPr/>
            </p:nvSpPr>
            <p:spPr>
              <a:xfrm>
                <a:off x="5748583" y="2285374"/>
                <a:ext cx="89250" cy="125839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3312" extrusionOk="0">
                    <a:moveTo>
                      <a:pt x="1696" y="0"/>
                    </a:moveTo>
                    <a:cubicBezTo>
                      <a:pt x="1609" y="0"/>
                      <a:pt x="1522" y="0"/>
                      <a:pt x="1479" y="87"/>
                    </a:cubicBezTo>
                    <a:cubicBezTo>
                      <a:pt x="1392" y="87"/>
                      <a:pt x="1348" y="174"/>
                      <a:pt x="1348" y="218"/>
                    </a:cubicBezTo>
                    <a:cubicBezTo>
                      <a:pt x="1348" y="261"/>
                      <a:pt x="1305" y="305"/>
                      <a:pt x="1305" y="348"/>
                    </a:cubicBezTo>
                    <a:cubicBezTo>
                      <a:pt x="1305" y="392"/>
                      <a:pt x="1305" y="392"/>
                      <a:pt x="1261" y="435"/>
                    </a:cubicBezTo>
                    <a:cubicBezTo>
                      <a:pt x="1261" y="479"/>
                      <a:pt x="1218" y="522"/>
                      <a:pt x="1174" y="609"/>
                    </a:cubicBezTo>
                    <a:cubicBezTo>
                      <a:pt x="1087" y="696"/>
                      <a:pt x="1000" y="740"/>
                      <a:pt x="913" y="827"/>
                    </a:cubicBezTo>
                    <a:cubicBezTo>
                      <a:pt x="913" y="870"/>
                      <a:pt x="870" y="870"/>
                      <a:pt x="826" y="914"/>
                    </a:cubicBezTo>
                    <a:lnTo>
                      <a:pt x="739" y="914"/>
                    </a:lnTo>
                    <a:cubicBezTo>
                      <a:pt x="739" y="957"/>
                      <a:pt x="739" y="957"/>
                      <a:pt x="739" y="957"/>
                    </a:cubicBezTo>
                    <a:cubicBezTo>
                      <a:pt x="710" y="957"/>
                      <a:pt x="681" y="977"/>
                      <a:pt x="691" y="977"/>
                    </a:cubicBezTo>
                    <a:cubicBezTo>
                      <a:pt x="696" y="977"/>
                      <a:pt x="710" y="972"/>
                      <a:pt x="739" y="958"/>
                    </a:cubicBezTo>
                    <a:lnTo>
                      <a:pt x="739" y="958"/>
                    </a:lnTo>
                    <a:cubicBezTo>
                      <a:pt x="652" y="1001"/>
                      <a:pt x="609" y="1001"/>
                      <a:pt x="566" y="1088"/>
                    </a:cubicBezTo>
                    <a:cubicBezTo>
                      <a:pt x="522" y="1131"/>
                      <a:pt x="522" y="1218"/>
                      <a:pt x="522" y="1262"/>
                    </a:cubicBezTo>
                    <a:cubicBezTo>
                      <a:pt x="566" y="1349"/>
                      <a:pt x="609" y="1392"/>
                      <a:pt x="653" y="1436"/>
                    </a:cubicBezTo>
                    <a:cubicBezTo>
                      <a:pt x="681" y="1436"/>
                      <a:pt x="730" y="1455"/>
                      <a:pt x="785" y="1455"/>
                    </a:cubicBezTo>
                    <a:cubicBezTo>
                      <a:pt x="812" y="1455"/>
                      <a:pt x="841" y="1450"/>
                      <a:pt x="870" y="1436"/>
                    </a:cubicBezTo>
                    <a:cubicBezTo>
                      <a:pt x="1000" y="1392"/>
                      <a:pt x="1131" y="1305"/>
                      <a:pt x="1261" y="1218"/>
                    </a:cubicBezTo>
                    <a:cubicBezTo>
                      <a:pt x="1305" y="1349"/>
                      <a:pt x="1305" y="1523"/>
                      <a:pt x="1392" y="1653"/>
                    </a:cubicBezTo>
                    <a:cubicBezTo>
                      <a:pt x="1392" y="1697"/>
                      <a:pt x="1392" y="1697"/>
                      <a:pt x="1392" y="1740"/>
                    </a:cubicBezTo>
                    <a:cubicBezTo>
                      <a:pt x="1392" y="1740"/>
                      <a:pt x="1392" y="1740"/>
                      <a:pt x="1348" y="1784"/>
                    </a:cubicBezTo>
                    <a:cubicBezTo>
                      <a:pt x="1348" y="1827"/>
                      <a:pt x="1305" y="1827"/>
                      <a:pt x="1305" y="1827"/>
                    </a:cubicBezTo>
                    <a:cubicBezTo>
                      <a:pt x="1305" y="1871"/>
                      <a:pt x="1305" y="1871"/>
                      <a:pt x="1261" y="1871"/>
                    </a:cubicBezTo>
                    <a:cubicBezTo>
                      <a:pt x="1261" y="1871"/>
                      <a:pt x="1218" y="1914"/>
                      <a:pt x="1218" y="1914"/>
                    </a:cubicBezTo>
                    <a:lnTo>
                      <a:pt x="1174" y="1914"/>
                    </a:lnTo>
                    <a:cubicBezTo>
                      <a:pt x="1174" y="1914"/>
                      <a:pt x="1131" y="1958"/>
                      <a:pt x="1087" y="1958"/>
                    </a:cubicBezTo>
                    <a:lnTo>
                      <a:pt x="870" y="1958"/>
                    </a:lnTo>
                    <a:cubicBezTo>
                      <a:pt x="783" y="1958"/>
                      <a:pt x="739" y="1958"/>
                      <a:pt x="696" y="1914"/>
                    </a:cubicBezTo>
                    <a:lnTo>
                      <a:pt x="609" y="1914"/>
                    </a:lnTo>
                    <a:cubicBezTo>
                      <a:pt x="609" y="1871"/>
                      <a:pt x="566" y="1871"/>
                      <a:pt x="566" y="1871"/>
                    </a:cubicBezTo>
                    <a:cubicBezTo>
                      <a:pt x="479" y="1827"/>
                      <a:pt x="435" y="1827"/>
                      <a:pt x="392" y="1784"/>
                    </a:cubicBezTo>
                    <a:cubicBezTo>
                      <a:pt x="345" y="1753"/>
                      <a:pt x="294" y="1738"/>
                      <a:pt x="244" y="1738"/>
                    </a:cubicBezTo>
                    <a:cubicBezTo>
                      <a:pt x="154" y="1738"/>
                      <a:pt x="72" y="1786"/>
                      <a:pt x="44" y="1871"/>
                    </a:cubicBezTo>
                    <a:cubicBezTo>
                      <a:pt x="0" y="2001"/>
                      <a:pt x="0" y="2132"/>
                      <a:pt x="131" y="2219"/>
                    </a:cubicBezTo>
                    <a:cubicBezTo>
                      <a:pt x="357" y="2370"/>
                      <a:pt x="649" y="2488"/>
                      <a:pt x="922" y="2488"/>
                    </a:cubicBezTo>
                    <a:cubicBezTo>
                      <a:pt x="963" y="2488"/>
                      <a:pt x="1004" y="2485"/>
                      <a:pt x="1044" y="2479"/>
                    </a:cubicBezTo>
                    <a:cubicBezTo>
                      <a:pt x="1261" y="2436"/>
                      <a:pt x="1479" y="2349"/>
                      <a:pt x="1609" y="2219"/>
                    </a:cubicBezTo>
                    <a:cubicBezTo>
                      <a:pt x="1696" y="2479"/>
                      <a:pt x="1783" y="2697"/>
                      <a:pt x="1653" y="2914"/>
                    </a:cubicBezTo>
                    <a:cubicBezTo>
                      <a:pt x="1534" y="3123"/>
                      <a:pt x="1700" y="3311"/>
                      <a:pt x="1873" y="3311"/>
                    </a:cubicBezTo>
                    <a:cubicBezTo>
                      <a:pt x="1952" y="3311"/>
                      <a:pt x="2033" y="3271"/>
                      <a:pt x="2088" y="3175"/>
                    </a:cubicBezTo>
                    <a:cubicBezTo>
                      <a:pt x="2349" y="2697"/>
                      <a:pt x="2175" y="2175"/>
                      <a:pt x="1957" y="1740"/>
                    </a:cubicBezTo>
                    <a:cubicBezTo>
                      <a:pt x="1870" y="1523"/>
                      <a:pt x="1783" y="1305"/>
                      <a:pt x="1740" y="1044"/>
                    </a:cubicBezTo>
                    <a:cubicBezTo>
                      <a:pt x="1740" y="827"/>
                      <a:pt x="1783" y="566"/>
                      <a:pt x="1870" y="305"/>
                    </a:cubicBezTo>
                    <a:cubicBezTo>
                      <a:pt x="1914" y="218"/>
                      <a:pt x="1827" y="44"/>
                      <a:pt x="16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34"/>
              <p:cNvSpPr/>
              <p:nvPr/>
            </p:nvSpPr>
            <p:spPr>
              <a:xfrm>
                <a:off x="5750217" y="2389139"/>
                <a:ext cx="81005" cy="49963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1315" extrusionOk="0">
                    <a:moveTo>
                      <a:pt x="314" y="1"/>
                    </a:moveTo>
                    <a:cubicBezTo>
                      <a:pt x="297" y="1"/>
                      <a:pt x="279" y="4"/>
                      <a:pt x="262" y="9"/>
                    </a:cubicBezTo>
                    <a:cubicBezTo>
                      <a:pt x="131" y="53"/>
                      <a:pt x="1" y="227"/>
                      <a:pt x="88" y="357"/>
                    </a:cubicBezTo>
                    <a:cubicBezTo>
                      <a:pt x="218" y="662"/>
                      <a:pt x="436" y="966"/>
                      <a:pt x="783" y="1140"/>
                    </a:cubicBezTo>
                    <a:cubicBezTo>
                      <a:pt x="1015" y="1256"/>
                      <a:pt x="1267" y="1314"/>
                      <a:pt x="1524" y="1314"/>
                    </a:cubicBezTo>
                    <a:cubicBezTo>
                      <a:pt x="1653" y="1314"/>
                      <a:pt x="1784" y="1300"/>
                      <a:pt x="1914" y="1271"/>
                    </a:cubicBezTo>
                    <a:cubicBezTo>
                      <a:pt x="2045" y="1227"/>
                      <a:pt x="2132" y="1097"/>
                      <a:pt x="2088" y="966"/>
                    </a:cubicBezTo>
                    <a:cubicBezTo>
                      <a:pt x="2051" y="853"/>
                      <a:pt x="1948" y="740"/>
                      <a:pt x="1836" y="740"/>
                    </a:cubicBezTo>
                    <a:cubicBezTo>
                      <a:pt x="1819" y="740"/>
                      <a:pt x="1801" y="743"/>
                      <a:pt x="1784" y="749"/>
                    </a:cubicBezTo>
                    <a:cubicBezTo>
                      <a:pt x="1740" y="792"/>
                      <a:pt x="1697" y="792"/>
                      <a:pt x="1653" y="792"/>
                    </a:cubicBezTo>
                    <a:lnTo>
                      <a:pt x="1175" y="792"/>
                    </a:lnTo>
                    <a:cubicBezTo>
                      <a:pt x="1175" y="749"/>
                      <a:pt x="1175" y="749"/>
                      <a:pt x="1131" y="749"/>
                    </a:cubicBezTo>
                    <a:lnTo>
                      <a:pt x="1088" y="749"/>
                    </a:lnTo>
                    <a:cubicBezTo>
                      <a:pt x="1044" y="705"/>
                      <a:pt x="1044" y="705"/>
                      <a:pt x="1001" y="705"/>
                    </a:cubicBezTo>
                    <a:cubicBezTo>
                      <a:pt x="1001" y="705"/>
                      <a:pt x="957" y="662"/>
                      <a:pt x="957" y="662"/>
                    </a:cubicBezTo>
                    <a:cubicBezTo>
                      <a:pt x="914" y="662"/>
                      <a:pt x="914" y="618"/>
                      <a:pt x="870" y="618"/>
                    </a:cubicBezTo>
                    <a:cubicBezTo>
                      <a:pt x="870" y="618"/>
                      <a:pt x="870" y="575"/>
                      <a:pt x="870" y="575"/>
                    </a:cubicBezTo>
                    <a:lnTo>
                      <a:pt x="827" y="575"/>
                    </a:lnTo>
                    <a:cubicBezTo>
                      <a:pt x="783" y="531"/>
                      <a:pt x="783" y="531"/>
                      <a:pt x="740" y="488"/>
                    </a:cubicBezTo>
                    <a:cubicBezTo>
                      <a:pt x="740" y="488"/>
                      <a:pt x="696" y="444"/>
                      <a:pt x="696" y="444"/>
                    </a:cubicBezTo>
                    <a:cubicBezTo>
                      <a:pt x="696" y="401"/>
                      <a:pt x="696" y="401"/>
                      <a:pt x="696" y="401"/>
                    </a:cubicBezTo>
                    <a:cubicBezTo>
                      <a:pt x="653" y="401"/>
                      <a:pt x="653" y="357"/>
                      <a:pt x="653" y="357"/>
                    </a:cubicBezTo>
                    <a:cubicBezTo>
                      <a:pt x="610" y="314"/>
                      <a:pt x="610" y="314"/>
                      <a:pt x="610" y="270"/>
                    </a:cubicBezTo>
                    <a:cubicBezTo>
                      <a:pt x="566" y="270"/>
                      <a:pt x="566" y="227"/>
                      <a:pt x="566" y="227"/>
                    </a:cubicBezTo>
                    <a:cubicBezTo>
                      <a:pt x="528" y="114"/>
                      <a:pt x="425" y="1"/>
                      <a:pt x="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34"/>
              <p:cNvSpPr/>
              <p:nvPr/>
            </p:nvSpPr>
            <p:spPr>
              <a:xfrm>
                <a:off x="6335152" y="2187726"/>
                <a:ext cx="127169" cy="138606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3648" extrusionOk="0">
                    <a:moveTo>
                      <a:pt x="2525" y="1440"/>
                    </a:moveTo>
                    <a:lnTo>
                      <a:pt x="2525" y="1440"/>
                    </a:lnTo>
                    <a:cubicBezTo>
                      <a:pt x="2525" y="1472"/>
                      <a:pt x="2500" y="1480"/>
                      <a:pt x="2506" y="1482"/>
                    </a:cubicBezTo>
                    <a:cubicBezTo>
                      <a:pt x="2525" y="1480"/>
                      <a:pt x="2525" y="1472"/>
                      <a:pt x="2525" y="1440"/>
                    </a:cubicBezTo>
                    <a:close/>
                    <a:moveTo>
                      <a:pt x="351" y="0"/>
                    </a:moveTo>
                    <a:cubicBezTo>
                      <a:pt x="166" y="0"/>
                      <a:pt x="0" y="255"/>
                      <a:pt x="176" y="396"/>
                    </a:cubicBezTo>
                    <a:cubicBezTo>
                      <a:pt x="307" y="570"/>
                      <a:pt x="481" y="657"/>
                      <a:pt x="698" y="700"/>
                    </a:cubicBezTo>
                    <a:cubicBezTo>
                      <a:pt x="872" y="744"/>
                      <a:pt x="1046" y="787"/>
                      <a:pt x="1176" y="918"/>
                    </a:cubicBezTo>
                    <a:cubicBezTo>
                      <a:pt x="1524" y="1179"/>
                      <a:pt x="1524" y="1700"/>
                      <a:pt x="1568" y="2135"/>
                    </a:cubicBezTo>
                    <a:cubicBezTo>
                      <a:pt x="1655" y="2570"/>
                      <a:pt x="1742" y="3092"/>
                      <a:pt x="2090" y="3397"/>
                    </a:cubicBezTo>
                    <a:cubicBezTo>
                      <a:pt x="2253" y="3560"/>
                      <a:pt x="2466" y="3648"/>
                      <a:pt x="2675" y="3648"/>
                    </a:cubicBezTo>
                    <a:cubicBezTo>
                      <a:pt x="2857" y="3648"/>
                      <a:pt x="3036" y="3582"/>
                      <a:pt x="3177" y="3440"/>
                    </a:cubicBezTo>
                    <a:cubicBezTo>
                      <a:pt x="3346" y="3271"/>
                      <a:pt x="3174" y="3023"/>
                      <a:pt x="3007" y="3023"/>
                    </a:cubicBezTo>
                    <a:cubicBezTo>
                      <a:pt x="2959" y="3023"/>
                      <a:pt x="2911" y="3044"/>
                      <a:pt x="2873" y="3092"/>
                    </a:cubicBezTo>
                    <a:cubicBezTo>
                      <a:pt x="2804" y="3144"/>
                      <a:pt x="2735" y="3168"/>
                      <a:pt x="2669" y="3168"/>
                    </a:cubicBezTo>
                    <a:cubicBezTo>
                      <a:pt x="2568" y="3168"/>
                      <a:pt x="2473" y="3111"/>
                      <a:pt x="2394" y="3005"/>
                    </a:cubicBezTo>
                    <a:cubicBezTo>
                      <a:pt x="2612" y="2962"/>
                      <a:pt x="2829" y="2744"/>
                      <a:pt x="3003" y="2483"/>
                    </a:cubicBezTo>
                    <a:cubicBezTo>
                      <a:pt x="3221" y="2092"/>
                      <a:pt x="3221" y="1657"/>
                      <a:pt x="3134" y="1222"/>
                    </a:cubicBezTo>
                    <a:cubicBezTo>
                      <a:pt x="3134" y="1179"/>
                      <a:pt x="3134" y="1135"/>
                      <a:pt x="3134" y="1135"/>
                    </a:cubicBezTo>
                    <a:cubicBezTo>
                      <a:pt x="3134" y="1092"/>
                      <a:pt x="3134" y="1048"/>
                      <a:pt x="3134" y="1048"/>
                    </a:cubicBezTo>
                    <a:cubicBezTo>
                      <a:pt x="3134" y="961"/>
                      <a:pt x="3134" y="918"/>
                      <a:pt x="3134" y="831"/>
                    </a:cubicBezTo>
                    <a:cubicBezTo>
                      <a:pt x="3090" y="787"/>
                      <a:pt x="3047" y="744"/>
                      <a:pt x="3003" y="744"/>
                    </a:cubicBezTo>
                    <a:cubicBezTo>
                      <a:pt x="2980" y="736"/>
                      <a:pt x="2957" y="732"/>
                      <a:pt x="2934" y="732"/>
                    </a:cubicBezTo>
                    <a:cubicBezTo>
                      <a:pt x="2829" y="732"/>
                      <a:pt x="2734" y="810"/>
                      <a:pt x="2699" y="918"/>
                    </a:cubicBezTo>
                    <a:cubicBezTo>
                      <a:pt x="2699" y="1005"/>
                      <a:pt x="2699" y="1092"/>
                      <a:pt x="2655" y="1179"/>
                    </a:cubicBezTo>
                    <a:cubicBezTo>
                      <a:pt x="2655" y="1179"/>
                      <a:pt x="2655" y="1222"/>
                      <a:pt x="2655" y="1222"/>
                    </a:cubicBezTo>
                    <a:cubicBezTo>
                      <a:pt x="2655" y="1222"/>
                      <a:pt x="2612" y="1266"/>
                      <a:pt x="2612" y="1266"/>
                    </a:cubicBezTo>
                    <a:cubicBezTo>
                      <a:pt x="2612" y="1309"/>
                      <a:pt x="2568" y="1353"/>
                      <a:pt x="2568" y="1396"/>
                    </a:cubicBezTo>
                    <a:cubicBezTo>
                      <a:pt x="2525" y="1440"/>
                      <a:pt x="2525" y="1440"/>
                      <a:pt x="2525" y="1483"/>
                    </a:cubicBezTo>
                    <a:cubicBezTo>
                      <a:pt x="2514" y="1483"/>
                      <a:pt x="2508" y="1483"/>
                      <a:pt x="2506" y="1482"/>
                    </a:cubicBezTo>
                    <a:lnTo>
                      <a:pt x="2506" y="1482"/>
                    </a:lnTo>
                    <a:cubicBezTo>
                      <a:pt x="2500" y="1483"/>
                      <a:pt x="2492" y="1483"/>
                      <a:pt x="2481" y="1483"/>
                    </a:cubicBezTo>
                    <a:cubicBezTo>
                      <a:pt x="2481" y="1527"/>
                      <a:pt x="2438" y="1570"/>
                      <a:pt x="2438" y="1570"/>
                    </a:cubicBezTo>
                    <a:cubicBezTo>
                      <a:pt x="2394" y="1614"/>
                      <a:pt x="2351" y="1657"/>
                      <a:pt x="2307" y="1700"/>
                    </a:cubicBezTo>
                    <a:cubicBezTo>
                      <a:pt x="2264" y="1700"/>
                      <a:pt x="2264" y="1744"/>
                      <a:pt x="2220" y="1744"/>
                    </a:cubicBezTo>
                    <a:cubicBezTo>
                      <a:pt x="2133" y="1831"/>
                      <a:pt x="2090" y="1961"/>
                      <a:pt x="2177" y="2092"/>
                    </a:cubicBezTo>
                    <a:cubicBezTo>
                      <a:pt x="2209" y="2156"/>
                      <a:pt x="2287" y="2196"/>
                      <a:pt x="2361" y="2196"/>
                    </a:cubicBezTo>
                    <a:cubicBezTo>
                      <a:pt x="2388" y="2196"/>
                      <a:pt x="2414" y="2191"/>
                      <a:pt x="2438" y="2179"/>
                    </a:cubicBezTo>
                    <a:cubicBezTo>
                      <a:pt x="2568" y="2092"/>
                      <a:pt x="2612" y="2048"/>
                      <a:pt x="2699" y="1961"/>
                    </a:cubicBezTo>
                    <a:lnTo>
                      <a:pt x="2699" y="1961"/>
                    </a:lnTo>
                    <a:cubicBezTo>
                      <a:pt x="2699" y="2048"/>
                      <a:pt x="2655" y="2135"/>
                      <a:pt x="2612" y="2222"/>
                    </a:cubicBezTo>
                    <a:cubicBezTo>
                      <a:pt x="2612" y="2266"/>
                      <a:pt x="2612" y="2266"/>
                      <a:pt x="2568" y="2266"/>
                    </a:cubicBezTo>
                    <a:cubicBezTo>
                      <a:pt x="2568" y="2266"/>
                      <a:pt x="2568" y="2266"/>
                      <a:pt x="2568" y="2309"/>
                    </a:cubicBezTo>
                    <a:cubicBezTo>
                      <a:pt x="2568" y="2309"/>
                      <a:pt x="2525" y="2353"/>
                      <a:pt x="2525" y="2353"/>
                    </a:cubicBezTo>
                    <a:cubicBezTo>
                      <a:pt x="2481" y="2396"/>
                      <a:pt x="2481" y="2440"/>
                      <a:pt x="2438" y="2440"/>
                    </a:cubicBezTo>
                    <a:cubicBezTo>
                      <a:pt x="2438" y="2483"/>
                      <a:pt x="2394" y="2483"/>
                      <a:pt x="2394" y="2483"/>
                    </a:cubicBezTo>
                    <a:cubicBezTo>
                      <a:pt x="2351" y="2527"/>
                      <a:pt x="2307" y="2527"/>
                      <a:pt x="2307" y="2527"/>
                    </a:cubicBezTo>
                    <a:cubicBezTo>
                      <a:pt x="2264" y="2570"/>
                      <a:pt x="2264" y="2570"/>
                      <a:pt x="2220" y="2570"/>
                    </a:cubicBezTo>
                    <a:lnTo>
                      <a:pt x="2133" y="2570"/>
                    </a:lnTo>
                    <a:cubicBezTo>
                      <a:pt x="2003" y="2222"/>
                      <a:pt x="2003" y="1831"/>
                      <a:pt x="1959" y="1440"/>
                    </a:cubicBezTo>
                    <a:cubicBezTo>
                      <a:pt x="1872" y="1048"/>
                      <a:pt x="1698" y="700"/>
                      <a:pt x="1394" y="483"/>
                    </a:cubicBezTo>
                    <a:cubicBezTo>
                      <a:pt x="1220" y="352"/>
                      <a:pt x="1046" y="309"/>
                      <a:pt x="872" y="265"/>
                    </a:cubicBezTo>
                    <a:cubicBezTo>
                      <a:pt x="742" y="222"/>
                      <a:pt x="568" y="178"/>
                      <a:pt x="481" y="48"/>
                    </a:cubicBezTo>
                    <a:cubicBezTo>
                      <a:pt x="439" y="15"/>
                      <a:pt x="394" y="0"/>
                      <a:pt x="3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4"/>
              <p:cNvSpPr/>
              <p:nvPr/>
            </p:nvSpPr>
            <p:spPr>
              <a:xfrm>
                <a:off x="6366536" y="2253154"/>
                <a:ext cx="120748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4554" extrusionOk="0">
                    <a:moveTo>
                      <a:pt x="2582" y="1"/>
                    </a:moveTo>
                    <a:cubicBezTo>
                      <a:pt x="2431" y="1"/>
                      <a:pt x="2272" y="185"/>
                      <a:pt x="2395" y="370"/>
                    </a:cubicBezTo>
                    <a:cubicBezTo>
                      <a:pt x="2656" y="892"/>
                      <a:pt x="2743" y="1588"/>
                      <a:pt x="2482" y="2153"/>
                    </a:cubicBezTo>
                    <a:cubicBezTo>
                      <a:pt x="2312" y="2561"/>
                      <a:pt x="1983" y="2889"/>
                      <a:pt x="1598" y="2889"/>
                    </a:cubicBezTo>
                    <a:cubicBezTo>
                      <a:pt x="1491" y="2889"/>
                      <a:pt x="1378" y="2863"/>
                      <a:pt x="1264" y="2806"/>
                    </a:cubicBezTo>
                    <a:cubicBezTo>
                      <a:pt x="1228" y="2777"/>
                      <a:pt x="1193" y="2765"/>
                      <a:pt x="1160" y="2765"/>
                    </a:cubicBezTo>
                    <a:cubicBezTo>
                      <a:pt x="987" y="2765"/>
                      <a:pt x="864" y="3088"/>
                      <a:pt x="1046" y="3197"/>
                    </a:cubicBezTo>
                    <a:cubicBezTo>
                      <a:pt x="1228" y="3306"/>
                      <a:pt x="1418" y="3355"/>
                      <a:pt x="1606" y="3355"/>
                    </a:cubicBezTo>
                    <a:cubicBezTo>
                      <a:pt x="1867" y="3355"/>
                      <a:pt x="2124" y="3262"/>
                      <a:pt x="2351" y="3110"/>
                    </a:cubicBezTo>
                    <a:cubicBezTo>
                      <a:pt x="2395" y="3153"/>
                      <a:pt x="2395" y="3240"/>
                      <a:pt x="2395" y="3327"/>
                    </a:cubicBezTo>
                    <a:cubicBezTo>
                      <a:pt x="2395" y="3458"/>
                      <a:pt x="2395" y="3588"/>
                      <a:pt x="2351" y="3719"/>
                    </a:cubicBezTo>
                    <a:cubicBezTo>
                      <a:pt x="2278" y="3975"/>
                      <a:pt x="2112" y="4077"/>
                      <a:pt x="1906" y="4077"/>
                    </a:cubicBezTo>
                    <a:cubicBezTo>
                      <a:pt x="1867" y="4077"/>
                      <a:pt x="1827" y="4074"/>
                      <a:pt x="1786" y="4067"/>
                    </a:cubicBezTo>
                    <a:cubicBezTo>
                      <a:pt x="1220" y="4023"/>
                      <a:pt x="742" y="3632"/>
                      <a:pt x="481" y="3110"/>
                    </a:cubicBezTo>
                    <a:cubicBezTo>
                      <a:pt x="425" y="3027"/>
                      <a:pt x="352" y="2992"/>
                      <a:pt x="283" y="2992"/>
                    </a:cubicBezTo>
                    <a:cubicBezTo>
                      <a:pt x="134" y="2992"/>
                      <a:pt x="1" y="3150"/>
                      <a:pt x="89" y="3327"/>
                    </a:cubicBezTo>
                    <a:cubicBezTo>
                      <a:pt x="263" y="3719"/>
                      <a:pt x="568" y="4023"/>
                      <a:pt x="872" y="4241"/>
                    </a:cubicBezTo>
                    <a:cubicBezTo>
                      <a:pt x="1175" y="4430"/>
                      <a:pt x="1511" y="4554"/>
                      <a:pt x="1852" y="4554"/>
                    </a:cubicBezTo>
                    <a:cubicBezTo>
                      <a:pt x="1902" y="4554"/>
                      <a:pt x="1953" y="4551"/>
                      <a:pt x="2003" y="4545"/>
                    </a:cubicBezTo>
                    <a:cubicBezTo>
                      <a:pt x="2395" y="4502"/>
                      <a:pt x="2699" y="4197"/>
                      <a:pt x="2786" y="3762"/>
                    </a:cubicBezTo>
                    <a:cubicBezTo>
                      <a:pt x="2873" y="3414"/>
                      <a:pt x="2873" y="3023"/>
                      <a:pt x="2699" y="2762"/>
                    </a:cubicBezTo>
                    <a:cubicBezTo>
                      <a:pt x="2743" y="2675"/>
                      <a:pt x="2786" y="2588"/>
                      <a:pt x="2830" y="2501"/>
                    </a:cubicBezTo>
                    <a:cubicBezTo>
                      <a:pt x="3177" y="1762"/>
                      <a:pt x="3134" y="848"/>
                      <a:pt x="2743" y="109"/>
                    </a:cubicBezTo>
                    <a:cubicBezTo>
                      <a:pt x="2704" y="33"/>
                      <a:pt x="2644" y="1"/>
                      <a:pt x="25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4"/>
              <p:cNvSpPr/>
              <p:nvPr/>
            </p:nvSpPr>
            <p:spPr>
              <a:xfrm>
                <a:off x="5682471" y="1790334"/>
                <a:ext cx="677565" cy="558526"/>
              </a:xfrm>
              <a:custGeom>
                <a:avLst/>
                <a:gdLst/>
                <a:ahLst/>
                <a:cxnLst/>
                <a:rect l="l" t="t" r="r" b="b"/>
                <a:pathLst>
                  <a:path w="17833" h="14700" extrusionOk="0">
                    <a:moveTo>
                      <a:pt x="8877" y="4725"/>
                    </a:moveTo>
                    <a:cubicBezTo>
                      <a:pt x="9020" y="4725"/>
                      <a:pt x="9164" y="4738"/>
                      <a:pt x="9308" y="4766"/>
                    </a:cubicBezTo>
                    <a:cubicBezTo>
                      <a:pt x="9003" y="4809"/>
                      <a:pt x="8655" y="4853"/>
                      <a:pt x="8351" y="4983"/>
                    </a:cubicBezTo>
                    <a:cubicBezTo>
                      <a:pt x="7916" y="5114"/>
                      <a:pt x="7568" y="5331"/>
                      <a:pt x="7307" y="5636"/>
                    </a:cubicBezTo>
                    <a:cubicBezTo>
                      <a:pt x="7264" y="5679"/>
                      <a:pt x="7220" y="5723"/>
                      <a:pt x="7220" y="5766"/>
                    </a:cubicBezTo>
                    <a:lnTo>
                      <a:pt x="6916" y="5766"/>
                    </a:lnTo>
                    <a:cubicBezTo>
                      <a:pt x="7392" y="5107"/>
                      <a:pt x="8115" y="4725"/>
                      <a:pt x="8877" y="4725"/>
                    </a:cubicBezTo>
                    <a:close/>
                    <a:moveTo>
                      <a:pt x="10786" y="2239"/>
                    </a:moveTo>
                    <a:cubicBezTo>
                      <a:pt x="11208" y="2239"/>
                      <a:pt x="11623" y="2308"/>
                      <a:pt x="12004" y="2461"/>
                    </a:cubicBezTo>
                    <a:cubicBezTo>
                      <a:pt x="12700" y="2721"/>
                      <a:pt x="13092" y="3243"/>
                      <a:pt x="13309" y="3852"/>
                    </a:cubicBezTo>
                    <a:cubicBezTo>
                      <a:pt x="13135" y="3722"/>
                      <a:pt x="12874" y="3678"/>
                      <a:pt x="12613" y="3678"/>
                    </a:cubicBezTo>
                    <a:cubicBezTo>
                      <a:pt x="12483" y="3722"/>
                      <a:pt x="12352" y="3722"/>
                      <a:pt x="12178" y="3765"/>
                    </a:cubicBezTo>
                    <a:cubicBezTo>
                      <a:pt x="11955" y="3666"/>
                      <a:pt x="11720" y="3620"/>
                      <a:pt x="11487" y="3620"/>
                    </a:cubicBezTo>
                    <a:cubicBezTo>
                      <a:pt x="10902" y="3620"/>
                      <a:pt x="10321" y="3908"/>
                      <a:pt x="9917" y="4374"/>
                    </a:cubicBezTo>
                    <a:cubicBezTo>
                      <a:pt x="9576" y="4261"/>
                      <a:pt x="9223" y="4194"/>
                      <a:pt x="8871" y="4194"/>
                    </a:cubicBezTo>
                    <a:cubicBezTo>
                      <a:pt x="8549" y="4194"/>
                      <a:pt x="8228" y="4250"/>
                      <a:pt x="7916" y="4374"/>
                    </a:cubicBezTo>
                    <a:cubicBezTo>
                      <a:pt x="7220" y="4635"/>
                      <a:pt x="6698" y="5114"/>
                      <a:pt x="6307" y="5723"/>
                    </a:cubicBezTo>
                    <a:cubicBezTo>
                      <a:pt x="6307" y="5766"/>
                      <a:pt x="6307" y="5809"/>
                      <a:pt x="6307" y="5896"/>
                    </a:cubicBezTo>
                    <a:cubicBezTo>
                      <a:pt x="6220" y="5896"/>
                      <a:pt x="6133" y="5940"/>
                      <a:pt x="6089" y="5983"/>
                    </a:cubicBezTo>
                    <a:cubicBezTo>
                      <a:pt x="6046" y="5983"/>
                      <a:pt x="5959" y="6027"/>
                      <a:pt x="5915" y="6070"/>
                    </a:cubicBezTo>
                    <a:cubicBezTo>
                      <a:pt x="6437" y="4461"/>
                      <a:pt x="7568" y="3113"/>
                      <a:pt x="9177" y="2548"/>
                    </a:cubicBezTo>
                    <a:cubicBezTo>
                      <a:pt x="9690" y="2352"/>
                      <a:pt x="10244" y="2239"/>
                      <a:pt x="10786" y="2239"/>
                    </a:cubicBezTo>
                    <a:close/>
                    <a:moveTo>
                      <a:pt x="10966" y="523"/>
                    </a:moveTo>
                    <a:cubicBezTo>
                      <a:pt x="11685" y="523"/>
                      <a:pt x="12377" y="714"/>
                      <a:pt x="12961" y="1243"/>
                    </a:cubicBezTo>
                    <a:cubicBezTo>
                      <a:pt x="13962" y="2069"/>
                      <a:pt x="14397" y="3330"/>
                      <a:pt x="14484" y="4548"/>
                    </a:cubicBezTo>
                    <a:cubicBezTo>
                      <a:pt x="14353" y="4505"/>
                      <a:pt x="14179" y="4505"/>
                      <a:pt x="14049" y="4461"/>
                    </a:cubicBezTo>
                    <a:cubicBezTo>
                      <a:pt x="13875" y="3678"/>
                      <a:pt x="13570" y="2895"/>
                      <a:pt x="12961" y="2417"/>
                    </a:cubicBezTo>
                    <a:cubicBezTo>
                      <a:pt x="12372" y="1946"/>
                      <a:pt x="11606" y="1758"/>
                      <a:pt x="10887" y="1758"/>
                    </a:cubicBezTo>
                    <a:cubicBezTo>
                      <a:pt x="10809" y="1758"/>
                      <a:pt x="10732" y="1760"/>
                      <a:pt x="10656" y="1765"/>
                    </a:cubicBezTo>
                    <a:cubicBezTo>
                      <a:pt x="8960" y="1765"/>
                      <a:pt x="7351" y="2678"/>
                      <a:pt x="6350" y="4070"/>
                    </a:cubicBezTo>
                    <a:cubicBezTo>
                      <a:pt x="5828" y="4809"/>
                      <a:pt x="5481" y="5636"/>
                      <a:pt x="5263" y="6549"/>
                    </a:cubicBezTo>
                    <a:cubicBezTo>
                      <a:pt x="5002" y="6766"/>
                      <a:pt x="4785" y="7071"/>
                      <a:pt x="4611" y="7419"/>
                    </a:cubicBezTo>
                    <a:cubicBezTo>
                      <a:pt x="4437" y="7462"/>
                      <a:pt x="4263" y="7549"/>
                      <a:pt x="4132" y="7636"/>
                    </a:cubicBezTo>
                    <a:cubicBezTo>
                      <a:pt x="4089" y="5505"/>
                      <a:pt x="5089" y="3417"/>
                      <a:pt x="6785" y="2113"/>
                    </a:cubicBezTo>
                    <a:cubicBezTo>
                      <a:pt x="7655" y="1417"/>
                      <a:pt x="8655" y="938"/>
                      <a:pt x="9743" y="677"/>
                    </a:cubicBezTo>
                    <a:cubicBezTo>
                      <a:pt x="10150" y="583"/>
                      <a:pt x="10562" y="523"/>
                      <a:pt x="10966" y="523"/>
                    </a:cubicBezTo>
                    <a:close/>
                    <a:moveTo>
                      <a:pt x="1958" y="7854"/>
                    </a:moveTo>
                    <a:lnTo>
                      <a:pt x="1958" y="7854"/>
                    </a:lnTo>
                    <a:cubicBezTo>
                      <a:pt x="1914" y="8071"/>
                      <a:pt x="1871" y="8245"/>
                      <a:pt x="1827" y="8463"/>
                    </a:cubicBezTo>
                    <a:cubicBezTo>
                      <a:pt x="1784" y="8463"/>
                      <a:pt x="1740" y="8463"/>
                      <a:pt x="1697" y="8506"/>
                    </a:cubicBezTo>
                    <a:cubicBezTo>
                      <a:pt x="1305" y="8680"/>
                      <a:pt x="957" y="8984"/>
                      <a:pt x="696" y="9289"/>
                    </a:cubicBezTo>
                    <a:cubicBezTo>
                      <a:pt x="653" y="8984"/>
                      <a:pt x="914" y="8593"/>
                      <a:pt x="1131" y="8376"/>
                    </a:cubicBezTo>
                    <a:cubicBezTo>
                      <a:pt x="1349" y="8115"/>
                      <a:pt x="1610" y="7941"/>
                      <a:pt x="1958" y="7854"/>
                    </a:cubicBezTo>
                    <a:close/>
                    <a:moveTo>
                      <a:pt x="10965" y="0"/>
                    </a:moveTo>
                    <a:cubicBezTo>
                      <a:pt x="10819" y="0"/>
                      <a:pt x="10672" y="9"/>
                      <a:pt x="10526" y="25"/>
                    </a:cubicBezTo>
                    <a:cubicBezTo>
                      <a:pt x="8047" y="329"/>
                      <a:pt x="5785" y="1808"/>
                      <a:pt x="4567" y="3939"/>
                    </a:cubicBezTo>
                    <a:cubicBezTo>
                      <a:pt x="4437" y="4157"/>
                      <a:pt x="4350" y="4374"/>
                      <a:pt x="4263" y="4592"/>
                    </a:cubicBezTo>
                    <a:cubicBezTo>
                      <a:pt x="4085" y="4495"/>
                      <a:pt x="3889" y="4452"/>
                      <a:pt x="3693" y="4452"/>
                    </a:cubicBezTo>
                    <a:cubicBezTo>
                      <a:pt x="3362" y="4452"/>
                      <a:pt x="3030" y="4574"/>
                      <a:pt x="2784" y="4766"/>
                    </a:cubicBezTo>
                    <a:cubicBezTo>
                      <a:pt x="2219" y="5201"/>
                      <a:pt x="2088" y="5896"/>
                      <a:pt x="2001" y="6549"/>
                    </a:cubicBezTo>
                    <a:cubicBezTo>
                      <a:pt x="2001" y="6810"/>
                      <a:pt x="2001" y="7071"/>
                      <a:pt x="2001" y="7288"/>
                    </a:cubicBezTo>
                    <a:cubicBezTo>
                      <a:pt x="1479" y="7419"/>
                      <a:pt x="1044" y="7680"/>
                      <a:pt x="696" y="8071"/>
                    </a:cubicBezTo>
                    <a:cubicBezTo>
                      <a:pt x="305" y="8506"/>
                      <a:pt x="0" y="9158"/>
                      <a:pt x="305" y="9724"/>
                    </a:cubicBezTo>
                    <a:cubicBezTo>
                      <a:pt x="348" y="9767"/>
                      <a:pt x="392" y="9767"/>
                      <a:pt x="392" y="9811"/>
                    </a:cubicBezTo>
                    <a:cubicBezTo>
                      <a:pt x="305" y="10028"/>
                      <a:pt x="218" y="10246"/>
                      <a:pt x="174" y="10507"/>
                    </a:cubicBezTo>
                    <a:cubicBezTo>
                      <a:pt x="0" y="11377"/>
                      <a:pt x="305" y="12333"/>
                      <a:pt x="957" y="12986"/>
                    </a:cubicBezTo>
                    <a:cubicBezTo>
                      <a:pt x="983" y="13037"/>
                      <a:pt x="1023" y="13058"/>
                      <a:pt x="1070" y="13058"/>
                    </a:cubicBezTo>
                    <a:cubicBezTo>
                      <a:pt x="1103" y="13058"/>
                      <a:pt x="1139" y="13047"/>
                      <a:pt x="1175" y="13029"/>
                    </a:cubicBezTo>
                    <a:lnTo>
                      <a:pt x="1175" y="13029"/>
                    </a:lnTo>
                    <a:cubicBezTo>
                      <a:pt x="957" y="13551"/>
                      <a:pt x="957" y="14117"/>
                      <a:pt x="1262" y="14595"/>
                    </a:cubicBezTo>
                    <a:cubicBezTo>
                      <a:pt x="1294" y="14659"/>
                      <a:pt x="1395" y="14699"/>
                      <a:pt x="1499" y="14699"/>
                    </a:cubicBezTo>
                    <a:cubicBezTo>
                      <a:pt x="1537" y="14699"/>
                      <a:pt x="1575" y="14694"/>
                      <a:pt x="1610" y="14682"/>
                    </a:cubicBezTo>
                    <a:cubicBezTo>
                      <a:pt x="1697" y="14595"/>
                      <a:pt x="1740" y="14465"/>
                      <a:pt x="1697" y="14334"/>
                    </a:cubicBezTo>
                    <a:cubicBezTo>
                      <a:pt x="1653" y="14291"/>
                      <a:pt x="1653" y="14247"/>
                      <a:pt x="1653" y="14247"/>
                    </a:cubicBezTo>
                    <a:cubicBezTo>
                      <a:pt x="1610" y="14204"/>
                      <a:pt x="1610" y="14204"/>
                      <a:pt x="1610" y="14160"/>
                    </a:cubicBezTo>
                    <a:cubicBezTo>
                      <a:pt x="1566" y="14073"/>
                      <a:pt x="1566" y="14030"/>
                      <a:pt x="1566" y="13943"/>
                    </a:cubicBezTo>
                    <a:cubicBezTo>
                      <a:pt x="1523" y="13899"/>
                      <a:pt x="1523" y="13856"/>
                      <a:pt x="1523" y="13769"/>
                    </a:cubicBezTo>
                    <a:cubicBezTo>
                      <a:pt x="1523" y="13725"/>
                      <a:pt x="1523" y="13682"/>
                      <a:pt x="1523" y="13638"/>
                    </a:cubicBezTo>
                    <a:cubicBezTo>
                      <a:pt x="1523" y="13638"/>
                      <a:pt x="1523" y="13638"/>
                      <a:pt x="1523" y="13595"/>
                    </a:cubicBezTo>
                    <a:cubicBezTo>
                      <a:pt x="1566" y="13508"/>
                      <a:pt x="1566" y="13421"/>
                      <a:pt x="1566" y="13377"/>
                    </a:cubicBezTo>
                    <a:cubicBezTo>
                      <a:pt x="1610" y="13334"/>
                      <a:pt x="1610" y="13290"/>
                      <a:pt x="1610" y="13290"/>
                    </a:cubicBezTo>
                    <a:lnTo>
                      <a:pt x="1610" y="13247"/>
                    </a:lnTo>
                    <a:cubicBezTo>
                      <a:pt x="1653" y="13247"/>
                      <a:pt x="1653" y="13203"/>
                      <a:pt x="1653" y="13203"/>
                    </a:cubicBezTo>
                    <a:cubicBezTo>
                      <a:pt x="1653" y="13290"/>
                      <a:pt x="1697" y="13377"/>
                      <a:pt x="1740" y="13464"/>
                    </a:cubicBezTo>
                    <a:cubicBezTo>
                      <a:pt x="1740" y="13595"/>
                      <a:pt x="1871" y="13682"/>
                      <a:pt x="1958" y="13682"/>
                    </a:cubicBezTo>
                    <a:cubicBezTo>
                      <a:pt x="2088" y="13682"/>
                      <a:pt x="2262" y="13682"/>
                      <a:pt x="2306" y="13508"/>
                    </a:cubicBezTo>
                    <a:cubicBezTo>
                      <a:pt x="2393" y="13160"/>
                      <a:pt x="2653" y="12899"/>
                      <a:pt x="3001" y="12725"/>
                    </a:cubicBezTo>
                    <a:cubicBezTo>
                      <a:pt x="3142" y="12662"/>
                      <a:pt x="3289" y="12639"/>
                      <a:pt x="3439" y="12639"/>
                    </a:cubicBezTo>
                    <a:cubicBezTo>
                      <a:pt x="3706" y="12639"/>
                      <a:pt x="3984" y="12713"/>
                      <a:pt x="4263" y="12768"/>
                    </a:cubicBezTo>
                    <a:cubicBezTo>
                      <a:pt x="4566" y="12869"/>
                      <a:pt x="4921" y="12971"/>
                      <a:pt x="5268" y="12971"/>
                    </a:cubicBezTo>
                    <a:cubicBezTo>
                      <a:pt x="5369" y="12971"/>
                      <a:pt x="5469" y="12962"/>
                      <a:pt x="5567" y="12942"/>
                    </a:cubicBezTo>
                    <a:cubicBezTo>
                      <a:pt x="5959" y="12812"/>
                      <a:pt x="6263" y="12551"/>
                      <a:pt x="6394" y="12203"/>
                    </a:cubicBezTo>
                    <a:cubicBezTo>
                      <a:pt x="6446" y="12020"/>
                      <a:pt x="6293" y="11899"/>
                      <a:pt x="6135" y="11899"/>
                    </a:cubicBezTo>
                    <a:cubicBezTo>
                      <a:pt x="6031" y="11899"/>
                      <a:pt x="5924" y="11952"/>
                      <a:pt x="5872" y="12073"/>
                    </a:cubicBezTo>
                    <a:cubicBezTo>
                      <a:pt x="5809" y="12358"/>
                      <a:pt x="5515" y="12458"/>
                      <a:pt x="5225" y="12458"/>
                    </a:cubicBezTo>
                    <a:cubicBezTo>
                      <a:pt x="5117" y="12458"/>
                      <a:pt x="5010" y="12444"/>
                      <a:pt x="4915" y="12420"/>
                    </a:cubicBezTo>
                    <a:cubicBezTo>
                      <a:pt x="4437" y="12333"/>
                      <a:pt x="3958" y="12116"/>
                      <a:pt x="3480" y="12116"/>
                    </a:cubicBezTo>
                    <a:cubicBezTo>
                      <a:pt x="2958" y="12116"/>
                      <a:pt x="2436" y="12377"/>
                      <a:pt x="2132" y="12812"/>
                    </a:cubicBezTo>
                    <a:cubicBezTo>
                      <a:pt x="2088" y="12507"/>
                      <a:pt x="2088" y="12246"/>
                      <a:pt x="2132" y="11942"/>
                    </a:cubicBezTo>
                    <a:cubicBezTo>
                      <a:pt x="2132" y="11899"/>
                      <a:pt x="2132" y="11855"/>
                      <a:pt x="2132" y="11812"/>
                    </a:cubicBezTo>
                    <a:cubicBezTo>
                      <a:pt x="2219" y="11551"/>
                      <a:pt x="2349" y="11290"/>
                      <a:pt x="2566" y="11072"/>
                    </a:cubicBezTo>
                    <a:cubicBezTo>
                      <a:pt x="2914" y="10724"/>
                      <a:pt x="3349" y="10637"/>
                      <a:pt x="3871" y="10637"/>
                    </a:cubicBezTo>
                    <a:cubicBezTo>
                      <a:pt x="4235" y="10670"/>
                      <a:pt x="4598" y="10753"/>
                      <a:pt x="4980" y="10753"/>
                    </a:cubicBezTo>
                    <a:cubicBezTo>
                      <a:pt x="5102" y="10753"/>
                      <a:pt x="5225" y="10745"/>
                      <a:pt x="5350" y="10724"/>
                    </a:cubicBezTo>
                    <a:cubicBezTo>
                      <a:pt x="5785" y="10637"/>
                      <a:pt x="6133" y="10463"/>
                      <a:pt x="6394" y="10115"/>
                    </a:cubicBezTo>
                    <a:cubicBezTo>
                      <a:pt x="6548" y="9931"/>
                      <a:pt x="6375" y="9746"/>
                      <a:pt x="6184" y="9746"/>
                    </a:cubicBezTo>
                    <a:cubicBezTo>
                      <a:pt x="6105" y="9746"/>
                      <a:pt x="6023" y="9778"/>
                      <a:pt x="5959" y="9854"/>
                    </a:cubicBezTo>
                    <a:cubicBezTo>
                      <a:pt x="5698" y="10202"/>
                      <a:pt x="5220" y="10246"/>
                      <a:pt x="4785" y="10246"/>
                    </a:cubicBezTo>
                    <a:cubicBezTo>
                      <a:pt x="4398" y="10216"/>
                      <a:pt x="4012" y="10146"/>
                      <a:pt x="3626" y="10146"/>
                    </a:cubicBezTo>
                    <a:cubicBezTo>
                      <a:pt x="3447" y="10146"/>
                      <a:pt x="3268" y="10161"/>
                      <a:pt x="3088" y="10202"/>
                    </a:cubicBezTo>
                    <a:cubicBezTo>
                      <a:pt x="2845" y="10243"/>
                      <a:pt x="2639" y="10359"/>
                      <a:pt x="2436" y="10481"/>
                    </a:cubicBezTo>
                    <a:lnTo>
                      <a:pt x="2436" y="10481"/>
                    </a:lnTo>
                    <a:cubicBezTo>
                      <a:pt x="2436" y="10476"/>
                      <a:pt x="2436" y="10470"/>
                      <a:pt x="2436" y="10463"/>
                    </a:cubicBezTo>
                    <a:cubicBezTo>
                      <a:pt x="2436" y="10420"/>
                      <a:pt x="2436" y="10376"/>
                      <a:pt x="2436" y="10333"/>
                    </a:cubicBezTo>
                    <a:cubicBezTo>
                      <a:pt x="2479" y="10246"/>
                      <a:pt x="2479" y="10159"/>
                      <a:pt x="2523" y="10072"/>
                    </a:cubicBezTo>
                    <a:cubicBezTo>
                      <a:pt x="2523" y="10028"/>
                      <a:pt x="2523" y="10028"/>
                      <a:pt x="2566" y="10028"/>
                    </a:cubicBezTo>
                    <a:cubicBezTo>
                      <a:pt x="2566" y="9985"/>
                      <a:pt x="2610" y="9941"/>
                      <a:pt x="2610" y="9898"/>
                    </a:cubicBezTo>
                    <a:cubicBezTo>
                      <a:pt x="2697" y="9767"/>
                      <a:pt x="2653" y="9593"/>
                      <a:pt x="2523" y="9550"/>
                    </a:cubicBezTo>
                    <a:cubicBezTo>
                      <a:pt x="2477" y="9519"/>
                      <a:pt x="2431" y="9505"/>
                      <a:pt x="2386" y="9505"/>
                    </a:cubicBezTo>
                    <a:cubicBezTo>
                      <a:pt x="2306" y="9505"/>
                      <a:pt x="2231" y="9553"/>
                      <a:pt x="2175" y="9637"/>
                    </a:cubicBezTo>
                    <a:cubicBezTo>
                      <a:pt x="1958" y="9985"/>
                      <a:pt x="1871" y="10420"/>
                      <a:pt x="1914" y="10811"/>
                    </a:cubicBezTo>
                    <a:cubicBezTo>
                      <a:pt x="1914" y="10855"/>
                      <a:pt x="1914" y="10942"/>
                      <a:pt x="1958" y="10985"/>
                    </a:cubicBezTo>
                    <a:cubicBezTo>
                      <a:pt x="1740" y="11333"/>
                      <a:pt x="1566" y="11768"/>
                      <a:pt x="1610" y="12159"/>
                    </a:cubicBezTo>
                    <a:cubicBezTo>
                      <a:pt x="1610" y="12203"/>
                      <a:pt x="1610" y="12203"/>
                      <a:pt x="1610" y="12203"/>
                    </a:cubicBezTo>
                    <a:cubicBezTo>
                      <a:pt x="1610" y="12290"/>
                      <a:pt x="1610" y="12377"/>
                      <a:pt x="1610" y="12464"/>
                    </a:cubicBezTo>
                    <a:cubicBezTo>
                      <a:pt x="1566" y="12464"/>
                      <a:pt x="1566" y="12507"/>
                      <a:pt x="1523" y="12507"/>
                    </a:cubicBezTo>
                    <a:cubicBezTo>
                      <a:pt x="1479" y="12551"/>
                      <a:pt x="1392" y="12638"/>
                      <a:pt x="1349" y="12725"/>
                    </a:cubicBezTo>
                    <a:cubicBezTo>
                      <a:pt x="1349" y="12681"/>
                      <a:pt x="1349" y="12638"/>
                      <a:pt x="1305" y="12638"/>
                    </a:cubicBezTo>
                    <a:cubicBezTo>
                      <a:pt x="783" y="12073"/>
                      <a:pt x="522" y="11290"/>
                      <a:pt x="696" y="10550"/>
                    </a:cubicBezTo>
                    <a:cubicBezTo>
                      <a:pt x="783" y="10028"/>
                      <a:pt x="1044" y="9593"/>
                      <a:pt x="1436" y="9289"/>
                    </a:cubicBezTo>
                    <a:lnTo>
                      <a:pt x="1436" y="9289"/>
                    </a:lnTo>
                    <a:cubicBezTo>
                      <a:pt x="1218" y="9724"/>
                      <a:pt x="957" y="10202"/>
                      <a:pt x="1001" y="10724"/>
                    </a:cubicBezTo>
                    <a:cubicBezTo>
                      <a:pt x="1001" y="10898"/>
                      <a:pt x="1131" y="10985"/>
                      <a:pt x="1262" y="10985"/>
                    </a:cubicBezTo>
                    <a:cubicBezTo>
                      <a:pt x="1392" y="10985"/>
                      <a:pt x="1523" y="10898"/>
                      <a:pt x="1523" y="10724"/>
                    </a:cubicBezTo>
                    <a:cubicBezTo>
                      <a:pt x="1479" y="10115"/>
                      <a:pt x="1827" y="9637"/>
                      <a:pt x="2088" y="9158"/>
                    </a:cubicBezTo>
                    <a:cubicBezTo>
                      <a:pt x="2393" y="8593"/>
                      <a:pt x="2479" y="8028"/>
                      <a:pt x="2479" y="7375"/>
                    </a:cubicBezTo>
                    <a:cubicBezTo>
                      <a:pt x="2523" y="6766"/>
                      <a:pt x="2479" y="6114"/>
                      <a:pt x="2784" y="5592"/>
                    </a:cubicBezTo>
                    <a:cubicBezTo>
                      <a:pt x="2945" y="5238"/>
                      <a:pt x="3296" y="4956"/>
                      <a:pt x="3661" y="4956"/>
                    </a:cubicBezTo>
                    <a:cubicBezTo>
                      <a:pt x="3790" y="4956"/>
                      <a:pt x="3921" y="4991"/>
                      <a:pt x="4045" y="5070"/>
                    </a:cubicBezTo>
                    <a:cubicBezTo>
                      <a:pt x="4045" y="5114"/>
                      <a:pt x="4002" y="5201"/>
                      <a:pt x="4002" y="5288"/>
                    </a:cubicBezTo>
                    <a:lnTo>
                      <a:pt x="3915" y="5288"/>
                    </a:lnTo>
                    <a:cubicBezTo>
                      <a:pt x="3523" y="5375"/>
                      <a:pt x="3219" y="5636"/>
                      <a:pt x="3001" y="5983"/>
                    </a:cubicBezTo>
                    <a:cubicBezTo>
                      <a:pt x="2784" y="6375"/>
                      <a:pt x="2740" y="6810"/>
                      <a:pt x="2871" y="7245"/>
                    </a:cubicBezTo>
                    <a:cubicBezTo>
                      <a:pt x="2871" y="7352"/>
                      <a:pt x="2989" y="7430"/>
                      <a:pt x="3103" y="7430"/>
                    </a:cubicBezTo>
                    <a:cubicBezTo>
                      <a:pt x="3128" y="7430"/>
                      <a:pt x="3152" y="7426"/>
                      <a:pt x="3175" y="7419"/>
                    </a:cubicBezTo>
                    <a:cubicBezTo>
                      <a:pt x="3306" y="7375"/>
                      <a:pt x="3393" y="7245"/>
                      <a:pt x="3349" y="7114"/>
                    </a:cubicBezTo>
                    <a:cubicBezTo>
                      <a:pt x="3262" y="6810"/>
                      <a:pt x="3306" y="6505"/>
                      <a:pt x="3436" y="6244"/>
                    </a:cubicBezTo>
                    <a:cubicBezTo>
                      <a:pt x="3480" y="6201"/>
                      <a:pt x="3480" y="6157"/>
                      <a:pt x="3523" y="6157"/>
                    </a:cubicBezTo>
                    <a:cubicBezTo>
                      <a:pt x="3523" y="6114"/>
                      <a:pt x="3523" y="6114"/>
                      <a:pt x="3567" y="6114"/>
                    </a:cubicBezTo>
                    <a:cubicBezTo>
                      <a:pt x="3610" y="6027"/>
                      <a:pt x="3654" y="5983"/>
                      <a:pt x="3697" y="5940"/>
                    </a:cubicBezTo>
                    <a:lnTo>
                      <a:pt x="3741" y="5940"/>
                    </a:lnTo>
                    <a:cubicBezTo>
                      <a:pt x="3741" y="5940"/>
                      <a:pt x="3741" y="5896"/>
                      <a:pt x="3784" y="5896"/>
                    </a:cubicBezTo>
                    <a:lnTo>
                      <a:pt x="3828" y="5896"/>
                    </a:lnTo>
                    <a:cubicBezTo>
                      <a:pt x="3654" y="6549"/>
                      <a:pt x="3567" y="7245"/>
                      <a:pt x="3610" y="7941"/>
                    </a:cubicBezTo>
                    <a:cubicBezTo>
                      <a:pt x="3610" y="7984"/>
                      <a:pt x="3610" y="8028"/>
                      <a:pt x="3610" y="8028"/>
                    </a:cubicBezTo>
                    <a:cubicBezTo>
                      <a:pt x="3175" y="8506"/>
                      <a:pt x="2914" y="9115"/>
                      <a:pt x="2914" y="9811"/>
                    </a:cubicBezTo>
                    <a:cubicBezTo>
                      <a:pt x="2936" y="9985"/>
                      <a:pt x="3067" y="10072"/>
                      <a:pt x="3192" y="10072"/>
                    </a:cubicBezTo>
                    <a:cubicBezTo>
                      <a:pt x="3317" y="10072"/>
                      <a:pt x="3436" y="9985"/>
                      <a:pt x="3436" y="9811"/>
                    </a:cubicBezTo>
                    <a:cubicBezTo>
                      <a:pt x="3393" y="9115"/>
                      <a:pt x="3741" y="8463"/>
                      <a:pt x="4306" y="8115"/>
                    </a:cubicBezTo>
                    <a:cubicBezTo>
                      <a:pt x="4306" y="8158"/>
                      <a:pt x="4306" y="8158"/>
                      <a:pt x="4306" y="8202"/>
                    </a:cubicBezTo>
                    <a:cubicBezTo>
                      <a:pt x="4255" y="8407"/>
                      <a:pt x="4401" y="8537"/>
                      <a:pt x="4547" y="8537"/>
                    </a:cubicBezTo>
                    <a:cubicBezTo>
                      <a:pt x="4648" y="8537"/>
                      <a:pt x="4749" y="8475"/>
                      <a:pt x="4785" y="8332"/>
                    </a:cubicBezTo>
                    <a:cubicBezTo>
                      <a:pt x="4915" y="7767"/>
                      <a:pt x="5220" y="7288"/>
                      <a:pt x="5654" y="6897"/>
                    </a:cubicBezTo>
                    <a:cubicBezTo>
                      <a:pt x="5828" y="6679"/>
                      <a:pt x="6089" y="6549"/>
                      <a:pt x="6350" y="6418"/>
                    </a:cubicBezTo>
                    <a:cubicBezTo>
                      <a:pt x="6481" y="6331"/>
                      <a:pt x="6611" y="6288"/>
                      <a:pt x="6742" y="6288"/>
                    </a:cubicBezTo>
                    <a:cubicBezTo>
                      <a:pt x="6568" y="6462"/>
                      <a:pt x="6437" y="6636"/>
                      <a:pt x="6263" y="6810"/>
                    </a:cubicBezTo>
                    <a:cubicBezTo>
                      <a:pt x="6100" y="7006"/>
                      <a:pt x="6255" y="7250"/>
                      <a:pt x="6435" y="7250"/>
                    </a:cubicBezTo>
                    <a:cubicBezTo>
                      <a:pt x="6494" y="7250"/>
                      <a:pt x="6557" y="7223"/>
                      <a:pt x="6611" y="7158"/>
                    </a:cubicBezTo>
                    <a:cubicBezTo>
                      <a:pt x="6916" y="6853"/>
                      <a:pt x="7220" y="6505"/>
                      <a:pt x="7525" y="6157"/>
                    </a:cubicBezTo>
                    <a:cubicBezTo>
                      <a:pt x="7786" y="5896"/>
                      <a:pt x="8003" y="5636"/>
                      <a:pt x="8395" y="5462"/>
                    </a:cubicBezTo>
                    <a:cubicBezTo>
                      <a:pt x="8742" y="5331"/>
                      <a:pt x="9134" y="5288"/>
                      <a:pt x="9525" y="5244"/>
                    </a:cubicBezTo>
                    <a:cubicBezTo>
                      <a:pt x="9641" y="5230"/>
                      <a:pt x="9757" y="5220"/>
                      <a:pt x="9873" y="5220"/>
                    </a:cubicBezTo>
                    <a:cubicBezTo>
                      <a:pt x="10105" y="5220"/>
                      <a:pt x="10337" y="5259"/>
                      <a:pt x="10569" y="5375"/>
                    </a:cubicBezTo>
                    <a:cubicBezTo>
                      <a:pt x="10611" y="5403"/>
                      <a:pt x="10653" y="5415"/>
                      <a:pt x="10693" y="5415"/>
                    </a:cubicBezTo>
                    <a:cubicBezTo>
                      <a:pt x="10900" y="5415"/>
                      <a:pt x="11042" y="5086"/>
                      <a:pt x="10787" y="4940"/>
                    </a:cubicBezTo>
                    <a:cubicBezTo>
                      <a:pt x="10613" y="4853"/>
                      <a:pt x="10439" y="4766"/>
                      <a:pt x="10265" y="4722"/>
                    </a:cubicBezTo>
                    <a:cubicBezTo>
                      <a:pt x="10569" y="4418"/>
                      <a:pt x="11004" y="4157"/>
                      <a:pt x="11396" y="4113"/>
                    </a:cubicBezTo>
                    <a:lnTo>
                      <a:pt x="11396" y="4113"/>
                    </a:lnTo>
                    <a:cubicBezTo>
                      <a:pt x="11265" y="4200"/>
                      <a:pt x="11135" y="4331"/>
                      <a:pt x="11004" y="4418"/>
                    </a:cubicBezTo>
                    <a:cubicBezTo>
                      <a:pt x="10917" y="4505"/>
                      <a:pt x="10917" y="4679"/>
                      <a:pt x="11004" y="4766"/>
                    </a:cubicBezTo>
                    <a:cubicBezTo>
                      <a:pt x="11063" y="4825"/>
                      <a:pt x="11122" y="4848"/>
                      <a:pt x="11181" y="4848"/>
                    </a:cubicBezTo>
                    <a:cubicBezTo>
                      <a:pt x="11252" y="4848"/>
                      <a:pt x="11324" y="4813"/>
                      <a:pt x="11396" y="4766"/>
                    </a:cubicBezTo>
                    <a:cubicBezTo>
                      <a:pt x="11570" y="4635"/>
                      <a:pt x="11787" y="4505"/>
                      <a:pt x="11961" y="4418"/>
                    </a:cubicBezTo>
                    <a:cubicBezTo>
                      <a:pt x="12178" y="4331"/>
                      <a:pt x="12352" y="4244"/>
                      <a:pt x="12570" y="4200"/>
                    </a:cubicBezTo>
                    <a:cubicBezTo>
                      <a:pt x="12831" y="4200"/>
                      <a:pt x="13092" y="4244"/>
                      <a:pt x="13266" y="4461"/>
                    </a:cubicBezTo>
                    <a:cubicBezTo>
                      <a:pt x="12744" y="4461"/>
                      <a:pt x="12178" y="4592"/>
                      <a:pt x="11657" y="4766"/>
                    </a:cubicBezTo>
                    <a:cubicBezTo>
                      <a:pt x="11377" y="4845"/>
                      <a:pt x="11464" y="5255"/>
                      <a:pt x="11715" y="5255"/>
                    </a:cubicBezTo>
                    <a:cubicBezTo>
                      <a:pt x="11738" y="5255"/>
                      <a:pt x="11762" y="5251"/>
                      <a:pt x="11787" y="5244"/>
                    </a:cubicBezTo>
                    <a:cubicBezTo>
                      <a:pt x="12371" y="5088"/>
                      <a:pt x="12989" y="4933"/>
                      <a:pt x="13611" y="4933"/>
                    </a:cubicBezTo>
                    <a:cubicBezTo>
                      <a:pt x="13684" y="4933"/>
                      <a:pt x="13758" y="4935"/>
                      <a:pt x="13831" y="4940"/>
                    </a:cubicBezTo>
                    <a:cubicBezTo>
                      <a:pt x="14310" y="4983"/>
                      <a:pt x="14875" y="5201"/>
                      <a:pt x="15179" y="5636"/>
                    </a:cubicBezTo>
                    <a:cubicBezTo>
                      <a:pt x="15223" y="5679"/>
                      <a:pt x="15310" y="5723"/>
                      <a:pt x="15353" y="5723"/>
                    </a:cubicBezTo>
                    <a:cubicBezTo>
                      <a:pt x="15397" y="5766"/>
                      <a:pt x="15397" y="5809"/>
                      <a:pt x="15440" y="5853"/>
                    </a:cubicBezTo>
                    <a:cubicBezTo>
                      <a:pt x="15614" y="5940"/>
                      <a:pt x="15745" y="6027"/>
                      <a:pt x="15919" y="6114"/>
                    </a:cubicBezTo>
                    <a:cubicBezTo>
                      <a:pt x="15919" y="6114"/>
                      <a:pt x="15919" y="6157"/>
                      <a:pt x="15962" y="6157"/>
                    </a:cubicBezTo>
                    <a:cubicBezTo>
                      <a:pt x="15962" y="6157"/>
                      <a:pt x="16006" y="6157"/>
                      <a:pt x="16006" y="6201"/>
                    </a:cubicBezTo>
                    <a:cubicBezTo>
                      <a:pt x="16049" y="6201"/>
                      <a:pt x="16049" y="6244"/>
                      <a:pt x="16093" y="6244"/>
                    </a:cubicBezTo>
                    <a:cubicBezTo>
                      <a:pt x="16136" y="6288"/>
                      <a:pt x="16223" y="6375"/>
                      <a:pt x="16267" y="6418"/>
                    </a:cubicBezTo>
                    <a:cubicBezTo>
                      <a:pt x="16397" y="6549"/>
                      <a:pt x="16528" y="6679"/>
                      <a:pt x="16615" y="6810"/>
                    </a:cubicBezTo>
                    <a:cubicBezTo>
                      <a:pt x="16658" y="6810"/>
                      <a:pt x="16658" y="6810"/>
                      <a:pt x="16658" y="6853"/>
                    </a:cubicBezTo>
                    <a:cubicBezTo>
                      <a:pt x="16615" y="6810"/>
                      <a:pt x="16615" y="6810"/>
                      <a:pt x="16571" y="6810"/>
                    </a:cubicBezTo>
                    <a:cubicBezTo>
                      <a:pt x="16571" y="6810"/>
                      <a:pt x="16528" y="6766"/>
                      <a:pt x="16528" y="6766"/>
                    </a:cubicBezTo>
                    <a:lnTo>
                      <a:pt x="16484" y="6723"/>
                    </a:lnTo>
                    <a:cubicBezTo>
                      <a:pt x="16441" y="6636"/>
                      <a:pt x="16354" y="6592"/>
                      <a:pt x="16267" y="6592"/>
                    </a:cubicBezTo>
                    <a:cubicBezTo>
                      <a:pt x="16223" y="6592"/>
                      <a:pt x="16180" y="6636"/>
                      <a:pt x="16136" y="6636"/>
                    </a:cubicBezTo>
                    <a:cubicBezTo>
                      <a:pt x="16049" y="6723"/>
                      <a:pt x="15962" y="6853"/>
                      <a:pt x="16049" y="6984"/>
                    </a:cubicBezTo>
                    <a:cubicBezTo>
                      <a:pt x="16281" y="7332"/>
                      <a:pt x="16649" y="7390"/>
                      <a:pt x="17022" y="7390"/>
                    </a:cubicBezTo>
                    <a:cubicBezTo>
                      <a:pt x="17209" y="7390"/>
                      <a:pt x="17398" y="7375"/>
                      <a:pt x="17572" y="7375"/>
                    </a:cubicBezTo>
                    <a:cubicBezTo>
                      <a:pt x="17702" y="7375"/>
                      <a:pt x="17833" y="7288"/>
                      <a:pt x="17833" y="7114"/>
                    </a:cubicBezTo>
                    <a:cubicBezTo>
                      <a:pt x="17795" y="7001"/>
                      <a:pt x="17725" y="6888"/>
                      <a:pt x="17622" y="6888"/>
                    </a:cubicBezTo>
                    <a:cubicBezTo>
                      <a:pt x="17606" y="6888"/>
                      <a:pt x="17589" y="6891"/>
                      <a:pt x="17572" y="6897"/>
                    </a:cubicBezTo>
                    <a:lnTo>
                      <a:pt x="17311" y="6897"/>
                    </a:lnTo>
                    <a:cubicBezTo>
                      <a:pt x="16919" y="6244"/>
                      <a:pt x="16354" y="5723"/>
                      <a:pt x="15701" y="5418"/>
                    </a:cubicBezTo>
                    <a:cubicBezTo>
                      <a:pt x="15701" y="5375"/>
                      <a:pt x="15658" y="5375"/>
                      <a:pt x="15614" y="5375"/>
                    </a:cubicBezTo>
                    <a:cubicBezTo>
                      <a:pt x="15440" y="5114"/>
                      <a:pt x="15223" y="4940"/>
                      <a:pt x="14962" y="4766"/>
                    </a:cubicBezTo>
                    <a:cubicBezTo>
                      <a:pt x="15005" y="4766"/>
                      <a:pt x="15005" y="4679"/>
                      <a:pt x="15005" y="4635"/>
                    </a:cubicBezTo>
                    <a:cubicBezTo>
                      <a:pt x="14918" y="3374"/>
                      <a:pt x="14527" y="2156"/>
                      <a:pt x="13701" y="1199"/>
                    </a:cubicBezTo>
                    <a:cubicBezTo>
                      <a:pt x="12978" y="400"/>
                      <a:pt x="11988" y="0"/>
                      <a:pt x="109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4"/>
              <p:cNvSpPr/>
              <p:nvPr/>
            </p:nvSpPr>
            <p:spPr>
              <a:xfrm>
                <a:off x="5950185" y="2426489"/>
                <a:ext cx="103688" cy="90466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381" extrusionOk="0">
                    <a:moveTo>
                      <a:pt x="283" y="1"/>
                    </a:moveTo>
                    <a:cubicBezTo>
                      <a:pt x="195" y="1"/>
                      <a:pt x="115" y="31"/>
                      <a:pt x="87" y="114"/>
                    </a:cubicBezTo>
                    <a:cubicBezTo>
                      <a:pt x="0" y="244"/>
                      <a:pt x="44" y="418"/>
                      <a:pt x="174" y="462"/>
                    </a:cubicBezTo>
                    <a:cubicBezTo>
                      <a:pt x="1001" y="853"/>
                      <a:pt x="1696" y="1462"/>
                      <a:pt x="2175" y="2245"/>
                    </a:cubicBezTo>
                    <a:cubicBezTo>
                      <a:pt x="2230" y="2341"/>
                      <a:pt x="2310" y="2381"/>
                      <a:pt x="2390" y="2381"/>
                    </a:cubicBezTo>
                    <a:cubicBezTo>
                      <a:pt x="2562" y="2381"/>
                      <a:pt x="2729" y="2192"/>
                      <a:pt x="2610" y="1984"/>
                    </a:cubicBezTo>
                    <a:cubicBezTo>
                      <a:pt x="2088" y="1158"/>
                      <a:pt x="1349" y="462"/>
                      <a:pt x="435" y="27"/>
                    </a:cubicBezTo>
                    <a:cubicBezTo>
                      <a:pt x="387" y="11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4"/>
              <p:cNvSpPr/>
              <p:nvPr/>
            </p:nvSpPr>
            <p:spPr>
              <a:xfrm>
                <a:off x="5770050" y="2083315"/>
                <a:ext cx="34727" cy="6162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622" extrusionOk="0">
                    <a:moveTo>
                      <a:pt x="628" y="1"/>
                    </a:moveTo>
                    <a:cubicBezTo>
                      <a:pt x="522" y="1"/>
                      <a:pt x="428" y="79"/>
                      <a:pt x="392" y="186"/>
                    </a:cubicBezTo>
                    <a:cubicBezTo>
                      <a:pt x="261" y="578"/>
                      <a:pt x="131" y="926"/>
                      <a:pt x="44" y="1317"/>
                    </a:cubicBezTo>
                    <a:cubicBezTo>
                      <a:pt x="1" y="1447"/>
                      <a:pt x="88" y="1578"/>
                      <a:pt x="218" y="1621"/>
                    </a:cubicBezTo>
                    <a:cubicBezTo>
                      <a:pt x="348" y="1621"/>
                      <a:pt x="522" y="1578"/>
                      <a:pt x="522" y="1447"/>
                    </a:cubicBezTo>
                    <a:cubicBezTo>
                      <a:pt x="653" y="1056"/>
                      <a:pt x="740" y="708"/>
                      <a:pt x="870" y="317"/>
                    </a:cubicBezTo>
                    <a:cubicBezTo>
                      <a:pt x="914" y="186"/>
                      <a:pt x="827" y="56"/>
                      <a:pt x="696" y="12"/>
                    </a:cubicBezTo>
                    <a:cubicBezTo>
                      <a:pt x="673" y="4"/>
                      <a:pt x="650" y="1"/>
                      <a:pt x="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4"/>
              <p:cNvSpPr/>
              <p:nvPr/>
            </p:nvSpPr>
            <p:spPr>
              <a:xfrm>
                <a:off x="5852690" y="2015988"/>
                <a:ext cx="24811" cy="19871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23" extrusionOk="0">
                    <a:moveTo>
                      <a:pt x="305" y="1"/>
                    </a:moveTo>
                    <a:cubicBezTo>
                      <a:pt x="0" y="1"/>
                      <a:pt x="0" y="523"/>
                      <a:pt x="305" y="523"/>
                    </a:cubicBezTo>
                    <a:cubicBezTo>
                      <a:pt x="653" y="523"/>
                      <a:pt x="653" y="1"/>
                      <a:pt x="3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4"/>
              <p:cNvSpPr/>
              <p:nvPr/>
            </p:nvSpPr>
            <p:spPr>
              <a:xfrm>
                <a:off x="5865912" y="1977993"/>
                <a:ext cx="24811" cy="19871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23" extrusionOk="0">
                    <a:moveTo>
                      <a:pt x="305" y="1"/>
                    </a:moveTo>
                    <a:cubicBezTo>
                      <a:pt x="0" y="1"/>
                      <a:pt x="0" y="523"/>
                      <a:pt x="305" y="523"/>
                    </a:cubicBezTo>
                    <a:cubicBezTo>
                      <a:pt x="653" y="523"/>
                      <a:pt x="653" y="1"/>
                      <a:pt x="3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4"/>
              <p:cNvSpPr/>
              <p:nvPr/>
            </p:nvSpPr>
            <p:spPr>
              <a:xfrm>
                <a:off x="5887379" y="1939997"/>
                <a:ext cx="24811" cy="19871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23" extrusionOk="0">
                    <a:moveTo>
                      <a:pt x="305" y="0"/>
                    </a:moveTo>
                    <a:cubicBezTo>
                      <a:pt x="1" y="0"/>
                      <a:pt x="1" y="522"/>
                      <a:pt x="305" y="522"/>
                    </a:cubicBezTo>
                    <a:cubicBezTo>
                      <a:pt x="653" y="522"/>
                      <a:pt x="653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4"/>
              <p:cNvSpPr/>
              <p:nvPr/>
            </p:nvSpPr>
            <p:spPr>
              <a:xfrm>
                <a:off x="5915458" y="1903636"/>
                <a:ext cx="19871" cy="2150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66" extrusionOk="0">
                    <a:moveTo>
                      <a:pt x="218" y="0"/>
                    </a:moveTo>
                    <a:cubicBezTo>
                      <a:pt x="175" y="44"/>
                      <a:pt x="131" y="44"/>
                      <a:pt x="88" y="87"/>
                    </a:cubicBezTo>
                    <a:cubicBezTo>
                      <a:pt x="88" y="87"/>
                      <a:pt x="88" y="87"/>
                      <a:pt x="44" y="131"/>
                    </a:cubicBezTo>
                    <a:cubicBezTo>
                      <a:pt x="44" y="131"/>
                      <a:pt x="1" y="174"/>
                      <a:pt x="1" y="218"/>
                    </a:cubicBezTo>
                    <a:cubicBezTo>
                      <a:pt x="1" y="218"/>
                      <a:pt x="1" y="261"/>
                      <a:pt x="1" y="305"/>
                    </a:cubicBezTo>
                    <a:cubicBezTo>
                      <a:pt x="1" y="348"/>
                      <a:pt x="1" y="348"/>
                      <a:pt x="1" y="392"/>
                    </a:cubicBezTo>
                    <a:cubicBezTo>
                      <a:pt x="1" y="435"/>
                      <a:pt x="44" y="435"/>
                      <a:pt x="44" y="479"/>
                    </a:cubicBezTo>
                    <a:cubicBezTo>
                      <a:pt x="88" y="479"/>
                      <a:pt x="88" y="479"/>
                      <a:pt x="131" y="522"/>
                    </a:cubicBezTo>
                    <a:cubicBezTo>
                      <a:pt x="175" y="522"/>
                      <a:pt x="175" y="566"/>
                      <a:pt x="218" y="566"/>
                    </a:cubicBezTo>
                    <a:cubicBezTo>
                      <a:pt x="262" y="566"/>
                      <a:pt x="262" y="522"/>
                      <a:pt x="305" y="522"/>
                    </a:cubicBezTo>
                    <a:cubicBezTo>
                      <a:pt x="349" y="522"/>
                      <a:pt x="392" y="522"/>
                      <a:pt x="436" y="479"/>
                    </a:cubicBezTo>
                    <a:lnTo>
                      <a:pt x="436" y="435"/>
                    </a:lnTo>
                    <a:cubicBezTo>
                      <a:pt x="479" y="435"/>
                      <a:pt x="479" y="392"/>
                      <a:pt x="523" y="348"/>
                    </a:cubicBezTo>
                    <a:cubicBezTo>
                      <a:pt x="523" y="348"/>
                      <a:pt x="523" y="305"/>
                      <a:pt x="523" y="261"/>
                    </a:cubicBezTo>
                    <a:cubicBezTo>
                      <a:pt x="523" y="218"/>
                      <a:pt x="523" y="218"/>
                      <a:pt x="523" y="174"/>
                    </a:cubicBezTo>
                    <a:cubicBezTo>
                      <a:pt x="479" y="131"/>
                      <a:pt x="479" y="87"/>
                      <a:pt x="436" y="87"/>
                    </a:cubicBezTo>
                    <a:cubicBezTo>
                      <a:pt x="436" y="87"/>
                      <a:pt x="392" y="44"/>
                      <a:pt x="392" y="44"/>
                    </a:cubicBezTo>
                    <a:cubicBezTo>
                      <a:pt x="349" y="0"/>
                      <a:pt x="305" y="0"/>
                      <a:pt x="2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4"/>
              <p:cNvSpPr/>
              <p:nvPr/>
            </p:nvSpPr>
            <p:spPr>
              <a:xfrm>
                <a:off x="5955125" y="1872252"/>
                <a:ext cx="24849" cy="19833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22" extrusionOk="0">
                    <a:moveTo>
                      <a:pt x="349" y="0"/>
                    </a:moveTo>
                    <a:cubicBezTo>
                      <a:pt x="1" y="0"/>
                      <a:pt x="1" y="522"/>
                      <a:pt x="349" y="522"/>
                    </a:cubicBezTo>
                    <a:cubicBezTo>
                      <a:pt x="653" y="522"/>
                      <a:pt x="653" y="0"/>
                      <a:pt x="3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4"/>
              <p:cNvSpPr/>
              <p:nvPr/>
            </p:nvSpPr>
            <p:spPr>
              <a:xfrm>
                <a:off x="5994791" y="1845807"/>
                <a:ext cx="21505" cy="21505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6" extrusionOk="0">
                    <a:moveTo>
                      <a:pt x="305" y="0"/>
                    </a:moveTo>
                    <a:cubicBezTo>
                      <a:pt x="305" y="44"/>
                      <a:pt x="262" y="44"/>
                      <a:pt x="262" y="44"/>
                    </a:cubicBezTo>
                    <a:cubicBezTo>
                      <a:pt x="218" y="44"/>
                      <a:pt x="175" y="44"/>
                      <a:pt x="131" y="87"/>
                    </a:cubicBezTo>
                    <a:lnTo>
                      <a:pt x="88" y="131"/>
                    </a:lnTo>
                    <a:cubicBezTo>
                      <a:pt x="44" y="174"/>
                      <a:pt x="44" y="218"/>
                      <a:pt x="44" y="218"/>
                    </a:cubicBezTo>
                    <a:cubicBezTo>
                      <a:pt x="1" y="261"/>
                      <a:pt x="1" y="305"/>
                      <a:pt x="1" y="348"/>
                    </a:cubicBezTo>
                    <a:cubicBezTo>
                      <a:pt x="1" y="348"/>
                      <a:pt x="1" y="392"/>
                      <a:pt x="44" y="435"/>
                    </a:cubicBezTo>
                    <a:cubicBezTo>
                      <a:pt x="44" y="479"/>
                      <a:pt x="44" y="479"/>
                      <a:pt x="88" y="522"/>
                    </a:cubicBezTo>
                    <a:cubicBezTo>
                      <a:pt x="88" y="522"/>
                      <a:pt x="131" y="522"/>
                      <a:pt x="131" y="566"/>
                    </a:cubicBezTo>
                    <a:lnTo>
                      <a:pt x="349" y="566"/>
                    </a:lnTo>
                    <a:cubicBezTo>
                      <a:pt x="392" y="566"/>
                      <a:pt x="392" y="522"/>
                      <a:pt x="435" y="522"/>
                    </a:cubicBezTo>
                    <a:lnTo>
                      <a:pt x="479" y="435"/>
                    </a:lnTo>
                    <a:cubicBezTo>
                      <a:pt x="522" y="435"/>
                      <a:pt x="522" y="392"/>
                      <a:pt x="566" y="348"/>
                    </a:cubicBezTo>
                    <a:cubicBezTo>
                      <a:pt x="566" y="348"/>
                      <a:pt x="566" y="305"/>
                      <a:pt x="566" y="261"/>
                    </a:cubicBezTo>
                    <a:cubicBezTo>
                      <a:pt x="566" y="261"/>
                      <a:pt x="566" y="218"/>
                      <a:pt x="566" y="174"/>
                    </a:cubicBezTo>
                    <a:cubicBezTo>
                      <a:pt x="522" y="131"/>
                      <a:pt x="522" y="131"/>
                      <a:pt x="479" y="87"/>
                    </a:cubicBezTo>
                    <a:cubicBezTo>
                      <a:pt x="479" y="87"/>
                      <a:pt x="479" y="87"/>
                      <a:pt x="435" y="44"/>
                    </a:cubicBezTo>
                    <a:cubicBezTo>
                      <a:pt x="392" y="44"/>
                      <a:pt x="349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4"/>
              <p:cNvSpPr/>
              <p:nvPr/>
            </p:nvSpPr>
            <p:spPr>
              <a:xfrm>
                <a:off x="6047681" y="1827607"/>
                <a:ext cx="21505" cy="19871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23" extrusionOk="0">
                    <a:moveTo>
                      <a:pt x="174" y="1"/>
                    </a:moveTo>
                    <a:cubicBezTo>
                      <a:pt x="131" y="44"/>
                      <a:pt x="131" y="44"/>
                      <a:pt x="131" y="44"/>
                    </a:cubicBezTo>
                    <a:cubicBezTo>
                      <a:pt x="87" y="44"/>
                      <a:pt x="44" y="88"/>
                      <a:pt x="44" y="131"/>
                    </a:cubicBezTo>
                    <a:cubicBezTo>
                      <a:pt x="0" y="131"/>
                      <a:pt x="0" y="175"/>
                      <a:pt x="0" y="218"/>
                    </a:cubicBezTo>
                    <a:cubicBezTo>
                      <a:pt x="0" y="218"/>
                      <a:pt x="0" y="262"/>
                      <a:pt x="0" y="305"/>
                    </a:cubicBezTo>
                    <a:cubicBezTo>
                      <a:pt x="0" y="349"/>
                      <a:pt x="0" y="349"/>
                      <a:pt x="0" y="392"/>
                    </a:cubicBezTo>
                    <a:cubicBezTo>
                      <a:pt x="44" y="392"/>
                      <a:pt x="44" y="436"/>
                      <a:pt x="44" y="436"/>
                    </a:cubicBezTo>
                    <a:cubicBezTo>
                      <a:pt x="87" y="479"/>
                      <a:pt x="131" y="523"/>
                      <a:pt x="174" y="523"/>
                    </a:cubicBezTo>
                    <a:lnTo>
                      <a:pt x="218" y="523"/>
                    </a:lnTo>
                    <a:cubicBezTo>
                      <a:pt x="261" y="523"/>
                      <a:pt x="305" y="523"/>
                      <a:pt x="348" y="479"/>
                    </a:cubicBezTo>
                    <a:lnTo>
                      <a:pt x="435" y="479"/>
                    </a:lnTo>
                    <a:cubicBezTo>
                      <a:pt x="435" y="436"/>
                      <a:pt x="479" y="436"/>
                      <a:pt x="479" y="392"/>
                    </a:cubicBezTo>
                    <a:cubicBezTo>
                      <a:pt x="522" y="349"/>
                      <a:pt x="522" y="349"/>
                      <a:pt x="522" y="305"/>
                    </a:cubicBezTo>
                    <a:cubicBezTo>
                      <a:pt x="566" y="262"/>
                      <a:pt x="566" y="218"/>
                      <a:pt x="566" y="218"/>
                    </a:cubicBezTo>
                    <a:cubicBezTo>
                      <a:pt x="522" y="175"/>
                      <a:pt x="522" y="131"/>
                      <a:pt x="522" y="131"/>
                    </a:cubicBezTo>
                    <a:cubicBezTo>
                      <a:pt x="522" y="88"/>
                      <a:pt x="479" y="88"/>
                      <a:pt x="479" y="44"/>
                    </a:cubicBezTo>
                    <a:cubicBezTo>
                      <a:pt x="435" y="44"/>
                      <a:pt x="392" y="1"/>
                      <a:pt x="3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4"/>
              <p:cNvSpPr/>
              <p:nvPr/>
            </p:nvSpPr>
            <p:spPr>
              <a:xfrm>
                <a:off x="6093959" y="1827607"/>
                <a:ext cx="21505" cy="19871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23" extrusionOk="0">
                    <a:moveTo>
                      <a:pt x="261" y="1"/>
                    </a:moveTo>
                    <a:cubicBezTo>
                      <a:pt x="218" y="1"/>
                      <a:pt x="174" y="1"/>
                      <a:pt x="131" y="44"/>
                    </a:cubicBezTo>
                    <a:cubicBezTo>
                      <a:pt x="131" y="44"/>
                      <a:pt x="87" y="44"/>
                      <a:pt x="87" y="88"/>
                    </a:cubicBezTo>
                    <a:cubicBezTo>
                      <a:pt x="44" y="131"/>
                      <a:pt x="44" y="131"/>
                      <a:pt x="0" y="175"/>
                    </a:cubicBezTo>
                    <a:cubicBezTo>
                      <a:pt x="0" y="218"/>
                      <a:pt x="0" y="218"/>
                      <a:pt x="0" y="262"/>
                    </a:cubicBezTo>
                    <a:cubicBezTo>
                      <a:pt x="0" y="305"/>
                      <a:pt x="0" y="305"/>
                      <a:pt x="0" y="349"/>
                    </a:cubicBezTo>
                    <a:cubicBezTo>
                      <a:pt x="0" y="392"/>
                      <a:pt x="44" y="436"/>
                      <a:pt x="87" y="436"/>
                    </a:cubicBezTo>
                    <a:cubicBezTo>
                      <a:pt x="87" y="479"/>
                      <a:pt x="87" y="479"/>
                      <a:pt x="131" y="479"/>
                    </a:cubicBezTo>
                    <a:cubicBezTo>
                      <a:pt x="174" y="523"/>
                      <a:pt x="218" y="523"/>
                      <a:pt x="261" y="523"/>
                    </a:cubicBezTo>
                    <a:lnTo>
                      <a:pt x="392" y="523"/>
                    </a:lnTo>
                    <a:cubicBezTo>
                      <a:pt x="435" y="479"/>
                      <a:pt x="479" y="479"/>
                      <a:pt x="479" y="436"/>
                    </a:cubicBezTo>
                    <a:cubicBezTo>
                      <a:pt x="522" y="436"/>
                      <a:pt x="522" y="392"/>
                      <a:pt x="522" y="349"/>
                    </a:cubicBezTo>
                    <a:cubicBezTo>
                      <a:pt x="566" y="349"/>
                      <a:pt x="566" y="305"/>
                      <a:pt x="566" y="262"/>
                    </a:cubicBezTo>
                    <a:cubicBezTo>
                      <a:pt x="566" y="262"/>
                      <a:pt x="566" y="218"/>
                      <a:pt x="566" y="218"/>
                    </a:cubicBezTo>
                    <a:cubicBezTo>
                      <a:pt x="522" y="175"/>
                      <a:pt x="522" y="131"/>
                      <a:pt x="479" y="88"/>
                    </a:cubicBezTo>
                    <a:cubicBezTo>
                      <a:pt x="479" y="88"/>
                      <a:pt x="435" y="44"/>
                      <a:pt x="435" y="44"/>
                    </a:cubicBezTo>
                    <a:cubicBezTo>
                      <a:pt x="392" y="44"/>
                      <a:pt x="348" y="1"/>
                      <a:pt x="3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4"/>
              <p:cNvSpPr/>
              <p:nvPr/>
            </p:nvSpPr>
            <p:spPr>
              <a:xfrm>
                <a:off x="6145176" y="1835890"/>
                <a:ext cx="19871" cy="19871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131" y="0"/>
                    </a:moveTo>
                    <a:cubicBezTo>
                      <a:pt x="131" y="44"/>
                      <a:pt x="87" y="44"/>
                      <a:pt x="44" y="87"/>
                    </a:cubicBezTo>
                    <a:cubicBezTo>
                      <a:pt x="44" y="87"/>
                      <a:pt x="0" y="131"/>
                      <a:pt x="0" y="174"/>
                    </a:cubicBezTo>
                    <a:cubicBezTo>
                      <a:pt x="0" y="174"/>
                      <a:pt x="0" y="218"/>
                      <a:pt x="0" y="261"/>
                    </a:cubicBezTo>
                    <a:cubicBezTo>
                      <a:pt x="0" y="261"/>
                      <a:pt x="0" y="305"/>
                      <a:pt x="0" y="305"/>
                    </a:cubicBezTo>
                    <a:cubicBezTo>
                      <a:pt x="0" y="348"/>
                      <a:pt x="44" y="392"/>
                      <a:pt x="44" y="435"/>
                    </a:cubicBezTo>
                    <a:cubicBezTo>
                      <a:pt x="87" y="435"/>
                      <a:pt x="87" y="479"/>
                      <a:pt x="131" y="479"/>
                    </a:cubicBezTo>
                    <a:cubicBezTo>
                      <a:pt x="131" y="479"/>
                      <a:pt x="174" y="522"/>
                      <a:pt x="218" y="522"/>
                    </a:cubicBezTo>
                    <a:lnTo>
                      <a:pt x="261" y="522"/>
                    </a:lnTo>
                    <a:cubicBezTo>
                      <a:pt x="305" y="522"/>
                      <a:pt x="348" y="479"/>
                      <a:pt x="348" y="479"/>
                    </a:cubicBezTo>
                    <a:cubicBezTo>
                      <a:pt x="392" y="479"/>
                      <a:pt x="435" y="435"/>
                      <a:pt x="435" y="435"/>
                    </a:cubicBezTo>
                    <a:cubicBezTo>
                      <a:pt x="479" y="392"/>
                      <a:pt x="479" y="392"/>
                      <a:pt x="522" y="348"/>
                    </a:cubicBezTo>
                    <a:cubicBezTo>
                      <a:pt x="522" y="305"/>
                      <a:pt x="522" y="305"/>
                      <a:pt x="522" y="261"/>
                    </a:cubicBezTo>
                    <a:cubicBezTo>
                      <a:pt x="522" y="218"/>
                      <a:pt x="522" y="218"/>
                      <a:pt x="522" y="174"/>
                    </a:cubicBezTo>
                    <a:cubicBezTo>
                      <a:pt x="522" y="131"/>
                      <a:pt x="479" y="87"/>
                      <a:pt x="435" y="87"/>
                    </a:cubicBezTo>
                    <a:cubicBezTo>
                      <a:pt x="435" y="44"/>
                      <a:pt x="392" y="44"/>
                      <a:pt x="392" y="44"/>
                    </a:cubicBezTo>
                    <a:cubicBezTo>
                      <a:pt x="348" y="0"/>
                      <a:pt x="305" y="0"/>
                      <a:pt x="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4"/>
              <p:cNvSpPr/>
              <p:nvPr/>
            </p:nvSpPr>
            <p:spPr>
              <a:xfrm>
                <a:off x="6181538" y="1868946"/>
                <a:ext cx="24811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479" extrusionOk="0">
                    <a:moveTo>
                      <a:pt x="348" y="0"/>
                    </a:moveTo>
                    <a:cubicBezTo>
                      <a:pt x="0" y="0"/>
                      <a:pt x="0" y="479"/>
                      <a:pt x="348" y="479"/>
                    </a:cubicBezTo>
                    <a:cubicBezTo>
                      <a:pt x="653" y="479"/>
                      <a:pt x="653" y="0"/>
                      <a:pt x="3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4"/>
              <p:cNvSpPr/>
              <p:nvPr/>
            </p:nvSpPr>
            <p:spPr>
              <a:xfrm>
                <a:off x="6105509" y="2007743"/>
                <a:ext cx="26483" cy="26483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262" y="1"/>
                    </a:moveTo>
                    <a:cubicBezTo>
                      <a:pt x="218" y="1"/>
                      <a:pt x="175" y="1"/>
                      <a:pt x="131" y="44"/>
                    </a:cubicBezTo>
                    <a:cubicBezTo>
                      <a:pt x="131" y="44"/>
                      <a:pt x="88" y="44"/>
                      <a:pt x="88" y="87"/>
                    </a:cubicBezTo>
                    <a:cubicBezTo>
                      <a:pt x="44" y="87"/>
                      <a:pt x="44" y="131"/>
                      <a:pt x="44" y="131"/>
                    </a:cubicBezTo>
                    <a:cubicBezTo>
                      <a:pt x="1" y="174"/>
                      <a:pt x="1" y="218"/>
                      <a:pt x="1" y="261"/>
                    </a:cubicBezTo>
                    <a:lnTo>
                      <a:pt x="1" y="348"/>
                    </a:lnTo>
                    <a:cubicBezTo>
                      <a:pt x="1" y="392"/>
                      <a:pt x="44" y="435"/>
                      <a:pt x="88" y="435"/>
                    </a:cubicBezTo>
                    <a:lnTo>
                      <a:pt x="262" y="609"/>
                    </a:lnTo>
                    <a:cubicBezTo>
                      <a:pt x="262" y="653"/>
                      <a:pt x="305" y="653"/>
                      <a:pt x="349" y="653"/>
                    </a:cubicBezTo>
                    <a:cubicBezTo>
                      <a:pt x="349" y="696"/>
                      <a:pt x="392" y="696"/>
                      <a:pt x="436" y="696"/>
                    </a:cubicBezTo>
                    <a:cubicBezTo>
                      <a:pt x="479" y="696"/>
                      <a:pt x="479" y="696"/>
                      <a:pt x="523" y="653"/>
                    </a:cubicBezTo>
                    <a:cubicBezTo>
                      <a:pt x="566" y="653"/>
                      <a:pt x="566" y="653"/>
                      <a:pt x="609" y="609"/>
                    </a:cubicBezTo>
                    <a:cubicBezTo>
                      <a:pt x="609" y="609"/>
                      <a:pt x="653" y="566"/>
                      <a:pt x="653" y="566"/>
                    </a:cubicBezTo>
                    <a:cubicBezTo>
                      <a:pt x="653" y="522"/>
                      <a:pt x="696" y="479"/>
                      <a:pt x="696" y="435"/>
                    </a:cubicBezTo>
                    <a:cubicBezTo>
                      <a:pt x="696" y="392"/>
                      <a:pt x="696" y="392"/>
                      <a:pt x="696" y="348"/>
                    </a:cubicBezTo>
                    <a:cubicBezTo>
                      <a:pt x="653" y="305"/>
                      <a:pt x="653" y="305"/>
                      <a:pt x="609" y="261"/>
                    </a:cubicBezTo>
                    <a:lnTo>
                      <a:pt x="436" y="87"/>
                    </a:lnTo>
                    <a:cubicBezTo>
                      <a:pt x="392" y="44"/>
                      <a:pt x="392" y="44"/>
                      <a:pt x="349" y="44"/>
                    </a:cubicBezTo>
                    <a:cubicBezTo>
                      <a:pt x="305" y="1"/>
                      <a:pt x="262" y="1"/>
                      <a:pt x="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4"/>
              <p:cNvSpPr/>
              <p:nvPr/>
            </p:nvSpPr>
            <p:spPr>
              <a:xfrm>
                <a:off x="5912152" y="3081489"/>
                <a:ext cx="109768" cy="137048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3607" extrusionOk="0">
                    <a:moveTo>
                      <a:pt x="387" y="0"/>
                    </a:moveTo>
                    <a:cubicBezTo>
                      <a:pt x="262" y="0"/>
                      <a:pt x="131" y="76"/>
                      <a:pt x="131" y="229"/>
                    </a:cubicBezTo>
                    <a:cubicBezTo>
                      <a:pt x="88" y="620"/>
                      <a:pt x="1" y="1011"/>
                      <a:pt x="131" y="1359"/>
                    </a:cubicBezTo>
                    <a:cubicBezTo>
                      <a:pt x="218" y="1707"/>
                      <a:pt x="392" y="2012"/>
                      <a:pt x="610" y="2316"/>
                    </a:cubicBezTo>
                    <a:cubicBezTo>
                      <a:pt x="1088" y="2882"/>
                      <a:pt x="1784" y="3230"/>
                      <a:pt x="2437" y="3577"/>
                    </a:cubicBezTo>
                    <a:cubicBezTo>
                      <a:pt x="2476" y="3597"/>
                      <a:pt x="2515" y="3606"/>
                      <a:pt x="2551" y="3606"/>
                    </a:cubicBezTo>
                    <a:cubicBezTo>
                      <a:pt x="2755" y="3606"/>
                      <a:pt x="2888" y="3334"/>
                      <a:pt x="2741" y="3186"/>
                    </a:cubicBezTo>
                    <a:cubicBezTo>
                      <a:pt x="2741" y="3186"/>
                      <a:pt x="2741" y="3186"/>
                      <a:pt x="2741" y="3143"/>
                    </a:cubicBezTo>
                    <a:cubicBezTo>
                      <a:pt x="2480" y="2751"/>
                      <a:pt x="2263" y="2360"/>
                      <a:pt x="2002" y="1968"/>
                    </a:cubicBezTo>
                    <a:cubicBezTo>
                      <a:pt x="1940" y="1907"/>
                      <a:pt x="1857" y="1845"/>
                      <a:pt x="1767" y="1845"/>
                    </a:cubicBezTo>
                    <a:cubicBezTo>
                      <a:pt x="1730" y="1845"/>
                      <a:pt x="1692" y="1856"/>
                      <a:pt x="1654" y="1881"/>
                    </a:cubicBezTo>
                    <a:cubicBezTo>
                      <a:pt x="1523" y="1968"/>
                      <a:pt x="1480" y="2099"/>
                      <a:pt x="1567" y="2229"/>
                    </a:cubicBezTo>
                    <a:cubicBezTo>
                      <a:pt x="1654" y="2360"/>
                      <a:pt x="1741" y="2534"/>
                      <a:pt x="1828" y="2664"/>
                    </a:cubicBezTo>
                    <a:cubicBezTo>
                      <a:pt x="1523" y="2490"/>
                      <a:pt x="1262" y="2273"/>
                      <a:pt x="1001" y="2012"/>
                    </a:cubicBezTo>
                    <a:cubicBezTo>
                      <a:pt x="827" y="1794"/>
                      <a:pt x="697" y="1533"/>
                      <a:pt x="610" y="1229"/>
                    </a:cubicBezTo>
                    <a:cubicBezTo>
                      <a:pt x="523" y="924"/>
                      <a:pt x="610" y="576"/>
                      <a:pt x="610" y="229"/>
                    </a:cubicBezTo>
                    <a:cubicBezTo>
                      <a:pt x="632" y="76"/>
                      <a:pt x="512" y="0"/>
                      <a:pt x="3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4"/>
              <p:cNvSpPr/>
              <p:nvPr/>
            </p:nvSpPr>
            <p:spPr>
              <a:xfrm>
                <a:off x="6406203" y="2755946"/>
                <a:ext cx="90998" cy="276642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7281" extrusionOk="0">
                    <a:moveTo>
                      <a:pt x="2150" y="0"/>
                    </a:moveTo>
                    <a:cubicBezTo>
                      <a:pt x="2025" y="0"/>
                      <a:pt x="1894" y="76"/>
                      <a:pt x="1873" y="228"/>
                    </a:cubicBezTo>
                    <a:cubicBezTo>
                      <a:pt x="1742" y="2577"/>
                      <a:pt x="1133" y="4839"/>
                      <a:pt x="89" y="6926"/>
                    </a:cubicBezTo>
                    <a:cubicBezTo>
                      <a:pt x="1" y="7104"/>
                      <a:pt x="173" y="7281"/>
                      <a:pt x="334" y="7281"/>
                    </a:cubicBezTo>
                    <a:cubicBezTo>
                      <a:pt x="409" y="7281"/>
                      <a:pt x="482" y="7241"/>
                      <a:pt x="524" y="7144"/>
                    </a:cubicBezTo>
                    <a:cubicBezTo>
                      <a:pt x="1612" y="5013"/>
                      <a:pt x="2264" y="2664"/>
                      <a:pt x="2394" y="228"/>
                    </a:cubicBezTo>
                    <a:cubicBezTo>
                      <a:pt x="2394" y="76"/>
                      <a:pt x="2275" y="0"/>
                      <a:pt x="21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4"/>
              <p:cNvSpPr/>
              <p:nvPr/>
            </p:nvSpPr>
            <p:spPr>
              <a:xfrm>
                <a:off x="6347082" y="2670912"/>
                <a:ext cx="125346" cy="419237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11034" extrusionOk="0">
                    <a:moveTo>
                      <a:pt x="2483" y="0"/>
                    </a:moveTo>
                    <a:cubicBezTo>
                      <a:pt x="2341" y="0"/>
                      <a:pt x="2185" y="130"/>
                      <a:pt x="2211" y="335"/>
                    </a:cubicBezTo>
                    <a:cubicBezTo>
                      <a:pt x="2820" y="3902"/>
                      <a:pt x="1384" y="7468"/>
                      <a:pt x="80" y="10730"/>
                    </a:cubicBezTo>
                    <a:cubicBezTo>
                      <a:pt x="1" y="10914"/>
                      <a:pt x="143" y="11034"/>
                      <a:pt x="298" y="11034"/>
                    </a:cubicBezTo>
                    <a:cubicBezTo>
                      <a:pt x="399" y="11034"/>
                      <a:pt x="506" y="10982"/>
                      <a:pt x="558" y="10861"/>
                    </a:cubicBezTo>
                    <a:cubicBezTo>
                      <a:pt x="1906" y="7468"/>
                      <a:pt x="3298" y="3902"/>
                      <a:pt x="2689" y="205"/>
                    </a:cubicBezTo>
                    <a:cubicBezTo>
                      <a:pt x="2671" y="62"/>
                      <a:pt x="2581" y="0"/>
                      <a:pt x="2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4"/>
              <p:cNvSpPr/>
              <p:nvPr/>
            </p:nvSpPr>
            <p:spPr>
              <a:xfrm>
                <a:off x="6759596" y="2488231"/>
                <a:ext cx="311597" cy="674183"/>
              </a:xfrm>
              <a:custGeom>
                <a:avLst/>
                <a:gdLst/>
                <a:ahLst/>
                <a:cxnLst/>
                <a:rect l="l" t="t" r="r" b="b"/>
                <a:pathLst>
                  <a:path w="8201" h="17744" extrusionOk="0">
                    <a:moveTo>
                      <a:pt x="7866" y="0"/>
                    </a:moveTo>
                    <a:cubicBezTo>
                      <a:pt x="7843" y="0"/>
                      <a:pt x="7819" y="4"/>
                      <a:pt x="7794" y="11"/>
                    </a:cubicBezTo>
                    <a:cubicBezTo>
                      <a:pt x="6794" y="272"/>
                      <a:pt x="6228" y="1098"/>
                      <a:pt x="5793" y="1968"/>
                    </a:cubicBezTo>
                    <a:cubicBezTo>
                      <a:pt x="5271" y="3099"/>
                      <a:pt x="4837" y="4317"/>
                      <a:pt x="4358" y="5491"/>
                    </a:cubicBezTo>
                    <a:cubicBezTo>
                      <a:pt x="3358" y="8014"/>
                      <a:pt x="2401" y="10536"/>
                      <a:pt x="1488" y="13102"/>
                    </a:cubicBezTo>
                    <a:cubicBezTo>
                      <a:pt x="1009" y="14538"/>
                      <a:pt x="531" y="15973"/>
                      <a:pt x="52" y="17408"/>
                    </a:cubicBezTo>
                    <a:cubicBezTo>
                      <a:pt x="1" y="17614"/>
                      <a:pt x="147" y="17743"/>
                      <a:pt x="302" y="17743"/>
                    </a:cubicBezTo>
                    <a:cubicBezTo>
                      <a:pt x="409" y="17743"/>
                      <a:pt x="521" y="17681"/>
                      <a:pt x="574" y="17539"/>
                    </a:cubicBezTo>
                    <a:cubicBezTo>
                      <a:pt x="2140" y="12624"/>
                      <a:pt x="3923" y="7753"/>
                      <a:pt x="5924" y="3012"/>
                    </a:cubicBezTo>
                    <a:cubicBezTo>
                      <a:pt x="6315" y="2055"/>
                      <a:pt x="6794" y="794"/>
                      <a:pt x="7881" y="489"/>
                    </a:cubicBezTo>
                    <a:cubicBezTo>
                      <a:pt x="8200" y="410"/>
                      <a:pt x="8117" y="0"/>
                      <a:pt x="78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4"/>
              <p:cNvSpPr/>
              <p:nvPr/>
            </p:nvSpPr>
            <p:spPr>
              <a:xfrm>
                <a:off x="6783039" y="2464750"/>
                <a:ext cx="297273" cy="234201"/>
              </a:xfrm>
              <a:custGeom>
                <a:avLst/>
                <a:gdLst/>
                <a:ahLst/>
                <a:cxnLst/>
                <a:rect l="l" t="t" r="r" b="b"/>
                <a:pathLst>
                  <a:path w="7824" h="6164" extrusionOk="0">
                    <a:moveTo>
                      <a:pt x="6447" y="1"/>
                    </a:moveTo>
                    <a:cubicBezTo>
                      <a:pt x="5599" y="1"/>
                      <a:pt x="4750" y="479"/>
                      <a:pt x="4089" y="1020"/>
                    </a:cubicBezTo>
                    <a:cubicBezTo>
                      <a:pt x="2784" y="1977"/>
                      <a:pt x="1566" y="2934"/>
                      <a:pt x="305" y="3934"/>
                    </a:cubicBezTo>
                    <a:cubicBezTo>
                      <a:pt x="262" y="3978"/>
                      <a:pt x="218" y="3978"/>
                      <a:pt x="218" y="4021"/>
                    </a:cubicBezTo>
                    <a:cubicBezTo>
                      <a:pt x="175" y="4065"/>
                      <a:pt x="131" y="4152"/>
                      <a:pt x="131" y="4195"/>
                    </a:cubicBezTo>
                    <a:cubicBezTo>
                      <a:pt x="175" y="4761"/>
                      <a:pt x="131" y="5326"/>
                      <a:pt x="1" y="5848"/>
                    </a:cubicBezTo>
                    <a:cubicBezTo>
                      <a:pt x="1" y="5979"/>
                      <a:pt x="44" y="6153"/>
                      <a:pt x="218" y="6153"/>
                    </a:cubicBezTo>
                    <a:cubicBezTo>
                      <a:pt x="241" y="6160"/>
                      <a:pt x="264" y="6164"/>
                      <a:pt x="287" y="6164"/>
                    </a:cubicBezTo>
                    <a:cubicBezTo>
                      <a:pt x="392" y="6164"/>
                      <a:pt x="487" y="6086"/>
                      <a:pt x="523" y="5979"/>
                    </a:cubicBezTo>
                    <a:cubicBezTo>
                      <a:pt x="653" y="5413"/>
                      <a:pt x="697" y="4848"/>
                      <a:pt x="653" y="4282"/>
                    </a:cubicBezTo>
                    <a:cubicBezTo>
                      <a:pt x="1784" y="3413"/>
                      <a:pt x="2915" y="2543"/>
                      <a:pt x="4002" y="1673"/>
                    </a:cubicBezTo>
                    <a:cubicBezTo>
                      <a:pt x="4682" y="1155"/>
                      <a:pt x="5555" y="492"/>
                      <a:pt x="6441" y="492"/>
                    </a:cubicBezTo>
                    <a:cubicBezTo>
                      <a:pt x="6745" y="492"/>
                      <a:pt x="7051" y="570"/>
                      <a:pt x="7351" y="759"/>
                    </a:cubicBezTo>
                    <a:cubicBezTo>
                      <a:pt x="7393" y="788"/>
                      <a:pt x="7435" y="800"/>
                      <a:pt x="7475" y="800"/>
                    </a:cubicBezTo>
                    <a:cubicBezTo>
                      <a:pt x="7682" y="800"/>
                      <a:pt x="7824" y="470"/>
                      <a:pt x="7569" y="325"/>
                    </a:cubicBezTo>
                    <a:cubicBezTo>
                      <a:pt x="7206" y="96"/>
                      <a:pt x="6827" y="1"/>
                      <a:pt x="6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4"/>
              <p:cNvSpPr/>
              <p:nvPr/>
            </p:nvSpPr>
            <p:spPr>
              <a:xfrm>
                <a:off x="4834724" y="1308516"/>
                <a:ext cx="3305071" cy="1520712"/>
              </a:xfrm>
              <a:custGeom>
                <a:avLst/>
                <a:gdLst/>
                <a:ahLst/>
                <a:cxnLst/>
                <a:rect l="l" t="t" r="r" b="b"/>
                <a:pathLst>
                  <a:path w="86987" h="40024" extrusionOk="0">
                    <a:moveTo>
                      <a:pt x="44684" y="4366"/>
                    </a:moveTo>
                    <a:cubicBezTo>
                      <a:pt x="44809" y="4366"/>
                      <a:pt x="44929" y="4399"/>
                      <a:pt x="45016" y="4486"/>
                    </a:cubicBezTo>
                    <a:cubicBezTo>
                      <a:pt x="45233" y="4660"/>
                      <a:pt x="45277" y="4964"/>
                      <a:pt x="45277" y="5225"/>
                    </a:cubicBezTo>
                    <a:cubicBezTo>
                      <a:pt x="45320" y="5834"/>
                      <a:pt x="45364" y="6443"/>
                      <a:pt x="45407" y="7052"/>
                    </a:cubicBezTo>
                    <a:cubicBezTo>
                      <a:pt x="45407" y="7356"/>
                      <a:pt x="45451" y="7661"/>
                      <a:pt x="45320" y="7965"/>
                    </a:cubicBezTo>
                    <a:cubicBezTo>
                      <a:pt x="45320" y="8009"/>
                      <a:pt x="45277" y="8052"/>
                      <a:pt x="45190" y="8096"/>
                    </a:cubicBezTo>
                    <a:cubicBezTo>
                      <a:pt x="45136" y="8149"/>
                      <a:pt x="45049" y="8187"/>
                      <a:pt x="44960" y="8187"/>
                    </a:cubicBezTo>
                    <a:cubicBezTo>
                      <a:pt x="44904" y="8187"/>
                      <a:pt x="44848" y="8172"/>
                      <a:pt x="44798" y="8139"/>
                    </a:cubicBezTo>
                    <a:cubicBezTo>
                      <a:pt x="44755" y="8096"/>
                      <a:pt x="44711" y="8096"/>
                      <a:pt x="44668" y="8096"/>
                    </a:cubicBezTo>
                    <a:cubicBezTo>
                      <a:pt x="44624" y="7965"/>
                      <a:pt x="44581" y="7835"/>
                      <a:pt x="44494" y="7704"/>
                    </a:cubicBezTo>
                    <a:cubicBezTo>
                      <a:pt x="44537" y="7661"/>
                      <a:pt x="44537" y="7617"/>
                      <a:pt x="44537" y="7574"/>
                    </a:cubicBezTo>
                    <a:cubicBezTo>
                      <a:pt x="44407" y="7095"/>
                      <a:pt x="44320" y="6617"/>
                      <a:pt x="44233" y="6138"/>
                    </a:cubicBezTo>
                    <a:lnTo>
                      <a:pt x="44189" y="5617"/>
                    </a:lnTo>
                    <a:cubicBezTo>
                      <a:pt x="44189" y="5443"/>
                      <a:pt x="44146" y="5269"/>
                      <a:pt x="44146" y="5095"/>
                    </a:cubicBezTo>
                    <a:cubicBezTo>
                      <a:pt x="44146" y="4964"/>
                      <a:pt x="44189" y="4834"/>
                      <a:pt x="44189" y="4703"/>
                    </a:cubicBezTo>
                    <a:cubicBezTo>
                      <a:pt x="44189" y="4616"/>
                      <a:pt x="44189" y="4573"/>
                      <a:pt x="44189" y="4486"/>
                    </a:cubicBezTo>
                    <a:cubicBezTo>
                      <a:pt x="44233" y="4442"/>
                      <a:pt x="44276" y="4442"/>
                      <a:pt x="44320" y="4442"/>
                    </a:cubicBezTo>
                    <a:cubicBezTo>
                      <a:pt x="44429" y="4399"/>
                      <a:pt x="44559" y="4366"/>
                      <a:pt x="44684" y="4366"/>
                    </a:cubicBezTo>
                    <a:close/>
                    <a:moveTo>
                      <a:pt x="46842" y="5149"/>
                    </a:moveTo>
                    <a:cubicBezTo>
                      <a:pt x="46929" y="5149"/>
                      <a:pt x="47016" y="5160"/>
                      <a:pt x="47103" y="5182"/>
                    </a:cubicBezTo>
                    <a:cubicBezTo>
                      <a:pt x="47234" y="5225"/>
                      <a:pt x="47364" y="5312"/>
                      <a:pt x="47495" y="5399"/>
                    </a:cubicBezTo>
                    <a:cubicBezTo>
                      <a:pt x="47321" y="5486"/>
                      <a:pt x="47190" y="5617"/>
                      <a:pt x="47103" y="5790"/>
                    </a:cubicBezTo>
                    <a:cubicBezTo>
                      <a:pt x="47016" y="5834"/>
                      <a:pt x="46973" y="5877"/>
                      <a:pt x="46973" y="5921"/>
                    </a:cubicBezTo>
                    <a:cubicBezTo>
                      <a:pt x="46842" y="6486"/>
                      <a:pt x="46712" y="7008"/>
                      <a:pt x="46712" y="7574"/>
                    </a:cubicBezTo>
                    <a:cubicBezTo>
                      <a:pt x="46668" y="7704"/>
                      <a:pt x="46799" y="7878"/>
                      <a:pt x="46929" y="7878"/>
                    </a:cubicBezTo>
                    <a:cubicBezTo>
                      <a:pt x="47060" y="7878"/>
                      <a:pt x="47190" y="7791"/>
                      <a:pt x="47190" y="7661"/>
                    </a:cubicBezTo>
                    <a:cubicBezTo>
                      <a:pt x="47234" y="7356"/>
                      <a:pt x="47234" y="7095"/>
                      <a:pt x="47277" y="6834"/>
                    </a:cubicBezTo>
                    <a:cubicBezTo>
                      <a:pt x="47321" y="6704"/>
                      <a:pt x="47321" y="6573"/>
                      <a:pt x="47364" y="6443"/>
                    </a:cubicBezTo>
                    <a:cubicBezTo>
                      <a:pt x="47364" y="6443"/>
                      <a:pt x="47364" y="6399"/>
                      <a:pt x="47364" y="6399"/>
                    </a:cubicBezTo>
                    <a:cubicBezTo>
                      <a:pt x="47364" y="6356"/>
                      <a:pt x="47408" y="6356"/>
                      <a:pt x="47408" y="6312"/>
                    </a:cubicBezTo>
                    <a:cubicBezTo>
                      <a:pt x="47408" y="6312"/>
                      <a:pt x="47408" y="6269"/>
                      <a:pt x="47408" y="6269"/>
                    </a:cubicBezTo>
                    <a:cubicBezTo>
                      <a:pt x="47451" y="6225"/>
                      <a:pt x="47451" y="6225"/>
                      <a:pt x="47451" y="6182"/>
                    </a:cubicBezTo>
                    <a:cubicBezTo>
                      <a:pt x="47495" y="6138"/>
                      <a:pt x="47495" y="6138"/>
                      <a:pt x="47495" y="6095"/>
                    </a:cubicBezTo>
                    <a:cubicBezTo>
                      <a:pt x="47495" y="6095"/>
                      <a:pt x="47495" y="6095"/>
                      <a:pt x="47495" y="6051"/>
                    </a:cubicBezTo>
                    <a:cubicBezTo>
                      <a:pt x="47538" y="6008"/>
                      <a:pt x="47582" y="6008"/>
                      <a:pt x="47582" y="5964"/>
                    </a:cubicBezTo>
                    <a:lnTo>
                      <a:pt x="47625" y="5921"/>
                    </a:lnTo>
                    <a:cubicBezTo>
                      <a:pt x="47625" y="5921"/>
                      <a:pt x="47669" y="5921"/>
                      <a:pt x="47669" y="5877"/>
                    </a:cubicBezTo>
                    <a:cubicBezTo>
                      <a:pt x="47712" y="5877"/>
                      <a:pt x="47756" y="5834"/>
                      <a:pt x="47799" y="5790"/>
                    </a:cubicBezTo>
                    <a:cubicBezTo>
                      <a:pt x="47843" y="5747"/>
                      <a:pt x="47843" y="5747"/>
                      <a:pt x="47886" y="5747"/>
                    </a:cubicBezTo>
                    <a:cubicBezTo>
                      <a:pt x="47930" y="5704"/>
                      <a:pt x="47973" y="5704"/>
                      <a:pt x="48017" y="5704"/>
                    </a:cubicBezTo>
                    <a:cubicBezTo>
                      <a:pt x="48017" y="5704"/>
                      <a:pt x="48017" y="5704"/>
                      <a:pt x="48017" y="5660"/>
                    </a:cubicBezTo>
                    <a:lnTo>
                      <a:pt x="48147" y="5660"/>
                    </a:lnTo>
                    <a:cubicBezTo>
                      <a:pt x="48191" y="5660"/>
                      <a:pt x="48234" y="5660"/>
                      <a:pt x="48278" y="5617"/>
                    </a:cubicBezTo>
                    <a:lnTo>
                      <a:pt x="48365" y="5617"/>
                    </a:lnTo>
                    <a:cubicBezTo>
                      <a:pt x="48452" y="5617"/>
                      <a:pt x="48495" y="5660"/>
                      <a:pt x="48539" y="5660"/>
                    </a:cubicBezTo>
                    <a:cubicBezTo>
                      <a:pt x="48669" y="5660"/>
                      <a:pt x="48713" y="5704"/>
                      <a:pt x="48800" y="5704"/>
                    </a:cubicBezTo>
                    <a:cubicBezTo>
                      <a:pt x="48930" y="5747"/>
                      <a:pt x="49017" y="5790"/>
                      <a:pt x="49104" y="5834"/>
                    </a:cubicBezTo>
                    <a:cubicBezTo>
                      <a:pt x="49148" y="5877"/>
                      <a:pt x="49191" y="5877"/>
                      <a:pt x="49235" y="5921"/>
                    </a:cubicBezTo>
                    <a:cubicBezTo>
                      <a:pt x="49061" y="6138"/>
                      <a:pt x="48930" y="6399"/>
                      <a:pt x="48887" y="6660"/>
                    </a:cubicBezTo>
                    <a:cubicBezTo>
                      <a:pt x="48863" y="6828"/>
                      <a:pt x="48996" y="6929"/>
                      <a:pt x="49136" y="6929"/>
                    </a:cubicBezTo>
                    <a:cubicBezTo>
                      <a:pt x="49251" y="6929"/>
                      <a:pt x="49369" y="6861"/>
                      <a:pt x="49409" y="6704"/>
                    </a:cubicBezTo>
                    <a:cubicBezTo>
                      <a:pt x="49452" y="6356"/>
                      <a:pt x="49800" y="6051"/>
                      <a:pt x="50191" y="6008"/>
                    </a:cubicBezTo>
                    <a:cubicBezTo>
                      <a:pt x="50626" y="6008"/>
                      <a:pt x="51148" y="6269"/>
                      <a:pt x="51540" y="6486"/>
                    </a:cubicBezTo>
                    <a:cubicBezTo>
                      <a:pt x="51975" y="6747"/>
                      <a:pt x="52192" y="7269"/>
                      <a:pt x="52410" y="7748"/>
                    </a:cubicBezTo>
                    <a:cubicBezTo>
                      <a:pt x="52627" y="8139"/>
                      <a:pt x="52844" y="8574"/>
                      <a:pt x="53062" y="8965"/>
                    </a:cubicBezTo>
                    <a:cubicBezTo>
                      <a:pt x="52366" y="8748"/>
                      <a:pt x="51627" y="8487"/>
                      <a:pt x="50931" y="8226"/>
                    </a:cubicBezTo>
                    <a:cubicBezTo>
                      <a:pt x="50974" y="8139"/>
                      <a:pt x="51061" y="8052"/>
                      <a:pt x="51148" y="7965"/>
                    </a:cubicBezTo>
                    <a:cubicBezTo>
                      <a:pt x="51235" y="7922"/>
                      <a:pt x="51322" y="7835"/>
                      <a:pt x="51453" y="7791"/>
                    </a:cubicBezTo>
                    <a:cubicBezTo>
                      <a:pt x="51496" y="7748"/>
                      <a:pt x="51540" y="7704"/>
                      <a:pt x="51583" y="7704"/>
                    </a:cubicBezTo>
                    <a:cubicBezTo>
                      <a:pt x="51583" y="7704"/>
                      <a:pt x="51627" y="7661"/>
                      <a:pt x="51627" y="7661"/>
                    </a:cubicBezTo>
                    <a:cubicBezTo>
                      <a:pt x="51670" y="7661"/>
                      <a:pt x="51670" y="7617"/>
                      <a:pt x="51714" y="7617"/>
                    </a:cubicBezTo>
                    <a:cubicBezTo>
                      <a:pt x="51801" y="7530"/>
                      <a:pt x="51888" y="7400"/>
                      <a:pt x="51844" y="7269"/>
                    </a:cubicBezTo>
                    <a:cubicBezTo>
                      <a:pt x="51777" y="7202"/>
                      <a:pt x="51685" y="7110"/>
                      <a:pt x="51587" y="7110"/>
                    </a:cubicBezTo>
                    <a:cubicBezTo>
                      <a:pt x="51557" y="7110"/>
                      <a:pt x="51527" y="7119"/>
                      <a:pt x="51496" y="7139"/>
                    </a:cubicBezTo>
                    <a:cubicBezTo>
                      <a:pt x="51192" y="7356"/>
                      <a:pt x="50844" y="7530"/>
                      <a:pt x="50583" y="7835"/>
                    </a:cubicBezTo>
                    <a:cubicBezTo>
                      <a:pt x="50583" y="7617"/>
                      <a:pt x="50583" y="7443"/>
                      <a:pt x="50713" y="7269"/>
                    </a:cubicBezTo>
                    <a:cubicBezTo>
                      <a:pt x="50840" y="7079"/>
                      <a:pt x="50643" y="6865"/>
                      <a:pt x="50459" y="6865"/>
                    </a:cubicBezTo>
                    <a:cubicBezTo>
                      <a:pt x="50391" y="6865"/>
                      <a:pt x="50325" y="6894"/>
                      <a:pt x="50278" y="6965"/>
                    </a:cubicBezTo>
                    <a:cubicBezTo>
                      <a:pt x="49974" y="7530"/>
                      <a:pt x="50148" y="8139"/>
                      <a:pt x="50191" y="8748"/>
                    </a:cubicBezTo>
                    <a:cubicBezTo>
                      <a:pt x="50191" y="9313"/>
                      <a:pt x="50235" y="9966"/>
                      <a:pt x="50061" y="10488"/>
                    </a:cubicBezTo>
                    <a:cubicBezTo>
                      <a:pt x="50017" y="10575"/>
                      <a:pt x="50017" y="10618"/>
                      <a:pt x="50017" y="10705"/>
                    </a:cubicBezTo>
                    <a:cubicBezTo>
                      <a:pt x="49974" y="10792"/>
                      <a:pt x="49887" y="10923"/>
                      <a:pt x="49800" y="10923"/>
                    </a:cubicBezTo>
                    <a:cubicBezTo>
                      <a:pt x="49788" y="10927"/>
                      <a:pt x="49777" y="10928"/>
                      <a:pt x="49767" y="10928"/>
                    </a:cubicBezTo>
                    <a:cubicBezTo>
                      <a:pt x="49662" y="10928"/>
                      <a:pt x="49622" y="10741"/>
                      <a:pt x="49583" y="10662"/>
                    </a:cubicBezTo>
                    <a:cubicBezTo>
                      <a:pt x="49496" y="10314"/>
                      <a:pt x="49452" y="10009"/>
                      <a:pt x="49365" y="9705"/>
                    </a:cubicBezTo>
                    <a:cubicBezTo>
                      <a:pt x="49191" y="9009"/>
                      <a:pt x="49104" y="8313"/>
                      <a:pt x="49017" y="7617"/>
                    </a:cubicBezTo>
                    <a:cubicBezTo>
                      <a:pt x="48998" y="7486"/>
                      <a:pt x="48899" y="7428"/>
                      <a:pt x="48796" y="7428"/>
                    </a:cubicBezTo>
                    <a:cubicBezTo>
                      <a:pt x="48659" y="7428"/>
                      <a:pt x="48514" y="7531"/>
                      <a:pt x="48539" y="7704"/>
                    </a:cubicBezTo>
                    <a:cubicBezTo>
                      <a:pt x="48582" y="8313"/>
                      <a:pt x="48669" y="8922"/>
                      <a:pt x="48800" y="9531"/>
                    </a:cubicBezTo>
                    <a:cubicBezTo>
                      <a:pt x="48887" y="9835"/>
                      <a:pt x="48930" y="10140"/>
                      <a:pt x="49017" y="10401"/>
                    </a:cubicBezTo>
                    <a:cubicBezTo>
                      <a:pt x="49061" y="10618"/>
                      <a:pt x="49104" y="10836"/>
                      <a:pt x="49191" y="11010"/>
                    </a:cubicBezTo>
                    <a:cubicBezTo>
                      <a:pt x="49104" y="11010"/>
                      <a:pt x="49017" y="11053"/>
                      <a:pt x="49017" y="11140"/>
                    </a:cubicBezTo>
                    <a:cubicBezTo>
                      <a:pt x="48974" y="11184"/>
                      <a:pt x="48974" y="11184"/>
                      <a:pt x="48974" y="11184"/>
                    </a:cubicBezTo>
                    <a:cubicBezTo>
                      <a:pt x="48974" y="11184"/>
                      <a:pt x="48974" y="11227"/>
                      <a:pt x="48930" y="11271"/>
                    </a:cubicBezTo>
                    <a:cubicBezTo>
                      <a:pt x="48800" y="11271"/>
                      <a:pt x="48713" y="11358"/>
                      <a:pt x="48669" y="11488"/>
                    </a:cubicBezTo>
                    <a:cubicBezTo>
                      <a:pt x="48634" y="11500"/>
                      <a:pt x="48602" y="11505"/>
                      <a:pt x="48572" y="11505"/>
                    </a:cubicBezTo>
                    <a:cubicBezTo>
                      <a:pt x="48489" y="11505"/>
                      <a:pt x="48417" y="11465"/>
                      <a:pt x="48321" y="11401"/>
                    </a:cubicBezTo>
                    <a:cubicBezTo>
                      <a:pt x="48191" y="11271"/>
                      <a:pt x="48104" y="11053"/>
                      <a:pt x="48017" y="10923"/>
                    </a:cubicBezTo>
                    <a:cubicBezTo>
                      <a:pt x="48017" y="10879"/>
                      <a:pt x="48017" y="10836"/>
                      <a:pt x="47973" y="10836"/>
                    </a:cubicBezTo>
                    <a:cubicBezTo>
                      <a:pt x="47930" y="10705"/>
                      <a:pt x="47843" y="10575"/>
                      <a:pt x="47799" y="10401"/>
                    </a:cubicBezTo>
                    <a:cubicBezTo>
                      <a:pt x="47495" y="9748"/>
                      <a:pt x="47321" y="9052"/>
                      <a:pt x="47277" y="8313"/>
                    </a:cubicBezTo>
                    <a:cubicBezTo>
                      <a:pt x="47259" y="8182"/>
                      <a:pt x="47160" y="8124"/>
                      <a:pt x="47053" y="8124"/>
                    </a:cubicBezTo>
                    <a:cubicBezTo>
                      <a:pt x="46911" y="8124"/>
                      <a:pt x="46755" y="8227"/>
                      <a:pt x="46755" y="8400"/>
                    </a:cubicBezTo>
                    <a:cubicBezTo>
                      <a:pt x="46842" y="9139"/>
                      <a:pt x="47016" y="9792"/>
                      <a:pt x="47277" y="10488"/>
                    </a:cubicBezTo>
                    <a:cubicBezTo>
                      <a:pt x="47190" y="10444"/>
                      <a:pt x="47147" y="10401"/>
                      <a:pt x="47060" y="10314"/>
                    </a:cubicBezTo>
                    <a:cubicBezTo>
                      <a:pt x="47016" y="10270"/>
                      <a:pt x="46929" y="10227"/>
                      <a:pt x="46886" y="10183"/>
                    </a:cubicBezTo>
                    <a:cubicBezTo>
                      <a:pt x="46842" y="10140"/>
                      <a:pt x="46755" y="10053"/>
                      <a:pt x="46712" y="10009"/>
                    </a:cubicBezTo>
                    <a:cubicBezTo>
                      <a:pt x="46451" y="9792"/>
                      <a:pt x="46277" y="9531"/>
                      <a:pt x="46190" y="9226"/>
                    </a:cubicBezTo>
                    <a:cubicBezTo>
                      <a:pt x="46147" y="9096"/>
                      <a:pt x="46147" y="9009"/>
                      <a:pt x="46103" y="8879"/>
                    </a:cubicBezTo>
                    <a:cubicBezTo>
                      <a:pt x="45973" y="8313"/>
                      <a:pt x="45929" y="7748"/>
                      <a:pt x="45929" y="7226"/>
                    </a:cubicBezTo>
                    <a:cubicBezTo>
                      <a:pt x="45929" y="7182"/>
                      <a:pt x="45929" y="7139"/>
                      <a:pt x="45929" y="7095"/>
                    </a:cubicBezTo>
                    <a:cubicBezTo>
                      <a:pt x="45886" y="6965"/>
                      <a:pt x="45886" y="6834"/>
                      <a:pt x="45886" y="6704"/>
                    </a:cubicBezTo>
                    <a:cubicBezTo>
                      <a:pt x="45886" y="6530"/>
                      <a:pt x="45842" y="6356"/>
                      <a:pt x="45842" y="6182"/>
                    </a:cubicBezTo>
                    <a:cubicBezTo>
                      <a:pt x="45842" y="6182"/>
                      <a:pt x="45842" y="6182"/>
                      <a:pt x="45842" y="6138"/>
                    </a:cubicBezTo>
                    <a:cubicBezTo>
                      <a:pt x="45886" y="5921"/>
                      <a:pt x="45973" y="5704"/>
                      <a:pt x="46147" y="5530"/>
                    </a:cubicBezTo>
                    <a:cubicBezTo>
                      <a:pt x="46234" y="5356"/>
                      <a:pt x="46408" y="5225"/>
                      <a:pt x="46581" y="5182"/>
                    </a:cubicBezTo>
                    <a:cubicBezTo>
                      <a:pt x="46668" y="5160"/>
                      <a:pt x="46755" y="5149"/>
                      <a:pt x="46842" y="5149"/>
                    </a:cubicBezTo>
                    <a:close/>
                    <a:moveTo>
                      <a:pt x="50670" y="8705"/>
                    </a:moveTo>
                    <a:lnTo>
                      <a:pt x="50670" y="8705"/>
                    </a:lnTo>
                    <a:cubicBezTo>
                      <a:pt x="56976" y="10836"/>
                      <a:pt x="63848" y="13271"/>
                      <a:pt x="67676" y="19143"/>
                    </a:cubicBezTo>
                    <a:cubicBezTo>
                      <a:pt x="71112" y="24449"/>
                      <a:pt x="71546" y="31495"/>
                      <a:pt x="76287" y="36018"/>
                    </a:cubicBezTo>
                    <a:cubicBezTo>
                      <a:pt x="77505" y="37149"/>
                      <a:pt x="78940" y="38062"/>
                      <a:pt x="80680" y="38062"/>
                    </a:cubicBezTo>
                    <a:cubicBezTo>
                      <a:pt x="80735" y="38064"/>
                      <a:pt x="80791" y="38065"/>
                      <a:pt x="80846" y="38065"/>
                    </a:cubicBezTo>
                    <a:cubicBezTo>
                      <a:pt x="82226" y="38065"/>
                      <a:pt x="83591" y="37547"/>
                      <a:pt x="84594" y="36627"/>
                    </a:cubicBezTo>
                    <a:cubicBezTo>
                      <a:pt x="84638" y="36540"/>
                      <a:pt x="84681" y="36497"/>
                      <a:pt x="84681" y="36410"/>
                    </a:cubicBezTo>
                    <a:cubicBezTo>
                      <a:pt x="84762" y="36249"/>
                      <a:pt x="84656" y="36013"/>
                      <a:pt x="84468" y="36013"/>
                    </a:cubicBezTo>
                    <a:cubicBezTo>
                      <a:pt x="84453" y="36013"/>
                      <a:pt x="84437" y="36015"/>
                      <a:pt x="84420" y="36018"/>
                    </a:cubicBezTo>
                    <a:cubicBezTo>
                      <a:pt x="84375" y="36024"/>
                      <a:pt x="84331" y="36027"/>
                      <a:pt x="84288" y="36027"/>
                    </a:cubicBezTo>
                    <a:cubicBezTo>
                      <a:pt x="83703" y="36027"/>
                      <a:pt x="83278" y="35501"/>
                      <a:pt x="83116" y="34974"/>
                    </a:cubicBezTo>
                    <a:cubicBezTo>
                      <a:pt x="83029" y="34670"/>
                      <a:pt x="83072" y="34409"/>
                      <a:pt x="83203" y="34105"/>
                    </a:cubicBezTo>
                    <a:cubicBezTo>
                      <a:pt x="83290" y="33887"/>
                      <a:pt x="83420" y="33539"/>
                      <a:pt x="83725" y="33539"/>
                    </a:cubicBezTo>
                    <a:cubicBezTo>
                      <a:pt x="83811" y="33539"/>
                      <a:pt x="83855" y="33496"/>
                      <a:pt x="83898" y="33452"/>
                    </a:cubicBezTo>
                    <a:lnTo>
                      <a:pt x="84464" y="33452"/>
                    </a:lnTo>
                    <a:cubicBezTo>
                      <a:pt x="85203" y="33539"/>
                      <a:pt x="85856" y="34061"/>
                      <a:pt x="86204" y="34713"/>
                    </a:cubicBezTo>
                    <a:cubicBezTo>
                      <a:pt x="86595" y="35583"/>
                      <a:pt x="86291" y="36540"/>
                      <a:pt x="85769" y="37280"/>
                    </a:cubicBezTo>
                    <a:cubicBezTo>
                      <a:pt x="84725" y="38715"/>
                      <a:pt x="83029" y="39367"/>
                      <a:pt x="81332" y="39498"/>
                    </a:cubicBezTo>
                    <a:cubicBezTo>
                      <a:pt x="81115" y="39512"/>
                      <a:pt x="80896" y="39520"/>
                      <a:pt x="80674" y="39520"/>
                    </a:cubicBezTo>
                    <a:cubicBezTo>
                      <a:pt x="78943" y="39520"/>
                      <a:pt x="77115" y="39060"/>
                      <a:pt x="75765" y="38019"/>
                    </a:cubicBezTo>
                    <a:cubicBezTo>
                      <a:pt x="74982" y="37454"/>
                      <a:pt x="74330" y="36671"/>
                      <a:pt x="73808" y="35801"/>
                    </a:cubicBezTo>
                    <a:lnTo>
                      <a:pt x="73808" y="35801"/>
                    </a:lnTo>
                    <a:cubicBezTo>
                      <a:pt x="75548" y="37714"/>
                      <a:pt x="77983" y="38932"/>
                      <a:pt x="80593" y="39063"/>
                    </a:cubicBezTo>
                    <a:cubicBezTo>
                      <a:pt x="80605" y="39064"/>
                      <a:pt x="80617" y="39065"/>
                      <a:pt x="80628" y="39065"/>
                    </a:cubicBezTo>
                    <a:cubicBezTo>
                      <a:pt x="80900" y="39065"/>
                      <a:pt x="80929" y="38584"/>
                      <a:pt x="80637" y="38584"/>
                    </a:cubicBezTo>
                    <a:cubicBezTo>
                      <a:pt x="77331" y="38410"/>
                      <a:pt x="74200" y="36366"/>
                      <a:pt x="72764" y="33365"/>
                    </a:cubicBezTo>
                    <a:cubicBezTo>
                      <a:pt x="72721" y="33235"/>
                      <a:pt x="72634" y="33235"/>
                      <a:pt x="72590" y="33191"/>
                    </a:cubicBezTo>
                    <a:cubicBezTo>
                      <a:pt x="72547" y="33148"/>
                      <a:pt x="72547" y="33104"/>
                      <a:pt x="72503" y="33061"/>
                    </a:cubicBezTo>
                    <a:cubicBezTo>
                      <a:pt x="71720" y="31147"/>
                      <a:pt x="71025" y="29190"/>
                      <a:pt x="70111" y="27320"/>
                    </a:cubicBezTo>
                    <a:cubicBezTo>
                      <a:pt x="69981" y="27015"/>
                      <a:pt x="69807" y="26667"/>
                      <a:pt x="69676" y="26363"/>
                    </a:cubicBezTo>
                    <a:cubicBezTo>
                      <a:pt x="69676" y="26363"/>
                      <a:pt x="69676" y="26363"/>
                      <a:pt x="69633" y="26319"/>
                    </a:cubicBezTo>
                    <a:cubicBezTo>
                      <a:pt x="68980" y="24971"/>
                      <a:pt x="68198" y="23666"/>
                      <a:pt x="67328" y="22448"/>
                    </a:cubicBezTo>
                    <a:cubicBezTo>
                      <a:pt x="66023" y="20622"/>
                      <a:pt x="64501" y="18925"/>
                      <a:pt x="62674" y="17577"/>
                    </a:cubicBezTo>
                    <a:cubicBezTo>
                      <a:pt x="59107" y="14837"/>
                      <a:pt x="54845" y="13228"/>
                      <a:pt x="50626" y="11836"/>
                    </a:cubicBezTo>
                    <a:cubicBezTo>
                      <a:pt x="50626" y="11836"/>
                      <a:pt x="50626" y="11836"/>
                      <a:pt x="50626" y="11793"/>
                    </a:cubicBezTo>
                    <a:cubicBezTo>
                      <a:pt x="50235" y="11662"/>
                      <a:pt x="49843" y="11532"/>
                      <a:pt x="49452" y="11445"/>
                    </a:cubicBezTo>
                    <a:cubicBezTo>
                      <a:pt x="49452" y="11401"/>
                      <a:pt x="49452" y="11401"/>
                      <a:pt x="49452" y="11358"/>
                    </a:cubicBezTo>
                    <a:cubicBezTo>
                      <a:pt x="49539" y="11401"/>
                      <a:pt x="49626" y="11445"/>
                      <a:pt x="49713" y="11445"/>
                    </a:cubicBezTo>
                    <a:cubicBezTo>
                      <a:pt x="49800" y="11445"/>
                      <a:pt x="49887" y="11445"/>
                      <a:pt x="50017" y="11401"/>
                    </a:cubicBezTo>
                    <a:cubicBezTo>
                      <a:pt x="50191" y="11314"/>
                      <a:pt x="50365" y="11140"/>
                      <a:pt x="50452" y="10966"/>
                    </a:cubicBezTo>
                    <a:cubicBezTo>
                      <a:pt x="55585" y="12532"/>
                      <a:pt x="60934" y="14228"/>
                      <a:pt x="64805" y="18143"/>
                    </a:cubicBezTo>
                    <a:cubicBezTo>
                      <a:pt x="65849" y="19186"/>
                      <a:pt x="66719" y="20361"/>
                      <a:pt x="67415" y="21665"/>
                    </a:cubicBezTo>
                    <a:cubicBezTo>
                      <a:pt x="67460" y="21771"/>
                      <a:pt x="67547" y="21814"/>
                      <a:pt x="67634" y="21814"/>
                    </a:cubicBezTo>
                    <a:cubicBezTo>
                      <a:pt x="67798" y="21814"/>
                      <a:pt x="67963" y="21662"/>
                      <a:pt x="67850" y="21492"/>
                    </a:cubicBezTo>
                    <a:cubicBezTo>
                      <a:pt x="65283" y="16490"/>
                      <a:pt x="60151" y="13750"/>
                      <a:pt x="55106" y="11923"/>
                    </a:cubicBezTo>
                    <a:cubicBezTo>
                      <a:pt x="53627" y="11401"/>
                      <a:pt x="52105" y="10966"/>
                      <a:pt x="50626" y="10488"/>
                    </a:cubicBezTo>
                    <a:cubicBezTo>
                      <a:pt x="50713" y="10009"/>
                      <a:pt x="50713" y="9531"/>
                      <a:pt x="50713" y="9096"/>
                    </a:cubicBezTo>
                    <a:cubicBezTo>
                      <a:pt x="50713" y="8965"/>
                      <a:pt x="50670" y="8835"/>
                      <a:pt x="50670" y="8705"/>
                    </a:cubicBezTo>
                    <a:close/>
                    <a:moveTo>
                      <a:pt x="26525" y="0"/>
                    </a:moveTo>
                    <a:cubicBezTo>
                      <a:pt x="24496" y="0"/>
                      <a:pt x="22458" y="187"/>
                      <a:pt x="20442" y="528"/>
                    </a:cubicBezTo>
                    <a:cubicBezTo>
                      <a:pt x="17354" y="1050"/>
                      <a:pt x="14440" y="2050"/>
                      <a:pt x="11439" y="3007"/>
                    </a:cubicBezTo>
                    <a:cubicBezTo>
                      <a:pt x="9873" y="3485"/>
                      <a:pt x="8221" y="4051"/>
                      <a:pt x="6524" y="4312"/>
                    </a:cubicBezTo>
                    <a:cubicBezTo>
                      <a:pt x="6208" y="4353"/>
                      <a:pt x="5877" y="4377"/>
                      <a:pt x="5544" y="4377"/>
                    </a:cubicBezTo>
                    <a:cubicBezTo>
                      <a:pt x="4455" y="4377"/>
                      <a:pt x="3332" y="4121"/>
                      <a:pt x="2567" y="3355"/>
                    </a:cubicBezTo>
                    <a:lnTo>
                      <a:pt x="2567" y="3355"/>
                    </a:lnTo>
                    <a:cubicBezTo>
                      <a:pt x="2617" y="3360"/>
                      <a:pt x="2667" y="3363"/>
                      <a:pt x="2716" y="3363"/>
                    </a:cubicBezTo>
                    <a:cubicBezTo>
                      <a:pt x="3048" y="3363"/>
                      <a:pt x="3351" y="3240"/>
                      <a:pt x="3654" y="3050"/>
                    </a:cubicBezTo>
                    <a:cubicBezTo>
                      <a:pt x="4089" y="2746"/>
                      <a:pt x="4350" y="2268"/>
                      <a:pt x="4393" y="1702"/>
                    </a:cubicBezTo>
                    <a:cubicBezTo>
                      <a:pt x="4417" y="1539"/>
                      <a:pt x="4278" y="1451"/>
                      <a:pt x="4137" y="1451"/>
                    </a:cubicBezTo>
                    <a:cubicBezTo>
                      <a:pt x="4015" y="1451"/>
                      <a:pt x="3892" y="1517"/>
                      <a:pt x="3871" y="1659"/>
                    </a:cubicBezTo>
                    <a:cubicBezTo>
                      <a:pt x="3871" y="2050"/>
                      <a:pt x="3654" y="2442"/>
                      <a:pt x="3306" y="2659"/>
                    </a:cubicBezTo>
                    <a:cubicBezTo>
                      <a:pt x="3098" y="2808"/>
                      <a:pt x="2870" y="2875"/>
                      <a:pt x="2635" y="2875"/>
                    </a:cubicBezTo>
                    <a:cubicBezTo>
                      <a:pt x="2526" y="2875"/>
                      <a:pt x="2416" y="2860"/>
                      <a:pt x="2306" y="2833"/>
                    </a:cubicBezTo>
                    <a:lnTo>
                      <a:pt x="2175" y="2833"/>
                    </a:lnTo>
                    <a:cubicBezTo>
                      <a:pt x="2132" y="2833"/>
                      <a:pt x="2132" y="2833"/>
                      <a:pt x="2132" y="2789"/>
                    </a:cubicBezTo>
                    <a:cubicBezTo>
                      <a:pt x="2072" y="2701"/>
                      <a:pt x="1978" y="2662"/>
                      <a:pt x="1886" y="2662"/>
                    </a:cubicBezTo>
                    <a:cubicBezTo>
                      <a:pt x="1707" y="2662"/>
                      <a:pt x="1538" y="2806"/>
                      <a:pt x="1653" y="3007"/>
                    </a:cubicBezTo>
                    <a:cubicBezTo>
                      <a:pt x="2494" y="4439"/>
                      <a:pt x="3882" y="4885"/>
                      <a:pt x="5369" y="4885"/>
                    </a:cubicBezTo>
                    <a:cubicBezTo>
                      <a:pt x="6727" y="4885"/>
                      <a:pt x="8168" y="4513"/>
                      <a:pt x="9351" y="4181"/>
                    </a:cubicBezTo>
                    <a:cubicBezTo>
                      <a:pt x="12396" y="3311"/>
                      <a:pt x="15354" y="2137"/>
                      <a:pt x="18442" y="1441"/>
                    </a:cubicBezTo>
                    <a:cubicBezTo>
                      <a:pt x="21122" y="838"/>
                      <a:pt x="23903" y="504"/>
                      <a:pt x="26683" y="504"/>
                    </a:cubicBezTo>
                    <a:cubicBezTo>
                      <a:pt x="29720" y="504"/>
                      <a:pt x="32758" y="903"/>
                      <a:pt x="35665" y="1789"/>
                    </a:cubicBezTo>
                    <a:cubicBezTo>
                      <a:pt x="38579" y="2659"/>
                      <a:pt x="41319" y="4007"/>
                      <a:pt x="43711" y="5921"/>
                    </a:cubicBezTo>
                    <a:cubicBezTo>
                      <a:pt x="43754" y="6269"/>
                      <a:pt x="43798" y="6660"/>
                      <a:pt x="43885" y="7052"/>
                    </a:cubicBezTo>
                    <a:cubicBezTo>
                      <a:pt x="43798" y="7008"/>
                      <a:pt x="43711" y="6965"/>
                      <a:pt x="43624" y="6921"/>
                    </a:cubicBezTo>
                    <a:cubicBezTo>
                      <a:pt x="43469" y="6870"/>
                      <a:pt x="43267" y="6802"/>
                      <a:pt x="43092" y="6802"/>
                    </a:cubicBezTo>
                    <a:cubicBezTo>
                      <a:pt x="42974" y="6802"/>
                      <a:pt x="42868" y="6833"/>
                      <a:pt x="42798" y="6921"/>
                    </a:cubicBezTo>
                    <a:cubicBezTo>
                      <a:pt x="42537" y="7182"/>
                      <a:pt x="42711" y="7574"/>
                      <a:pt x="42754" y="7878"/>
                    </a:cubicBezTo>
                    <a:cubicBezTo>
                      <a:pt x="42841" y="8313"/>
                      <a:pt x="42928" y="8705"/>
                      <a:pt x="43015" y="9139"/>
                    </a:cubicBezTo>
                    <a:cubicBezTo>
                      <a:pt x="39492" y="7835"/>
                      <a:pt x="36578" y="5225"/>
                      <a:pt x="32881" y="4268"/>
                    </a:cubicBezTo>
                    <a:cubicBezTo>
                      <a:pt x="30347" y="3618"/>
                      <a:pt x="27691" y="3357"/>
                      <a:pt x="25059" y="3357"/>
                    </a:cubicBezTo>
                    <a:cubicBezTo>
                      <a:pt x="24168" y="3357"/>
                      <a:pt x="23279" y="3387"/>
                      <a:pt x="22399" y="3442"/>
                    </a:cubicBezTo>
                    <a:cubicBezTo>
                      <a:pt x="20703" y="3529"/>
                      <a:pt x="18963" y="3790"/>
                      <a:pt x="17311" y="4094"/>
                    </a:cubicBezTo>
                    <a:cubicBezTo>
                      <a:pt x="15527" y="4486"/>
                      <a:pt x="13788" y="5008"/>
                      <a:pt x="12048" y="5530"/>
                    </a:cubicBezTo>
                    <a:cubicBezTo>
                      <a:pt x="10238" y="6068"/>
                      <a:pt x="8208" y="6592"/>
                      <a:pt x="6236" y="6592"/>
                    </a:cubicBezTo>
                    <a:cubicBezTo>
                      <a:pt x="4702" y="6592"/>
                      <a:pt x="3203" y="6275"/>
                      <a:pt x="1871" y="5399"/>
                    </a:cubicBezTo>
                    <a:cubicBezTo>
                      <a:pt x="1392" y="5095"/>
                      <a:pt x="957" y="4660"/>
                      <a:pt x="696" y="4138"/>
                    </a:cubicBezTo>
                    <a:lnTo>
                      <a:pt x="696" y="4138"/>
                    </a:lnTo>
                    <a:cubicBezTo>
                      <a:pt x="1610" y="5051"/>
                      <a:pt x="3088" y="5486"/>
                      <a:pt x="4306" y="5704"/>
                    </a:cubicBezTo>
                    <a:cubicBezTo>
                      <a:pt x="5054" y="5843"/>
                      <a:pt x="5816" y="5905"/>
                      <a:pt x="6581" y="5905"/>
                    </a:cubicBezTo>
                    <a:cubicBezTo>
                      <a:pt x="7728" y="5905"/>
                      <a:pt x="8882" y="5764"/>
                      <a:pt x="10004" y="5530"/>
                    </a:cubicBezTo>
                    <a:cubicBezTo>
                      <a:pt x="11135" y="5312"/>
                      <a:pt x="12266" y="5051"/>
                      <a:pt x="13396" y="4747"/>
                    </a:cubicBezTo>
                    <a:cubicBezTo>
                      <a:pt x="13677" y="4666"/>
                      <a:pt x="13625" y="4215"/>
                      <a:pt x="13375" y="4215"/>
                    </a:cubicBezTo>
                    <a:cubicBezTo>
                      <a:pt x="13355" y="4215"/>
                      <a:pt x="13333" y="4218"/>
                      <a:pt x="13309" y="4225"/>
                    </a:cubicBezTo>
                    <a:cubicBezTo>
                      <a:pt x="11088" y="4853"/>
                      <a:pt x="8826" y="5401"/>
                      <a:pt x="6524" y="5401"/>
                    </a:cubicBezTo>
                    <a:cubicBezTo>
                      <a:pt x="6437" y="5401"/>
                      <a:pt x="6350" y="5401"/>
                      <a:pt x="6263" y="5399"/>
                    </a:cubicBezTo>
                    <a:cubicBezTo>
                      <a:pt x="5176" y="5356"/>
                      <a:pt x="4045" y="5225"/>
                      <a:pt x="3001" y="4834"/>
                    </a:cubicBezTo>
                    <a:cubicBezTo>
                      <a:pt x="2045" y="4529"/>
                      <a:pt x="1001" y="4007"/>
                      <a:pt x="566" y="3050"/>
                    </a:cubicBezTo>
                    <a:cubicBezTo>
                      <a:pt x="740" y="2181"/>
                      <a:pt x="1349" y="1311"/>
                      <a:pt x="2175" y="963"/>
                    </a:cubicBezTo>
                    <a:cubicBezTo>
                      <a:pt x="2419" y="854"/>
                      <a:pt x="2692" y="801"/>
                      <a:pt x="2966" y="801"/>
                    </a:cubicBezTo>
                    <a:cubicBezTo>
                      <a:pt x="3572" y="801"/>
                      <a:pt x="4181" y="1063"/>
                      <a:pt x="4480" y="1572"/>
                    </a:cubicBezTo>
                    <a:cubicBezTo>
                      <a:pt x="4872" y="2268"/>
                      <a:pt x="4611" y="3224"/>
                      <a:pt x="3871" y="3529"/>
                    </a:cubicBezTo>
                    <a:cubicBezTo>
                      <a:pt x="3603" y="3606"/>
                      <a:pt x="3740" y="3986"/>
                      <a:pt x="3985" y="3986"/>
                    </a:cubicBezTo>
                    <a:cubicBezTo>
                      <a:pt x="4018" y="3986"/>
                      <a:pt x="4053" y="3979"/>
                      <a:pt x="4089" y="3964"/>
                    </a:cubicBezTo>
                    <a:cubicBezTo>
                      <a:pt x="4741" y="3703"/>
                      <a:pt x="5133" y="3050"/>
                      <a:pt x="5176" y="2398"/>
                    </a:cubicBezTo>
                    <a:cubicBezTo>
                      <a:pt x="5220" y="1659"/>
                      <a:pt x="4828" y="1006"/>
                      <a:pt x="4219" y="615"/>
                    </a:cubicBezTo>
                    <a:cubicBezTo>
                      <a:pt x="3823" y="383"/>
                      <a:pt x="3412" y="280"/>
                      <a:pt x="3010" y="280"/>
                    </a:cubicBezTo>
                    <a:cubicBezTo>
                      <a:pt x="1825" y="280"/>
                      <a:pt x="716" y="1174"/>
                      <a:pt x="261" y="2311"/>
                    </a:cubicBezTo>
                    <a:cubicBezTo>
                      <a:pt x="218" y="2529"/>
                      <a:pt x="131" y="2702"/>
                      <a:pt x="87" y="2876"/>
                    </a:cubicBezTo>
                    <a:cubicBezTo>
                      <a:pt x="44" y="2920"/>
                      <a:pt x="0" y="3007"/>
                      <a:pt x="44" y="3137"/>
                    </a:cubicBezTo>
                    <a:cubicBezTo>
                      <a:pt x="0" y="3703"/>
                      <a:pt x="131" y="4225"/>
                      <a:pt x="435" y="4703"/>
                    </a:cubicBezTo>
                    <a:cubicBezTo>
                      <a:pt x="870" y="5399"/>
                      <a:pt x="1610" y="5877"/>
                      <a:pt x="2349" y="6225"/>
                    </a:cubicBezTo>
                    <a:cubicBezTo>
                      <a:pt x="3594" y="6848"/>
                      <a:pt x="4963" y="7076"/>
                      <a:pt x="6325" y="7076"/>
                    </a:cubicBezTo>
                    <a:cubicBezTo>
                      <a:pt x="6770" y="7076"/>
                      <a:pt x="7215" y="7051"/>
                      <a:pt x="7655" y="7008"/>
                    </a:cubicBezTo>
                    <a:cubicBezTo>
                      <a:pt x="9612" y="6834"/>
                      <a:pt x="11526" y="6225"/>
                      <a:pt x="13396" y="5617"/>
                    </a:cubicBezTo>
                    <a:cubicBezTo>
                      <a:pt x="15223" y="5095"/>
                      <a:pt x="17093" y="4616"/>
                      <a:pt x="18963" y="4312"/>
                    </a:cubicBezTo>
                    <a:cubicBezTo>
                      <a:pt x="20905" y="4018"/>
                      <a:pt x="22871" y="3865"/>
                      <a:pt x="24835" y="3865"/>
                    </a:cubicBezTo>
                    <a:cubicBezTo>
                      <a:pt x="26655" y="3865"/>
                      <a:pt x="28473" y="3996"/>
                      <a:pt x="30272" y="4268"/>
                    </a:cubicBezTo>
                    <a:cubicBezTo>
                      <a:pt x="31315" y="4442"/>
                      <a:pt x="32359" y="4616"/>
                      <a:pt x="33360" y="4921"/>
                    </a:cubicBezTo>
                    <a:cubicBezTo>
                      <a:pt x="34316" y="5225"/>
                      <a:pt x="35273" y="5660"/>
                      <a:pt x="36187" y="6095"/>
                    </a:cubicBezTo>
                    <a:cubicBezTo>
                      <a:pt x="38013" y="7052"/>
                      <a:pt x="39753" y="8226"/>
                      <a:pt x="41623" y="9096"/>
                    </a:cubicBezTo>
                    <a:cubicBezTo>
                      <a:pt x="42015" y="9313"/>
                      <a:pt x="42450" y="9487"/>
                      <a:pt x="42885" y="9618"/>
                    </a:cubicBezTo>
                    <a:cubicBezTo>
                      <a:pt x="42928" y="9661"/>
                      <a:pt x="42972" y="9661"/>
                      <a:pt x="43015" y="9705"/>
                    </a:cubicBezTo>
                    <a:lnTo>
                      <a:pt x="43146" y="9705"/>
                    </a:lnTo>
                    <a:lnTo>
                      <a:pt x="43320" y="10488"/>
                    </a:lnTo>
                    <a:cubicBezTo>
                      <a:pt x="43406" y="10879"/>
                      <a:pt x="43450" y="11358"/>
                      <a:pt x="43667" y="11749"/>
                    </a:cubicBezTo>
                    <a:cubicBezTo>
                      <a:pt x="43798" y="12054"/>
                      <a:pt x="44059" y="12227"/>
                      <a:pt x="44363" y="12401"/>
                    </a:cubicBezTo>
                    <a:cubicBezTo>
                      <a:pt x="44755" y="12619"/>
                      <a:pt x="45190" y="12793"/>
                      <a:pt x="45538" y="13054"/>
                    </a:cubicBezTo>
                    <a:cubicBezTo>
                      <a:pt x="46277" y="13576"/>
                      <a:pt x="46929" y="14272"/>
                      <a:pt x="47625" y="14837"/>
                    </a:cubicBezTo>
                    <a:cubicBezTo>
                      <a:pt x="48278" y="15359"/>
                      <a:pt x="48930" y="15663"/>
                      <a:pt x="49756" y="15881"/>
                    </a:cubicBezTo>
                    <a:cubicBezTo>
                      <a:pt x="51627" y="16359"/>
                      <a:pt x="53584" y="16881"/>
                      <a:pt x="55150" y="18099"/>
                    </a:cubicBezTo>
                    <a:cubicBezTo>
                      <a:pt x="55237" y="18143"/>
                      <a:pt x="58455" y="21535"/>
                      <a:pt x="59977" y="23231"/>
                    </a:cubicBezTo>
                    <a:cubicBezTo>
                      <a:pt x="60804" y="24101"/>
                      <a:pt x="61587" y="25014"/>
                      <a:pt x="62413" y="25884"/>
                    </a:cubicBezTo>
                    <a:lnTo>
                      <a:pt x="62500" y="25928"/>
                    </a:lnTo>
                    <a:cubicBezTo>
                      <a:pt x="62456" y="25928"/>
                      <a:pt x="62456" y="25971"/>
                      <a:pt x="62413" y="25971"/>
                    </a:cubicBezTo>
                    <a:cubicBezTo>
                      <a:pt x="61456" y="27711"/>
                      <a:pt x="60282" y="29320"/>
                      <a:pt x="58933" y="30799"/>
                    </a:cubicBezTo>
                    <a:cubicBezTo>
                      <a:pt x="58890" y="30799"/>
                      <a:pt x="58890" y="30843"/>
                      <a:pt x="58890" y="30843"/>
                    </a:cubicBezTo>
                    <a:cubicBezTo>
                      <a:pt x="58847" y="30843"/>
                      <a:pt x="58847" y="30843"/>
                      <a:pt x="58847" y="30886"/>
                    </a:cubicBezTo>
                    <a:cubicBezTo>
                      <a:pt x="58760" y="30930"/>
                      <a:pt x="58716" y="30973"/>
                      <a:pt x="58673" y="31060"/>
                    </a:cubicBezTo>
                    <a:lnTo>
                      <a:pt x="58629" y="31060"/>
                    </a:lnTo>
                    <a:lnTo>
                      <a:pt x="58629" y="31104"/>
                    </a:lnTo>
                    <a:cubicBezTo>
                      <a:pt x="58629" y="31104"/>
                      <a:pt x="58586" y="31147"/>
                      <a:pt x="58586" y="31190"/>
                    </a:cubicBezTo>
                    <a:cubicBezTo>
                      <a:pt x="58499" y="31277"/>
                      <a:pt x="58455" y="31451"/>
                      <a:pt x="58412" y="31582"/>
                    </a:cubicBezTo>
                    <a:cubicBezTo>
                      <a:pt x="58368" y="31756"/>
                      <a:pt x="58368" y="31973"/>
                      <a:pt x="58325" y="32147"/>
                    </a:cubicBezTo>
                    <a:cubicBezTo>
                      <a:pt x="58238" y="32669"/>
                      <a:pt x="58238" y="33235"/>
                      <a:pt x="58238" y="33800"/>
                    </a:cubicBezTo>
                    <a:cubicBezTo>
                      <a:pt x="58259" y="33974"/>
                      <a:pt x="58390" y="34061"/>
                      <a:pt x="58515" y="34061"/>
                    </a:cubicBezTo>
                    <a:cubicBezTo>
                      <a:pt x="58640" y="34061"/>
                      <a:pt x="58760" y="33974"/>
                      <a:pt x="58760" y="33800"/>
                    </a:cubicBezTo>
                    <a:cubicBezTo>
                      <a:pt x="58760" y="33322"/>
                      <a:pt x="58760" y="32843"/>
                      <a:pt x="58803" y="32365"/>
                    </a:cubicBezTo>
                    <a:cubicBezTo>
                      <a:pt x="58847" y="32147"/>
                      <a:pt x="58847" y="31930"/>
                      <a:pt x="58890" y="31712"/>
                    </a:cubicBezTo>
                    <a:cubicBezTo>
                      <a:pt x="58890" y="31669"/>
                      <a:pt x="58933" y="31625"/>
                      <a:pt x="58933" y="31582"/>
                    </a:cubicBezTo>
                    <a:cubicBezTo>
                      <a:pt x="58933" y="31538"/>
                      <a:pt x="58977" y="31495"/>
                      <a:pt x="58977" y="31495"/>
                    </a:cubicBezTo>
                    <a:cubicBezTo>
                      <a:pt x="58977" y="31451"/>
                      <a:pt x="59020" y="31451"/>
                      <a:pt x="59020" y="31451"/>
                    </a:cubicBezTo>
                    <a:cubicBezTo>
                      <a:pt x="60412" y="29973"/>
                      <a:pt x="61630" y="28363"/>
                      <a:pt x="62630" y="26624"/>
                    </a:cubicBezTo>
                    <a:cubicBezTo>
                      <a:pt x="62717" y="26493"/>
                      <a:pt x="62804" y="26406"/>
                      <a:pt x="62848" y="26276"/>
                    </a:cubicBezTo>
                    <a:cubicBezTo>
                      <a:pt x="62891" y="26319"/>
                      <a:pt x="62891" y="26319"/>
                      <a:pt x="62935" y="26363"/>
                    </a:cubicBezTo>
                    <a:cubicBezTo>
                      <a:pt x="63544" y="26928"/>
                      <a:pt x="64196" y="27494"/>
                      <a:pt x="64936" y="27885"/>
                    </a:cubicBezTo>
                    <a:cubicBezTo>
                      <a:pt x="65457" y="28189"/>
                      <a:pt x="66023" y="28407"/>
                      <a:pt x="66588" y="28581"/>
                    </a:cubicBezTo>
                    <a:cubicBezTo>
                      <a:pt x="67012" y="28679"/>
                      <a:pt x="67461" y="28728"/>
                      <a:pt x="67897" y="28728"/>
                    </a:cubicBezTo>
                    <a:cubicBezTo>
                      <a:pt x="68043" y="28728"/>
                      <a:pt x="68187" y="28722"/>
                      <a:pt x="68328" y="28711"/>
                    </a:cubicBezTo>
                    <a:cubicBezTo>
                      <a:pt x="68676" y="28668"/>
                      <a:pt x="68676" y="28189"/>
                      <a:pt x="68328" y="28189"/>
                    </a:cubicBezTo>
                    <a:lnTo>
                      <a:pt x="68284" y="28189"/>
                    </a:lnTo>
                    <a:cubicBezTo>
                      <a:pt x="68105" y="28212"/>
                      <a:pt x="67931" y="28223"/>
                      <a:pt x="67761" y="28223"/>
                    </a:cubicBezTo>
                    <a:cubicBezTo>
                      <a:pt x="67274" y="28223"/>
                      <a:pt x="66822" y="28133"/>
                      <a:pt x="66371" y="27972"/>
                    </a:cubicBezTo>
                    <a:cubicBezTo>
                      <a:pt x="64979" y="27537"/>
                      <a:pt x="63805" y="26537"/>
                      <a:pt x="62804" y="25493"/>
                    </a:cubicBezTo>
                    <a:cubicBezTo>
                      <a:pt x="61195" y="23840"/>
                      <a:pt x="59673" y="22100"/>
                      <a:pt x="58107" y="20404"/>
                    </a:cubicBezTo>
                    <a:cubicBezTo>
                      <a:pt x="57759" y="20013"/>
                      <a:pt x="55715" y="17838"/>
                      <a:pt x="55019" y="17360"/>
                    </a:cubicBezTo>
                    <a:cubicBezTo>
                      <a:pt x="53888" y="16620"/>
                      <a:pt x="52627" y="16142"/>
                      <a:pt x="51366" y="15750"/>
                    </a:cubicBezTo>
                    <a:cubicBezTo>
                      <a:pt x="50626" y="15533"/>
                      <a:pt x="49843" y="15402"/>
                      <a:pt x="49104" y="15142"/>
                    </a:cubicBezTo>
                    <a:cubicBezTo>
                      <a:pt x="48365" y="14881"/>
                      <a:pt x="47799" y="14315"/>
                      <a:pt x="47234" y="13793"/>
                    </a:cubicBezTo>
                    <a:cubicBezTo>
                      <a:pt x="46625" y="13271"/>
                      <a:pt x="46016" y="12706"/>
                      <a:pt x="45320" y="12314"/>
                    </a:cubicBezTo>
                    <a:cubicBezTo>
                      <a:pt x="45016" y="12140"/>
                      <a:pt x="44711" y="12054"/>
                      <a:pt x="44407" y="11836"/>
                    </a:cubicBezTo>
                    <a:cubicBezTo>
                      <a:pt x="44059" y="11575"/>
                      <a:pt x="44015" y="11227"/>
                      <a:pt x="43928" y="10836"/>
                    </a:cubicBezTo>
                    <a:cubicBezTo>
                      <a:pt x="43841" y="10488"/>
                      <a:pt x="43754" y="10096"/>
                      <a:pt x="43667" y="9748"/>
                    </a:cubicBezTo>
                    <a:cubicBezTo>
                      <a:pt x="43580" y="9313"/>
                      <a:pt x="43493" y="8879"/>
                      <a:pt x="43406" y="8444"/>
                    </a:cubicBezTo>
                    <a:cubicBezTo>
                      <a:pt x="43363" y="8270"/>
                      <a:pt x="43320" y="8052"/>
                      <a:pt x="43276" y="7835"/>
                    </a:cubicBezTo>
                    <a:cubicBezTo>
                      <a:pt x="43276" y="7748"/>
                      <a:pt x="43146" y="7400"/>
                      <a:pt x="43146" y="7313"/>
                    </a:cubicBezTo>
                    <a:cubicBezTo>
                      <a:pt x="43189" y="7313"/>
                      <a:pt x="43276" y="7356"/>
                      <a:pt x="43363" y="7356"/>
                    </a:cubicBezTo>
                    <a:cubicBezTo>
                      <a:pt x="43406" y="7400"/>
                      <a:pt x="43493" y="7400"/>
                      <a:pt x="43537" y="7443"/>
                    </a:cubicBezTo>
                    <a:cubicBezTo>
                      <a:pt x="43754" y="7530"/>
                      <a:pt x="43928" y="7704"/>
                      <a:pt x="44059" y="7922"/>
                    </a:cubicBezTo>
                    <a:cubicBezTo>
                      <a:pt x="44363" y="8444"/>
                      <a:pt x="44276" y="9183"/>
                      <a:pt x="44581" y="9748"/>
                    </a:cubicBezTo>
                    <a:cubicBezTo>
                      <a:pt x="44624" y="9792"/>
                      <a:pt x="44668" y="9879"/>
                      <a:pt x="44711" y="9966"/>
                    </a:cubicBezTo>
                    <a:lnTo>
                      <a:pt x="44755" y="9966"/>
                    </a:lnTo>
                    <a:cubicBezTo>
                      <a:pt x="44929" y="10183"/>
                      <a:pt x="45146" y="10314"/>
                      <a:pt x="45407" y="10444"/>
                    </a:cubicBezTo>
                    <a:cubicBezTo>
                      <a:pt x="45451" y="10488"/>
                      <a:pt x="45538" y="10531"/>
                      <a:pt x="45581" y="10575"/>
                    </a:cubicBezTo>
                    <a:cubicBezTo>
                      <a:pt x="45929" y="10792"/>
                      <a:pt x="46190" y="11053"/>
                      <a:pt x="46451" y="11401"/>
                    </a:cubicBezTo>
                    <a:cubicBezTo>
                      <a:pt x="46505" y="11466"/>
                      <a:pt x="46571" y="11494"/>
                      <a:pt x="46634" y="11494"/>
                    </a:cubicBezTo>
                    <a:cubicBezTo>
                      <a:pt x="46826" y="11494"/>
                      <a:pt x="47006" y="11249"/>
                      <a:pt x="46842" y="11053"/>
                    </a:cubicBezTo>
                    <a:cubicBezTo>
                      <a:pt x="46625" y="10749"/>
                      <a:pt x="46321" y="10488"/>
                      <a:pt x="46016" y="10227"/>
                    </a:cubicBezTo>
                    <a:cubicBezTo>
                      <a:pt x="45973" y="10227"/>
                      <a:pt x="45973" y="10227"/>
                      <a:pt x="45973" y="10183"/>
                    </a:cubicBezTo>
                    <a:cubicBezTo>
                      <a:pt x="45581" y="9966"/>
                      <a:pt x="45190" y="9792"/>
                      <a:pt x="44972" y="9400"/>
                    </a:cubicBezTo>
                    <a:cubicBezTo>
                      <a:pt x="44885" y="9183"/>
                      <a:pt x="44798" y="8922"/>
                      <a:pt x="44755" y="8661"/>
                    </a:cubicBezTo>
                    <a:lnTo>
                      <a:pt x="44755" y="8661"/>
                    </a:lnTo>
                    <a:cubicBezTo>
                      <a:pt x="44838" y="8694"/>
                      <a:pt x="44921" y="8708"/>
                      <a:pt x="45002" y="8708"/>
                    </a:cubicBezTo>
                    <a:cubicBezTo>
                      <a:pt x="45132" y="8708"/>
                      <a:pt x="45256" y="8671"/>
                      <a:pt x="45364" y="8618"/>
                    </a:cubicBezTo>
                    <a:cubicBezTo>
                      <a:pt x="45451" y="8574"/>
                      <a:pt x="45494" y="8531"/>
                      <a:pt x="45538" y="8487"/>
                    </a:cubicBezTo>
                    <a:cubicBezTo>
                      <a:pt x="45538" y="8531"/>
                      <a:pt x="45538" y="8531"/>
                      <a:pt x="45538" y="8574"/>
                    </a:cubicBezTo>
                    <a:cubicBezTo>
                      <a:pt x="45625" y="9009"/>
                      <a:pt x="45668" y="9444"/>
                      <a:pt x="45929" y="9835"/>
                    </a:cubicBezTo>
                    <a:cubicBezTo>
                      <a:pt x="46016" y="10009"/>
                      <a:pt x="46147" y="10183"/>
                      <a:pt x="46277" y="10314"/>
                    </a:cubicBezTo>
                    <a:cubicBezTo>
                      <a:pt x="46451" y="10488"/>
                      <a:pt x="46668" y="10662"/>
                      <a:pt x="46842" y="10792"/>
                    </a:cubicBezTo>
                    <a:cubicBezTo>
                      <a:pt x="46993" y="10905"/>
                      <a:pt x="47144" y="11018"/>
                      <a:pt x="47323" y="11018"/>
                    </a:cubicBezTo>
                    <a:cubicBezTo>
                      <a:pt x="47350" y="11018"/>
                      <a:pt x="47379" y="11015"/>
                      <a:pt x="47408" y="11010"/>
                    </a:cubicBezTo>
                    <a:lnTo>
                      <a:pt x="47451" y="11010"/>
                    </a:lnTo>
                    <a:cubicBezTo>
                      <a:pt x="47451" y="11010"/>
                      <a:pt x="47495" y="11010"/>
                      <a:pt x="47495" y="10966"/>
                    </a:cubicBezTo>
                    <a:cubicBezTo>
                      <a:pt x="47495" y="11010"/>
                      <a:pt x="47495" y="11010"/>
                      <a:pt x="47538" y="11010"/>
                    </a:cubicBezTo>
                    <a:cubicBezTo>
                      <a:pt x="47538" y="11010"/>
                      <a:pt x="47538" y="11053"/>
                      <a:pt x="47538" y="11053"/>
                    </a:cubicBezTo>
                    <a:cubicBezTo>
                      <a:pt x="47756" y="11445"/>
                      <a:pt x="47973" y="11880"/>
                      <a:pt x="48452" y="12010"/>
                    </a:cubicBezTo>
                    <a:cubicBezTo>
                      <a:pt x="48490" y="12018"/>
                      <a:pt x="48530" y="12021"/>
                      <a:pt x="48571" y="12021"/>
                    </a:cubicBezTo>
                    <a:cubicBezTo>
                      <a:pt x="48759" y="12021"/>
                      <a:pt x="48961" y="11943"/>
                      <a:pt x="49104" y="11836"/>
                    </a:cubicBezTo>
                    <a:cubicBezTo>
                      <a:pt x="50757" y="12401"/>
                      <a:pt x="52366" y="12923"/>
                      <a:pt x="53975" y="13532"/>
                    </a:cubicBezTo>
                    <a:cubicBezTo>
                      <a:pt x="56846" y="14620"/>
                      <a:pt x="59586" y="15924"/>
                      <a:pt x="62022" y="17708"/>
                    </a:cubicBezTo>
                    <a:cubicBezTo>
                      <a:pt x="65762" y="20448"/>
                      <a:pt x="68241" y="24319"/>
                      <a:pt x="70111" y="28450"/>
                    </a:cubicBezTo>
                    <a:cubicBezTo>
                      <a:pt x="70198" y="28668"/>
                      <a:pt x="70285" y="28885"/>
                      <a:pt x="70372" y="29146"/>
                    </a:cubicBezTo>
                    <a:cubicBezTo>
                      <a:pt x="70372" y="29146"/>
                      <a:pt x="70329" y="29146"/>
                      <a:pt x="70329" y="29190"/>
                    </a:cubicBezTo>
                    <a:cubicBezTo>
                      <a:pt x="69676" y="30582"/>
                      <a:pt x="68850" y="31930"/>
                      <a:pt x="67937" y="33191"/>
                    </a:cubicBezTo>
                    <a:cubicBezTo>
                      <a:pt x="67850" y="33322"/>
                      <a:pt x="67893" y="33452"/>
                      <a:pt x="67980" y="33496"/>
                    </a:cubicBezTo>
                    <a:cubicBezTo>
                      <a:pt x="68042" y="33526"/>
                      <a:pt x="68103" y="33557"/>
                      <a:pt x="68165" y="33557"/>
                    </a:cubicBezTo>
                    <a:cubicBezTo>
                      <a:pt x="68190" y="33557"/>
                      <a:pt x="68216" y="33552"/>
                      <a:pt x="68241" y="33539"/>
                    </a:cubicBezTo>
                    <a:cubicBezTo>
                      <a:pt x="68284" y="33539"/>
                      <a:pt x="68328" y="33496"/>
                      <a:pt x="68371" y="33452"/>
                    </a:cubicBezTo>
                    <a:cubicBezTo>
                      <a:pt x="69241" y="32278"/>
                      <a:pt x="69981" y="31017"/>
                      <a:pt x="70633" y="29755"/>
                    </a:cubicBezTo>
                    <a:cubicBezTo>
                      <a:pt x="71286" y="31321"/>
                      <a:pt x="71851" y="32974"/>
                      <a:pt x="72590" y="34539"/>
                    </a:cubicBezTo>
                    <a:cubicBezTo>
                      <a:pt x="73460" y="36453"/>
                      <a:pt x="74721" y="38236"/>
                      <a:pt x="76679" y="39193"/>
                    </a:cubicBezTo>
                    <a:cubicBezTo>
                      <a:pt x="77860" y="39723"/>
                      <a:pt x="79157" y="40024"/>
                      <a:pt x="80460" y="40024"/>
                    </a:cubicBezTo>
                    <a:cubicBezTo>
                      <a:pt x="80548" y="40024"/>
                      <a:pt x="80636" y="40022"/>
                      <a:pt x="80723" y="40020"/>
                    </a:cubicBezTo>
                    <a:cubicBezTo>
                      <a:pt x="80723" y="40020"/>
                      <a:pt x="81767" y="39976"/>
                      <a:pt x="82420" y="39846"/>
                    </a:cubicBezTo>
                    <a:cubicBezTo>
                      <a:pt x="84159" y="39411"/>
                      <a:pt x="85943" y="38454"/>
                      <a:pt x="86639" y="36714"/>
                    </a:cubicBezTo>
                    <a:cubicBezTo>
                      <a:pt x="86986" y="35931"/>
                      <a:pt x="86986" y="35061"/>
                      <a:pt x="86508" y="34279"/>
                    </a:cubicBezTo>
                    <a:cubicBezTo>
                      <a:pt x="86117" y="33626"/>
                      <a:pt x="85464" y="33148"/>
                      <a:pt x="84725" y="32974"/>
                    </a:cubicBezTo>
                    <a:cubicBezTo>
                      <a:pt x="84556" y="32936"/>
                      <a:pt x="84389" y="32918"/>
                      <a:pt x="84225" y="32918"/>
                    </a:cubicBezTo>
                    <a:cubicBezTo>
                      <a:pt x="82866" y="32918"/>
                      <a:pt x="81719" y="34138"/>
                      <a:pt x="81680" y="35496"/>
                    </a:cubicBezTo>
                    <a:cubicBezTo>
                      <a:pt x="81637" y="35888"/>
                      <a:pt x="81724" y="36279"/>
                      <a:pt x="81854" y="36627"/>
                    </a:cubicBezTo>
                    <a:cubicBezTo>
                      <a:pt x="81899" y="36731"/>
                      <a:pt x="81983" y="36774"/>
                      <a:pt x="82070" y="36774"/>
                    </a:cubicBezTo>
                    <a:cubicBezTo>
                      <a:pt x="82240" y="36774"/>
                      <a:pt x="82419" y="36611"/>
                      <a:pt x="82333" y="36410"/>
                    </a:cubicBezTo>
                    <a:cubicBezTo>
                      <a:pt x="82028" y="35714"/>
                      <a:pt x="82159" y="34931"/>
                      <a:pt x="82594" y="34365"/>
                    </a:cubicBezTo>
                    <a:lnTo>
                      <a:pt x="82594" y="34365"/>
                    </a:lnTo>
                    <a:cubicBezTo>
                      <a:pt x="82550" y="34583"/>
                      <a:pt x="82550" y="34800"/>
                      <a:pt x="82594" y="35061"/>
                    </a:cubicBezTo>
                    <a:cubicBezTo>
                      <a:pt x="82811" y="35714"/>
                      <a:pt x="83290" y="36323"/>
                      <a:pt x="83942" y="36497"/>
                    </a:cubicBezTo>
                    <a:cubicBezTo>
                      <a:pt x="83029" y="37193"/>
                      <a:pt x="81898" y="37584"/>
                      <a:pt x="80723" y="37584"/>
                    </a:cubicBezTo>
                    <a:cubicBezTo>
                      <a:pt x="79158" y="37540"/>
                      <a:pt x="77809" y="36758"/>
                      <a:pt x="76679" y="35670"/>
                    </a:cubicBezTo>
                    <a:cubicBezTo>
                      <a:pt x="74417" y="33539"/>
                      <a:pt x="73069" y="30625"/>
                      <a:pt x="71981" y="27755"/>
                    </a:cubicBezTo>
                    <a:cubicBezTo>
                      <a:pt x="70851" y="24797"/>
                      <a:pt x="69894" y="21752"/>
                      <a:pt x="68198" y="19056"/>
                    </a:cubicBezTo>
                    <a:cubicBezTo>
                      <a:pt x="66501" y="16359"/>
                      <a:pt x="64022" y="14228"/>
                      <a:pt x="61282" y="12619"/>
                    </a:cubicBezTo>
                    <a:cubicBezTo>
                      <a:pt x="58847" y="11184"/>
                      <a:pt x="56280" y="10140"/>
                      <a:pt x="53671" y="9183"/>
                    </a:cubicBezTo>
                    <a:cubicBezTo>
                      <a:pt x="53671" y="9139"/>
                      <a:pt x="53671" y="9052"/>
                      <a:pt x="53627" y="8965"/>
                    </a:cubicBezTo>
                    <a:cubicBezTo>
                      <a:pt x="53323" y="8357"/>
                      <a:pt x="53018" y="7748"/>
                      <a:pt x="52671" y="7139"/>
                    </a:cubicBezTo>
                    <a:cubicBezTo>
                      <a:pt x="52540" y="6878"/>
                      <a:pt x="52410" y="6573"/>
                      <a:pt x="52192" y="6356"/>
                    </a:cubicBezTo>
                    <a:cubicBezTo>
                      <a:pt x="51975" y="6138"/>
                      <a:pt x="51670" y="5964"/>
                      <a:pt x="51366" y="5834"/>
                    </a:cubicBezTo>
                    <a:cubicBezTo>
                      <a:pt x="51009" y="5672"/>
                      <a:pt x="50604" y="5510"/>
                      <a:pt x="50205" y="5510"/>
                    </a:cubicBezTo>
                    <a:cubicBezTo>
                      <a:pt x="50069" y="5510"/>
                      <a:pt x="49933" y="5529"/>
                      <a:pt x="49800" y="5573"/>
                    </a:cubicBezTo>
                    <a:cubicBezTo>
                      <a:pt x="49756" y="5617"/>
                      <a:pt x="49713" y="5617"/>
                      <a:pt x="49713" y="5617"/>
                    </a:cubicBezTo>
                    <a:cubicBezTo>
                      <a:pt x="49669" y="5617"/>
                      <a:pt x="49626" y="5573"/>
                      <a:pt x="49583" y="5530"/>
                    </a:cubicBezTo>
                    <a:cubicBezTo>
                      <a:pt x="49452" y="5443"/>
                      <a:pt x="49322" y="5399"/>
                      <a:pt x="49191" y="5312"/>
                    </a:cubicBezTo>
                    <a:cubicBezTo>
                      <a:pt x="48930" y="5225"/>
                      <a:pt x="48669" y="5138"/>
                      <a:pt x="48365" y="5138"/>
                    </a:cubicBezTo>
                    <a:lnTo>
                      <a:pt x="48060" y="5138"/>
                    </a:lnTo>
                    <a:cubicBezTo>
                      <a:pt x="47670" y="4890"/>
                      <a:pt x="47223" y="4613"/>
                      <a:pt x="46765" y="4613"/>
                    </a:cubicBezTo>
                    <a:cubicBezTo>
                      <a:pt x="46660" y="4613"/>
                      <a:pt x="46556" y="4627"/>
                      <a:pt x="46451" y="4660"/>
                    </a:cubicBezTo>
                    <a:cubicBezTo>
                      <a:pt x="46147" y="4747"/>
                      <a:pt x="45929" y="4921"/>
                      <a:pt x="45799" y="5138"/>
                    </a:cubicBezTo>
                    <a:cubicBezTo>
                      <a:pt x="45755" y="4877"/>
                      <a:pt x="45712" y="4660"/>
                      <a:pt x="45581" y="4399"/>
                    </a:cubicBezTo>
                    <a:cubicBezTo>
                      <a:pt x="45407" y="4094"/>
                      <a:pt x="45146" y="3877"/>
                      <a:pt x="44755" y="3877"/>
                    </a:cubicBezTo>
                    <a:cubicBezTo>
                      <a:pt x="44450" y="3877"/>
                      <a:pt x="44015" y="3877"/>
                      <a:pt x="43841" y="4138"/>
                    </a:cubicBezTo>
                    <a:cubicBezTo>
                      <a:pt x="43580" y="4399"/>
                      <a:pt x="43667" y="4877"/>
                      <a:pt x="43667" y="5225"/>
                    </a:cubicBezTo>
                    <a:cubicBezTo>
                      <a:pt x="39449" y="2050"/>
                      <a:pt x="34229" y="441"/>
                      <a:pt x="28967" y="93"/>
                    </a:cubicBezTo>
                    <a:cubicBezTo>
                      <a:pt x="28156" y="30"/>
                      <a:pt x="27341" y="0"/>
                      <a:pt x="26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4"/>
              <p:cNvSpPr/>
              <p:nvPr/>
            </p:nvSpPr>
            <p:spPr>
              <a:xfrm>
                <a:off x="7411022" y="2160826"/>
                <a:ext cx="59500" cy="79638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096" extrusionOk="0">
                    <a:moveTo>
                      <a:pt x="315" y="0"/>
                    </a:moveTo>
                    <a:cubicBezTo>
                      <a:pt x="283" y="0"/>
                      <a:pt x="250" y="5"/>
                      <a:pt x="218" y="16"/>
                    </a:cubicBezTo>
                    <a:cubicBezTo>
                      <a:pt x="87" y="60"/>
                      <a:pt x="0" y="234"/>
                      <a:pt x="87" y="364"/>
                    </a:cubicBezTo>
                    <a:cubicBezTo>
                      <a:pt x="392" y="886"/>
                      <a:pt x="696" y="1408"/>
                      <a:pt x="1044" y="1930"/>
                    </a:cubicBezTo>
                    <a:cubicBezTo>
                      <a:pt x="1075" y="2024"/>
                      <a:pt x="1152" y="2096"/>
                      <a:pt x="1257" y="2096"/>
                    </a:cubicBezTo>
                    <a:cubicBezTo>
                      <a:pt x="1298" y="2096"/>
                      <a:pt x="1343" y="2085"/>
                      <a:pt x="1392" y="2061"/>
                    </a:cubicBezTo>
                    <a:cubicBezTo>
                      <a:pt x="1479" y="2017"/>
                      <a:pt x="1566" y="1843"/>
                      <a:pt x="1479" y="1756"/>
                    </a:cubicBezTo>
                    <a:cubicBezTo>
                      <a:pt x="1174" y="1191"/>
                      <a:pt x="870" y="669"/>
                      <a:pt x="565" y="147"/>
                    </a:cubicBezTo>
                    <a:cubicBezTo>
                      <a:pt x="500" y="49"/>
                      <a:pt x="411" y="0"/>
                      <a:pt x="3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34"/>
              <p:cNvSpPr/>
              <p:nvPr/>
            </p:nvSpPr>
            <p:spPr>
              <a:xfrm>
                <a:off x="7962939" y="2764609"/>
                <a:ext cx="57866" cy="28116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740" extrusionOk="0">
                    <a:moveTo>
                      <a:pt x="1219" y="0"/>
                    </a:moveTo>
                    <a:lnTo>
                      <a:pt x="218" y="218"/>
                    </a:lnTo>
                    <a:cubicBezTo>
                      <a:pt x="88" y="261"/>
                      <a:pt x="1" y="392"/>
                      <a:pt x="1" y="522"/>
                    </a:cubicBezTo>
                    <a:cubicBezTo>
                      <a:pt x="44" y="653"/>
                      <a:pt x="175" y="740"/>
                      <a:pt x="305" y="740"/>
                    </a:cubicBezTo>
                    <a:cubicBezTo>
                      <a:pt x="653" y="653"/>
                      <a:pt x="958" y="609"/>
                      <a:pt x="1306" y="522"/>
                    </a:cubicBezTo>
                    <a:cubicBezTo>
                      <a:pt x="1436" y="479"/>
                      <a:pt x="1523" y="348"/>
                      <a:pt x="1523" y="218"/>
                    </a:cubicBezTo>
                    <a:cubicBezTo>
                      <a:pt x="1479" y="87"/>
                      <a:pt x="1349" y="0"/>
                      <a:pt x="12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34"/>
              <p:cNvSpPr/>
              <p:nvPr/>
            </p:nvSpPr>
            <p:spPr>
              <a:xfrm>
                <a:off x="5646604" y="1389712"/>
                <a:ext cx="810965" cy="222461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5855" extrusionOk="0">
                    <a:moveTo>
                      <a:pt x="4859" y="0"/>
                    </a:moveTo>
                    <a:cubicBezTo>
                      <a:pt x="3337" y="0"/>
                      <a:pt x="1814" y="131"/>
                      <a:pt x="292" y="392"/>
                    </a:cubicBezTo>
                    <a:cubicBezTo>
                      <a:pt x="1" y="475"/>
                      <a:pt x="68" y="916"/>
                      <a:pt x="341" y="916"/>
                    </a:cubicBezTo>
                    <a:cubicBezTo>
                      <a:pt x="353" y="916"/>
                      <a:pt x="366" y="915"/>
                      <a:pt x="379" y="913"/>
                    </a:cubicBezTo>
                    <a:cubicBezTo>
                      <a:pt x="1800" y="657"/>
                      <a:pt x="3234" y="532"/>
                      <a:pt x="4664" y="532"/>
                    </a:cubicBezTo>
                    <a:cubicBezTo>
                      <a:pt x="8571" y="532"/>
                      <a:pt x="12447" y="1467"/>
                      <a:pt x="15949" y="3219"/>
                    </a:cubicBezTo>
                    <a:cubicBezTo>
                      <a:pt x="17602" y="4045"/>
                      <a:pt x="19211" y="4958"/>
                      <a:pt x="20821" y="5828"/>
                    </a:cubicBezTo>
                    <a:cubicBezTo>
                      <a:pt x="20857" y="5846"/>
                      <a:pt x="20894" y="5854"/>
                      <a:pt x="20930" y="5854"/>
                    </a:cubicBezTo>
                    <a:cubicBezTo>
                      <a:pt x="21154" y="5854"/>
                      <a:pt x="21344" y="5543"/>
                      <a:pt x="21082" y="5393"/>
                    </a:cubicBezTo>
                    <a:cubicBezTo>
                      <a:pt x="18385" y="3958"/>
                      <a:pt x="15732" y="2349"/>
                      <a:pt x="12774" y="1348"/>
                    </a:cubicBezTo>
                    <a:cubicBezTo>
                      <a:pt x="10252" y="478"/>
                      <a:pt x="7555" y="44"/>
                      <a:pt x="48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4"/>
              <p:cNvSpPr/>
              <p:nvPr/>
            </p:nvSpPr>
            <p:spPr>
              <a:xfrm>
                <a:off x="5366846" y="1434318"/>
                <a:ext cx="115695" cy="43314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140" extrusionOk="0">
                    <a:moveTo>
                      <a:pt x="2740" y="0"/>
                    </a:moveTo>
                    <a:cubicBezTo>
                      <a:pt x="1870" y="218"/>
                      <a:pt x="1044" y="435"/>
                      <a:pt x="218" y="609"/>
                    </a:cubicBezTo>
                    <a:cubicBezTo>
                      <a:pt x="87" y="653"/>
                      <a:pt x="0" y="783"/>
                      <a:pt x="44" y="914"/>
                    </a:cubicBezTo>
                    <a:cubicBezTo>
                      <a:pt x="44" y="1027"/>
                      <a:pt x="142" y="1140"/>
                      <a:pt x="253" y="1140"/>
                    </a:cubicBezTo>
                    <a:cubicBezTo>
                      <a:pt x="270" y="1140"/>
                      <a:pt x="287" y="1137"/>
                      <a:pt x="305" y="1131"/>
                    </a:cubicBezTo>
                    <a:cubicBezTo>
                      <a:pt x="1131" y="914"/>
                      <a:pt x="1957" y="740"/>
                      <a:pt x="2784" y="522"/>
                    </a:cubicBezTo>
                    <a:cubicBezTo>
                      <a:pt x="2958" y="479"/>
                      <a:pt x="3045" y="392"/>
                      <a:pt x="3001" y="218"/>
                    </a:cubicBezTo>
                    <a:cubicBezTo>
                      <a:pt x="3001" y="87"/>
                      <a:pt x="2871" y="0"/>
                      <a:pt x="27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4"/>
              <p:cNvSpPr/>
              <p:nvPr/>
            </p:nvSpPr>
            <p:spPr>
              <a:xfrm>
                <a:off x="6720233" y="3812100"/>
                <a:ext cx="19871" cy="36589"/>
              </a:xfrm>
              <a:custGeom>
                <a:avLst/>
                <a:gdLst/>
                <a:ahLst/>
                <a:cxnLst/>
                <a:rect l="l" t="t" r="r" b="b"/>
                <a:pathLst>
                  <a:path w="523" h="963" extrusionOk="0">
                    <a:moveTo>
                      <a:pt x="280" y="1"/>
                    </a:moveTo>
                    <a:cubicBezTo>
                      <a:pt x="191" y="1"/>
                      <a:pt x="99" y="46"/>
                      <a:pt x="44" y="137"/>
                    </a:cubicBezTo>
                    <a:cubicBezTo>
                      <a:pt x="44" y="137"/>
                      <a:pt x="1" y="180"/>
                      <a:pt x="1" y="267"/>
                    </a:cubicBezTo>
                    <a:cubicBezTo>
                      <a:pt x="1" y="484"/>
                      <a:pt x="44" y="745"/>
                      <a:pt x="44" y="963"/>
                    </a:cubicBezTo>
                    <a:cubicBezTo>
                      <a:pt x="218" y="919"/>
                      <a:pt x="392" y="832"/>
                      <a:pt x="523" y="789"/>
                    </a:cubicBezTo>
                    <a:cubicBezTo>
                      <a:pt x="523" y="745"/>
                      <a:pt x="523" y="745"/>
                      <a:pt x="523" y="702"/>
                    </a:cubicBezTo>
                    <a:cubicBezTo>
                      <a:pt x="523" y="571"/>
                      <a:pt x="523" y="397"/>
                      <a:pt x="523" y="267"/>
                    </a:cubicBezTo>
                    <a:cubicBezTo>
                      <a:pt x="523" y="89"/>
                      <a:pt x="405" y="1"/>
                      <a:pt x="2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4"/>
              <p:cNvSpPr/>
              <p:nvPr/>
            </p:nvSpPr>
            <p:spPr>
              <a:xfrm>
                <a:off x="6778099" y="2631245"/>
                <a:ext cx="285228" cy="1194297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31433" extrusionOk="0">
                    <a:moveTo>
                      <a:pt x="7209" y="0"/>
                    </a:moveTo>
                    <a:cubicBezTo>
                      <a:pt x="7111" y="0"/>
                      <a:pt x="7020" y="62"/>
                      <a:pt x="7003" y="205"/>
                    </a:cubicBezTo>
                    <a:cubicBezTo>
                      <a:pt x="6307" y="4598"/>
                      <a:pt x="5654" y="8991"/>
                      <a:pt x="4828" y="13340"/>
                    </a:cubicBezTo>
                    <a:cubicBezTo>
                      <a:pt x="4002" y="17689"/>
                      <a:pt x="3045" y="21995"/>
                      <a:pt x="1740" y="26257"/>
                    </a:cubicBezTo>
                    <a:cubicBezTo>
                      <a:pt x="1392" y="27432"/>
                      <a:pt x="1001" y="28562"/>
                      <a:pt x="609" y="29737"/>
                    </a:cubicBezTo>
                    <a:cubicBezTo>
                      <a:pt x="566" y="29824"/>
                      <a:pt x="522" y="29954"/>
                      <a:pt x="479" y="30085"/>
                    </a:cubicBezTo>
                    <a:cubicBezTo>
                      <a:pt x="348" y="30520"/>
                      <a:pt x="174" y="30998"/>
                      <a:pt x="0" y="31433"/>
                    </a:cubicBezTo>
                    <a:cubicBezTo>
                      <a:pt x="218" y="31346"/>
                      <a:pt x="435" y="31216"/>
                      <a:pt x="653" y="31129"/>
                    </a:cubicBezTo>
                    <a:cubicBezTo>
                      <a:pt x="783" y="30737"/>
                      <a:pt x="914" y="30389"/>
                      <a:pt x="1044" y="29998"/>
                    </a:cubicBezTo>
                    <a:cubicBezTo>
                      <a:pt x="1175" y="29650"/>
                      <a:pt x="1305" y="29302"/>
                      <a:pt x="1436" y="28910"/>
                    </a:cubicBezTo>
                    <a:cubicBezTo>
                      <a:pt x="2305" y="26257"/>
                      <a:pt x="3088" y="23561"/>
                      <a:pt x="3741" y="20821"/>
                    </a:cubicBezTo>
                    <a:cubicBezTo>
                      <a:pt x="4784" y="16471"/>
                      <a:pt x="5611" y="12122"/>
                      <a:pt x="6307" y="7773"/>
                    </a:cubicBezTo>
                    <a:cubicBezTo>
                      <a:pt x="6742" y="5294"/>
                      <a:pt x="7133" y="2814"/>
                      <a:pt x="7481" y="335"/>
                    </a:cubicBezTo>
                    <a:cubicBezTo>
                      <a:pt x="7507" y="130"/>
                      <a:pt x="7350" y="0"/>
                      <a:pt x="72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4"/>
              <p:cNvSpPr/>
              <p:nvPr/>
            </p:nvSpPr>
            <p:spPr>
              <a:xfrm>
                <a:off x="6174546" y="3210559"/>
                <a:ext cx="154260" cy="47456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1249" extrusionOk="0">
                    <a:moveTo>
                      <a:pt x="1161" y="0"/>
                    </a:moveTo>
                    <a:cubicBezTo>
                      <a:pt x="866" y="0"/>
                      <a:pt x="568" y="41"/>
                      <a:pt x="271" y="137"/>
                    </a:cubicBezTo>
                    <a:cubicBezTo>
                      <a:pt x="0" y="214"/>
                      <a:pt x="74" y="636"/>
                      <a:pt x="308" y="636"/>
                    </a:cubicBezTo>
                    <a:cubicBezTo>
                      <a:pt x="337" y="636"/>
                      <a:pt x="368" y="630"/>
                      <a:pt x="402" y="615"/>
                    </a:cubicBezTo>
                    <a:cubicBezTo>
                      <a:pt x="651" y="536"/>
                      <a:pt x="899" y="502"/>
                      <a:pt x="1146" y="502"/>
                    </a:cubicBezTo>
                    <a:cubicBezTo>
                      <a:pt x="1980" y="502"/>
                      <a:pt x="2795" y="889"/>
                      <a:pt x="3533" y="1224"/>
                    </a:cubicBezTo>
                    <a:cubicBezTo>
                      <a:pt x="3572" y="1241"/>
                      <a:pt x="3610" y="1248"/>
                      <a:pt x="3647" y="1248"/>
                    </a:cubicBezTo>
                    <a:cubicBezTo>
                      <a:pt x="3895" y="1248"/>
                      <a:pt x="4060" y="903"/>
                      <a:pt x="3794" y="789"/>
                    </a:cubicBezTo>
                    <a:cubicBezTo>
                      <a:pt x="2972" y="395"/>
                      <a:pt x="2076" y="0"/>
                      <a:pt x="11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4"/>
              <p:cNvSpPr/>
              <p:nvPr/>
            </p:nvSpPr>
            <p:spPr>
              <a:xfrm>
                <a:off x="6335228" y="3095129"/>
                <a:ext cx="79030" cy="398264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0482" extrusionOk="0">
                    <a:moveTo>
                      <a:pt x="1783" y="1"/>
                    </a:moveTo>
                    <a:cubicBezTo>
                      <a:pt x="1681" y="1"/>
                      <a:pt x="1574" y="53"/>
                      <a:pt x="1522" y="174"/>
                    </a:cubicBezTo>
                    <a:cubicBezTo>
                      <a:pt x="261" y="3349"/>
                      <a:pt x="0" y="6915"/>
                      <a:pt x="826" y="10308"/>
                    </a:cubicBezTo>
                    <a:cubicBezTo>
                      <a:pt x="861" y="10429"/>
                      <a:pt x="957" y="10481"/>
                      <a:pt x="1056" y="10481"/>
                    </a:cubicBezTo>
                    <a:cubicBezTo>
                      <a:pt x="1204" y="10481"/>
                      <a:pt x="1357" y="10361"/>
                      <a:pt x="1305" y="10177"/>
                    </a:cubicBezTo>
                    <a:cubicBezTo>
                      <a:pt x="522" y="6872"/>
                      <a:pt x="783" y="3436"/>
                      <a:pt x="2001" y="304"/>
                    </a:cubicBezTo>
                    <a:cubicBezTo>
                      <a:pt x="2079" y="121"/>
                      <a:pt x="1937" y="1"/>
                      <a:pt x="17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4"/>
              <p:cNvSpPr/>
              <p:nvPr/>
            </p:nvSpPr>
            <p:spPr>
              <a:xfrm>
                <a:off x="6382798" y="3526452"/>
                <a:ext cx="298109" cy="323375"/>
              </a:xfrm>
              <a:custGeom>
                <a:avLst/>
                <a:gdLst/>
                <a:ahLst/>
                <a:cxnLst/>
                <a:rect l="l" t="t" r="r" b="b"/>
                <a:pathLst>
                  <a:path w="7846" h="8511" extrusionOk="0">
                    <a:moveTo>
                      <a:pt x="321" y="0"/>
                    </a:moveTo>
                    <a:cubicBezTo>
                      <a:pt x="169" y="0"/>
                      <a:pt x="0" y="121"/>
                      <a:pt x="53" y="304"/>
                    </a:cubicBezTo>
                    <a:cubicBezTo>
                      <a:pt x="270" y="1739"/>
                      <a:pt x="1619" y="2392"/>
                      <a:pt x="2836" y="2870"/>
                    </a:cubicBezTo>
                    <a:cubicBezTo>
                      <a:pt x="3054" y="2957"/>
                      <a:pt x="3315" y="3044"/>
                      <a:pt x="3532" y="3131"/>
                    </a:cubicBezTo>
                    <a:cubicBezTo>
                      <a:pt x="3532" y="3218"/>
                      <a:pt x="3532" y="3262"/>
                      <a:pt x="3619" y="3305"/>
                    </a:cubicBezTo>
                    <a:cubicBezTo>
                      <a:pt x="4968" y="4871"/>
                      <a:pt x="6142" y="6567"/>
                      <a:pt x="7142" y="8394"/>
                    </a:cubicBezTo>
                    <a:cubicBezTo>
                      <a:pt x="7183" y="8475"/>
                      <a:pt x="7254" y="8510"/>
                      <a:pt x="7327" y="8510"/>
                    </a:cubicBezTo>
                    <a:cubicBezTo>
                      <a:pt x="7489" y="8510"/>
                      <a:pt x="7667" y="8342"/>
                      <a:pt x="7577" y="8133"/>
                    </a:cubicBezTo>
                    <a:cubicBezTo>
                      <a:pt x="6664" y="6480"/>
                      <a:pt x="5620" y="4914"/>
                      <a:pt x="4402" y="3479"/>
                    </a:cubicBezTo>
                    <a:lnTo>
                      <a:pt x="4402" y="3479"/>
                    </a:lnTo>
                    <a:cubicBezTo>
                      <a:pt x="5403" y="3914"/>
                      <a:pt x="6446" y="4306"/>
                      <a:pt x="7447" y="4697"/>
                    </a:cubicBezTo>
                    <a:cubicBezTo>
                      <a:pt x="7483" y="4712"/>
                      <a:pt x="7516" y="4719"/>
                      <a:pt x="7547" y="4719"/>
                    </a:cubicBezTo>
                    <a:cubicBezTo>
                      <a:pt x="7776" y="4719"/>
                      <a:pt x="7846" y="4334"/>
                      <a:pt x="7577" y="4219"/>
                    </a:cubicBezTo>
                    <a:cubicBezTo>
                      <a:pt x="6185" y="3653"/>
                      <a:pt x="4794" y="3088"/>
                      <a:pt x="3402" y="2566"/>
                    </a:cubicBezTo>
                    <a:cubicBezTo>
                      <a:pt x="2271" y="2087"/>
                      <a:pt x="749" y="1565"/>
                      <a:pt x="531" y="174"/>
                    </a:cubicBezTo>
                    <a:cubicBezTo>
                      <a:pt x="514" y="53"/>
                      <a:pt x="421" y="0"/>
                      <a:pt x="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4"/>
              <p:cNvSpPr/>
              <p:nvPr/>
            </p:nvSpPr>
            <p:spPr>
              <a:xfrm>
                <a:off x="6402631" y="3414062"/>
                <a:ext cx="152778" cy="166190"/>
              </a:xfrm>
              <a:custGeom>
                <a:avLst/>
                <a:gdLst/>
                <a:ahLst/>
                <a:cxnLst/>
                <a:rect l="l" t="t" r="r" b="b"/>
                <a:pathLst>
                  <a:path w="4021" h="4374" extrusionOk="0">
                    <a:moveTo>
                      <a:pt x="302" y="1"/>
                    </a:moveTo>
                    <a:cubicBezTo>
                      <a:pt x="153" y="1"/>
                      <a:pt x="0" y="121"/>
                      <a:pt x="53" y="305"/>
                    </a:cubicBezTo>
                    <a:cubicBezTo>
                      <a:pt x="575" y="2044"/>
                      <a:pt x="1923" y="3480"/>
                      <a:pt x="3532" y="4349"/>
                    </a:cubicBezTo>
                    <a:cubicBezTo>
                      <a:pt x="3565" y="4366"/>
                      <a:pt x="3599" y="4374"/>
                      <a:pt x="3631" y="4374"/>
                    </a:cubicBezTo>
                    <a:cubicBezTo>
                      <a:pt x="3851" y="4374"/>
                      <a:pt x="4021" y="4023"/>
                      <a:pt x="3793" y="3871"/>
                    </a:cubicBezTo>
                    <a:cubicBezTo>
                      <a:pt x="2271" y="3132"/>
                      <a:pt x="1053" y="1783"/>
                      <a:pt x="531" y="174"/>
                    </a:cubicBezTo>
                    <a:cubicBezTo>
                      <a:pt x="497" y="53"/>
                      <a:pt x="400" y="1"/>
                      <a:pt x="3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4"/>
              <p:cNvSpPr/>
              <p:nvPr/>
            </p:nvSpPr>
            <p:spPr>
              <a:xfrm>
                <a:off x="6388497" y="2921605"/>
                <a:ext cx="131197" cy="30684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8076" extrusionOk="0">
                    <a:moveTo>
                      <a:pt x="3136" y="1"/>
                    </a:moveTo>
                    <a:cubicBezTo>
                      <a:pt x="3035" y="1"/>
                      <a:pt x="2938" y="53"/>
                      <a:pt x="2904" y="174"/>
                    </a:cubicBezTo>
                    <a:cubicBezTo>
                      <a:pt x="2339" y="2784"/>
                      <a:pt x="1382" y="5350"/>
                      <a:pt x="120" y="7699"/>
                    </a:cubicBezTo>
                    <a:cubicBezTo>
                      <a:pt x="1" y="7908"/>
                      <a:pt x="169" y="8076"/>
                      <a:pt x="342" y="8076"/>
                    </a:cubicBezTo>
                    <a:cubicBezTo>
                      <a:pt x="421" y="8076"/>
                      <a:pt x="501" y="8041"/>
                      <a:pt x="555" y="7959"/>
                    </a:cubicBezTo>
                    <a:cubicBezTo>
                      <a:pt x="1860" y="5567"/>
                      <a:pt x="2817" y="2958"/>
                      <a:pt x="3426" y="305"/>
                    </a:cubicBezTo>
                    <a:cubicBezTo>
                      <a:pt x="3452" y="121"/>
                      <a:pt x="3289" y="1"/>
                      <a:pt x="31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4"/>
              <p:cNvSpPr/>
              <p:nvPr/>
            </p:nvSpPr>
            <p:spPr>
              <a:xfrm>
                <a:off x="6514983" y="2779465"/>
                <a:ext cx="38413" cy="10745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828" extrusionOk="0">
                    <a:moveTo>
                      <a:pt x="706" y="1"/>
                    </a:moveTo>
                    <a:cubicBezTo>
                      <a:pt x="575" y="1"/>
                      <a:pt x="488" y="131"/>
                      <a:pt x="488" y="262"/>
                    </a:cubicBezTo>
                    <a:cubicBezTo>
                      <a:pt x="358" y="1001"/>
                      <a:pt x="227" y="1784"/>
                      <a:pt x="53" y="2523"/>
                    </a:cubicBezTo>
                    <a:cubicBezTo>
                      <a:pt x="1" y="2707"/>
                      <a:pt x="170" y="2827"/>
                      <a:pt x="331" y="2827"/>
                    </a:cubicBezTo>
                    <a:cubicBezTo>
                      <a:pt x="437" y="2827"/>
                      <a:pt x="541" y="2775"/>
                      <a:pt x="575" y="2654"/>
                    </a:cubicBezTo>
                    <a:cubicBezTo>
                      <a:pt x="749" y="1871"/>
                      <a:pt x="880" y="1045"/>
                      <a:pt x="967" y="262"/>
                    </a:cubicBezTo>
                    <a:cubicBezTo>
                      <a:pt x="1010" y="131"/>
                      <a:pt x="836" y="1"/>
                      <a:pt x="7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4"/>
              <p:cNvSpPr/>
              <p:nvPr/>
            </p:nvSpPr>
            <p:spPr>
              <a:xfrm>
                <a:off x="6526799" y="3284954"/>
                <a:ext cx="170446" cy="373909"/>
              </a:xfrm>
              <a:custGeom>
                <a:avLst/>
                <a:gdLst/>
                <a:ahLst/>
                <a:cxnLst/>
                <a:rect l="l" t="t" r="r" b="b"/>
                <a:pathLst>
                  <a:path w="4486" h="9841" extrusionOk="0">
                    <a:moveTo>
                      <a:pt x="338" y="0"/>
                    </a:moveTo>
                    <a:cubicBezTo>
                      <a:pt x="177" y="0"/>
                      <a:pt x="1" y="189"/>
                      <a:pt x="90" y="397"/>
                    </a:cubicBezTo>
                    <a:cubicBezTo>
                      <a:pt x="1352" y="3485"/>
                      <a:pt x="2656" y="6573"/>
                      <a:pt x="3961" y="9705"/>
                    </a:cubicBezTo>
                    <a:cubicBezTo>
                      <a:pt x="4002" y="9801"/>
                      <a:pt x="4074" y="9840"/>
                      <a:pt x="4148" y="9840"/>
                    </a:cubicBezTo>
                    <a:cubicBezTo>
                      <a:pt x="4310" y="9840"/>
                      <a:pt x="4485" y="9652"/>
                      <a:pt x="4396" y="9444"/>
                    </a:cubicBezTo>
                    <a:cubicBezTo>
                      <a:pt x="3091" y="6356"/>
                      <a:pt x="1787" y="3224"/>
                      <a:pt x="525" y="136"/>
                    </a:cubicBezTo>
                    <a:cubicBezTo>
                      <a:pt x="484" y="40"/>
                      <a:pt x="413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4"/>
              <p:cNvSpPr/>
              <p:nvPr/>
            </p:nvSpPr>
            <p:spPr>
              <a:xfrm>
                <a:off x="6242976" y="3481807"/>
                <a:ext cx="371553" cy="409852"/>
              </a:xfrm>
              <a:custGeom>
                <a:avLst/>
                <a:gdLst/>
                <a:ahLst/>
                <a:cxnLst/>
                <a:rect l="l" t="t" r="r" b="b"/>
                <a:pathLst>
                  <a:path w="9779" h="10787" extrusionOk="0">
                    <a:moveTo>
                      <a:pt x="349" y="1"/>
                    </a:moveTo>
                    <a:cubicBezTo>
                      <a:pt x="165" y="1"/>
                      <a:pt x="0" y="269"/>
                      <a:pt x="166" y="435"/>
                    </a:cubicBezTo>
                    <a:cubicBezTo>
                      <a:pt x="3254" y="3828"/>
                      <a:pt x="6299" y="7264"/>
                      <a:pt x="9257" y="10787"/>
                    </a:cubicBezTo>
                    <a:cubicBezTo>
                      <a:pt x="9430" y="10743"/>
                      <a:pt x="9604" y="10700"/>
                      <a:pt x="9778" y="10613"/>
                    </a:cubicBezTo>
                    <a:cubicBezTo>
                      <a:pt x="6777" y="7046"/>
                      <a:pt x="3689" y="3523"/>
                      <a:pt x="514" y="87"/>
                    </a:cubicBezTo>
                    <a:cubicBezTo>
                      <a:pt x="463" y="26"/>
                      <a:pt x="405" y="1"/>
                      <a:pt x="3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4"/>
              <p:cNvSpPr/>
              <p:nvPr/>
            </p:nvSpPr>
            <p:spPr>
              <a:xfrm>
                <a:off x="6421553" y="3622048"/>
                <a:ext cx="189253" cy="215280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5666" extrusionOk="0">
                    <a:moveTo>
                      <a:pt x="335" y="1"/>
                    </a:moveTo>
                    <a:cubicBezTo>
                      <a:pt x="156" y="1"/>
                      <a:pt x="1" y="246"/>
                      <a:pt x="164" y="441"/>
                    </a:cubicBezTo>
                    <a:cubicBezTo>
                      <a:pt x="1599" y="2137"/>
                      <a:pt x="3034" y="3877"/>
                      <a:pt x="4470" y="5573"/>
                    </a:cubicBezTo>
                    <a:cubicBezTo>
                      <a:pt x="4524" y="5639"/>
                      <a:pt x="4586" y="5666"/>
                      <a:pt x="4646" y="5666"/>
                    </a:cubicBezTo>
                    <a:cubicBezTo>
                      <a:pt x="4826" y="5666"/>
                      <a:pt x="4981" y="5421"/>
                      <a:pt x="4817" y="5225"/>
                    </a:cubicBezTo>
                    <a:cubicBezTo>
                      <a:pt x="3382" y="3529"/>
                      <a:pt x="1947" y="1790"/>
                      <a:pt x="512" y="93"/>
                    </a:cubicBezTo>
                    <a:cubicBezTo>
                      <a:pt x="457" y="28"/>
                      <a:pt x="395" y="1"/>
                      <a:pt x="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4"/>
              <p:cNvSpPr/>
              <p:nvPr/>
            </p:nvSpPr>
            <p:spPr>
              <a:xfrm>
                <a:off x="6322006" y="3513381"/>
                <a:ext cx="54561" cy="59424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4" extrusionOk="0">
                    <a:moveTo>
                      <a:pt x="242" y="0"/>
                    </a:moveTo>
                    <a:cubicBezTo>
                      <a:pt x="183" y="0"/>
                      <a:pt x="126" y="24"/>
                      <a:pt x="87" y="83"/>
                    </a:cubicBezTo>
                    <a:cubicBezTo>
                      <a:pt x="0" y="170"/>
                      <a:pt x="0" y="344"/>
                      <a:pt x="87" y="431"/>
                    </a:cubicBezTo>
                    <a:cubicBezTo>
                      <a:pt x="261" y="561"/>
                      <a:pt x="435" y="735"/>
                      <a:pt x="566" y="909"/>
                    </a:cubicBezTo>
                    <a:cubicBezTo>
                      <a:pt x="609" y="953"/>
                      <a:pt x="609" y="953"/>
                      <a:pt x="609" y="996"/>
                    </a:cubicBezTo>
                    <a:lnTo>
                      <a:pt x="653" y="996"/>
                    </a:lnTo>
                    <a:cubicBezTo>
                      <a:pt x="696" y="1040"/>
                      <a:pt x="696" y="1083"/>
                      <a:pt x="740" y="1127"/>
                    </a:cubicBezTo>
                    <a:cubicBezTo>
                      <a:pt x="827" y="1257"/>
                      <a:pt x="870" y="1344"/>
                      <a:pt x="914" y="1431"/>
                    </a:cubicBezTo>
                    <a:cubicBezTo>
                      <a:pt x="970" y="1515"/>
                      <a:pt x="1062" y="1563"/>
                      <a:pt x="1144" y="1563"/>
                    </a:cubicBezTo>
                    <a:cubicBezTo>
                      <a:pt x="1189" y="1563"/>
                      <a:pt x="1231" y="1549"/>
                      <a:pt x="1261" y="1518"/>
                    </a:cubicBezTo>
                    <a:cubicBezTo>
                      <a:pt x="1392" y="1475"/>
                      <a:pt x="1435" y="1301"/>
                      <a:pt x="1348" y="1170"/>
                    </a:cubicBezTo>
                    <a:cubicBezTo>
                      <a:pt x="1131" y="779"/>
                      <a:pt x="827" y="387"/>
                      <a:pt x="435" y="83"/>
                    </a:cubicBezTo>
                    <a:cubicBezTo>
                      <a:pt x="387" y="35"/>
                      <a:pt x="313" y="0"/>
                      <a:pt x="2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4"/>
              <p:cNvSpPr/>
              <p:nvPr/>
            </p:nvSpPr>
            <p:spPr>
              <a:xfrm>
                <a:off x="6345145" y="3549553"/>
                <a:ext cx="1672" cy="1710"/>
              </a:xfrm>
              <a:custGeom>
                <a:avLst/>
                <a:gdLst/>
                <a:ahLst/>
                <a:cxnLst/>
                <a:rect l="l" t="t" r="r" b="b"/>
                <a:pathLst>
                  <a:path w="44" h="45" extrusionOk="0">
                    <a:moveTo>
                      <a:pt x="44" y="44"/>
                    </a:moveTo>
                    <a:cubicBezTo>
                      <a:pt x="44" y="44"/>
                      <a:pt x="44" y="44"/>
                      <a:pt x="44" y="44"/>
                    </a:cubicBezTo>
                    <a:cubicBezTo>
                      <a:pt x="44" y="44"/>
                      <a:pt x="0" y="1"/>
                      <a:pt x="44" y="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34"/>
              <p:cNvSpPr/>
              <p:nvPr/>
            </p:nvSpPr>
            <p:spPr>
              <a:xfrm>
                <a:off x="6194760" y="3286967"/>
                <a:ext cx="114061" cy="40883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1076" extrusionOk="0">
                    <a:moveTo>
                      <a:pt x="2759" y="1"/>
                    </a:moveTo>
                    <a:cubicBezTo>
                      <a:pt x="2688" y="1"/>
                      <a:pt x="2614" y="35"/>
                      <a:pt x="2566" y="83"/>
                    </a:cubicBezTo>
                    <a:cubicBezTo>
                      <a:pt x="2179" y="388"/>
                      <a:pt x="1685" y="551"/>
                      <a:pt x="1187" y="551"/>
                    </a:cubicBezTo>
                    <a:cubicBezTo>
                      <a:pt x="902" y="551"/>
                      <a:pt x="617" y="498"/>
                      <a:pt x="348" y="388"/>
                    </a:cubicBezTo>
                    <a:cubicBezTo>
                      <a:pt x="331" y="382"/>
                      <a:pt x="313" y="379"/>
                      <a:pt x="296" y="379"/>
                    </a:cubicBezTo>
                    <a:cubicBezTo>
                      <a:pt x="184" y="379"/>
                      <a:pt x="81" y="492"/>
                      <a:pt x="44" y="605"/>
                    </a:cubicBezTo>
                    <a:cubicBezTo>
                      <a:pt x="0" y="736"/>
                      <a:pt x="87" y="866"/>
                      <a:pt x="218" y="910"/>
                    </a:cubicBezTo>
                    <a:cubicBezTo>
                      <a:pt x="513" y="1022"/>
                      <a:pt x="823" y="1076"/>
                      <a:pt x="1131" y="1076"/>
                    </a:cubicBezTo>
                    <a:cubicBezTo>
                      <a:pt x="1775" y="1076"/>
                      <a:pt x="2414" y="843"/>
                      <a:pt x="2914" y="431"/>
                    </a:cubicBezTo>
                    <a:cubicBezTo>
                      <a:pt x="3001" y="344"/>
                      <a:pt x="3001" y="170"/>
                      <a:pt x="2914" y="83"/>
                    </a:cubicBezTo>
                    <a:cubicBezTo>
                      <a:pt x="2875" y="24"/>
                      <a:pt x="2818" y="1"/>
                      <a:pt x="27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34"/>
              <p:cNvSpPr/>
              <p:nvPr/>
            </p:nvSpPr>
            <p:spPr>
              <a:xfrm>
                <a:off x="5652721" y="3271123"/>
                <a:ext cx="846111" cy="604424"/>
              </a:xfrm>
              <a:custGeom>
                <a:avLst/>
                <a:gdLst/>
                <a:ahLst/>
                <a:cxnLst/>
                <a:rect l="l" t="t" r="r" b="b"/>
                <a:pathLst>
                  <a:path w="22269" h="15908" extrusionOk="0">
                    <a:moveTo>
                      <a:pt x="1740" y="0"/>
                    </a:moveTo>
                    <a:cubicBezTo>
                      <a:pt x="1675" y="0"/>
                      <a:pt x="1610" y="22"/>
                      <a:pt x="1566" y="65"/>
                    </a:cubicBezTo>
                    <a:cubicBezTo>
                      <a:pt x="1" y="1327"/>
                      <a:pt x="131" y="3675"/>
                      <a:pt x="174" y="5458"/>
                    </a:cubicBezTo>
                    <a:cubicBezTo>
                      <a:pt x="261" y="7590"/>
                      <a:pt x="479" y="9764"/>
                      <a:pt x="44" y="11852"/>
                    </a:cubicBezTo>
                    <a:cubicBezTo>
                      <a:pt x="218" y="11982"/>
                      <a:pt x="348" y="12069"/>
                      <a:pt x="522" y="12200"/>
                    </a:cubicBezTo>
                    <a:cubicBezTo>
                      <a:pt x="696" y="11373"/>
                      <a:pt x="783" y="10591"/>
                      <a:pt x="783" y="9764"/>
                    </a:cubicBezTo>
                    <a:cubicBezTo>
                      <a:pt x="870" y="7590"/>
                      <a:pt x="522" y="5371"/>
                      <a:pt x="696" y="3153"/>
                    </a:cubicBezTo>
                    <a:cubicBezTo>
                      <a:pt x="783" y="2153"/>
                      <a:pt x="1088" y="1153"/>
                      <a:pt x="1871" y="500"/>
                    </a:cubicBezTo>
                    <a:cubicBezTo>
                      <a:pt x="3393" y="2109"/>
                      <a:pt x="4045" y="4284"/>
                      <a:pt x="4437" y="6459"/>
                    </a:cubicBezTo>
                    <a:cubicBezTo>
                      <a:pt x="4654" y="7633"/>
                      <a:pt x="4741" y="8807"/>
                      <a:pt x="4959" y="9938"/>
                    </a:cubicBezTo>
                    <a:cubicBezTo>
                      <a:pt x="5046" y="10721"/>
                      <a:pt x="5350" y="11591"/>
                      <a:pt x="6177" y="11808"/>
                    </a:cubicBezTo>
                    <a:cubicBezTo>
                      <a:pt x="6264" y="11808"/>
                      <a:pt x="6307" y="11808"/>
                      <a:pt x="6350" y="11765"/>
                    </a:cubicBezTo>
                    <a:cubicBezTo>
                      <a:pt x="6350" y="11808"/>
                      <a:pt x="6394" y="11808"/>
                      <a:pt x="6437" y="11852"/>
                    </a:cubicBezTo>
                    <a:cubicBezTo>
                      <a:pt x="6655" y="11895"/>
                      <a:pt x="6916" y="11939"/>
                      <a:pt x="7177" y="11939"/>
                    </a:cubicBezTo>
                    <a:cubicBezTo>
                      <a:pt x="6872" y="13070"/>
                      <a:pt x="6655" y="14157"/>
                      <a:pt x="6481" y="15288"/>
                    </a:cubicBezTo>
                    <a:cubicBezTo>
                      <a:pt x="6611" y="15375"/>
                      <a:pt x="6785" y="15418"/>
                      <a:pt x="6959" y="15462"/>
                    </a:cubicBezTo>
                    <a:cubicBezTo>
                      <a:pt x="7133" y="14288"/>
                      <a:pt x="7394" y="13113"/>
                      <a:pt x="7699" y="11939"/>
                    </a:cubicBezTo>
                    <a:cubicBezTo>
                      <a:pt x="7829" y="11939"/>
                      <a:pt x="8003" y="11895"/>
                      <a:pt x="8134" y="11852"/>
                    </a:cubicBezTo>
                    <a:cubicBezTo>
                      <a:pt x="8264" y="11808"/>
                      <a:pt x="8351" y="11678"/>
                      <a:pt x="8308" y="11547"/>
                    </a:cubicBezTo>
                    <a:lnTo>
                      <a:pt x="8308" y="11547"/>
                    </a:lnTo>
                    <a:cubicBezTo>
                      <a:pt x="8395" y="11591"/>
                      <a:pt x="8438" y="11591"/>
                      <a:pt x="8482" y="11634"/>
                    </a:cubicBezTo>
                    <a:cubicBezTo>
                      <a:pt x="8832" y="11698"/>
                      <a:pt x="9159" y="11738"/>
                      <a:pt x="9497" y="11738"/>
                    </a:cubicBezTo>
                    <a:cubicBezTo>
                      <a:pt x="9620" y="11738"/>
                      <a:pt x="9745" y="11733"/>
                      <a:pt x="9873" y="11721"/>
                    </a:cubicBezTo>
                    <a:cubicBezTo>
                      <a:pt x="10308" y="12983"/>
                      <a:pt x="10569" y="14331"/>
                      <a:pt x="10656" y="15679"/>
                    </a:cubicBezTo>
                    <a:cubicBezTo>
                      <a:pt x="10678" y="15832"/>
                      <a:pt x="10809" y="15908"/>
                      <a:pt x="10934" y="15908"/>
                    </a:cubicBezTo>
                    <a:cubicBezTo>
                      <a:pt x="11059" y="15908"/>
                      <a:pt x="11178" y="15832"/>
                      <a:pt x="11178" y="15679"/>
                    </a:cubicBezTo>
                    <a:cubicBezTo>
                      <a:pt x="11178" y="15592"/>
                      <a:pt x="11178" y="15549"/>
                      <a:pt x="11178" y="15462"/>
                    </a:cubicBezTo>
                    <a:cubicBezTo>
                      <a:pt x="11048" y="14157"/>
                      <a:pt x="10787" y="12852"/>
                      <a:pt x="10352" y="11591"/>
                    </a:cubicBezTo>
                    <a:cubicBezTo>
                      <a:pt x="10395" y="11591"/>
                      <a:pt x="10395" y="11591"/>
                      <a:pt x="10395" y="11547"/>
                    </a:cubicBezTo>
                    <a:cubicBezTo>
                      <a:pt x="12179" y="12591"/>
                      <a:pt x="14179" y="13113"/>
                      <a:pt x="16223" y="13113"/>
                    </a:cubicBezTo>
                    <a:lnTo>
                      <a:pt x="16310" y="13113"/>
                    </a:lnTo>
                    <a:cubicBezTo>
                      <a:pt x="16441" y="13200"/>
                      <a:pt x="16571" y="13244"/>
                      <a:pt x="16745" y="13287"/>
                    </a:cubicBezTo>
                    <a:cubicBezTo>
                      <a:pt x="17528" y="13635"/>
                      <a:pt x="18442" y="13809"/>
                      <a:pt x="19268" y="14027"/>
                    </a:cubicBezTo>
                    <a:cubicBezTo>
                      <a:pt x="20181" y="14244"/>
                      <a:pt x="21051" y="14461"/>
                      <a:pt x="21921" y="14679"/>
                    </a:cubicBezTo>
                    <a:cubicBezTo>
                      <a:pt x="22008" y="14679"/>
                      <a:pt x="22051" y="14679"/>
                      <a:pt x="22095" y="14635"/>
                    </a:cubicBezTo>
                    <a:cubicBezTo>
                      <a:pt x="22269" y="14548"/>
                      <a:pt x="22269" y="14244"/>
                      <a:pt x="22051" y="14201"/>
                    </a:cubicBezTo>
                    <a:cubicBezTo>
                      <a:pt x="21921" y="14157"/>
                      <a:pt x="21747" y="14114"/>
                      <a:pt x="21617" y="14070"/>
                    </a:cubicBezTo>
                    <a:cubicBezTo>
                      <a:pt x="20921" y="13896"/>
                      <a:pt x="20225" y="13722"/>
                      <a:pt x="19529" y="13548"/>
                    </a:cubicBezTo>
                    <a:cubicBezTo>
                      <a:pt x="18703" y="13374"/>
                      <a:pt x="17876" y="13157"/>
                      <a:pt x="17050" y="12896"/>
                    </a:cubicBezTo>
                    <a:cubicBezTo>
                      <a:pt x="15571" y="12374"/>
                      <a:pt x="14266" y="11330"/>
                      <a:pt x="13048" y="10330"/>
                    </a:cubicBezTo>
                    <a:cubicBezTo>
                      <a:pt x="12999" y="10297"/>
                      <a:pt x="12947" y="10283"/>
                      <a:pt x="12896" y="10283"/>
                    </a:cubicBezTo>
                    <a:cubicBezTo>
                      <a:pt x="12676" y="10283"/>
                      <a:pt x="12481" y="10545"/>
                      <a:pt x="12657" y="10721"/>
                    </a:cubicBezTo>
                    <a:cubicBezTo>
                      <a:pt x="13527" y="11373"/>
                      <a:pt x="14353" y="12026"/>
                      <a:pt x="15267" y="12591"/>
                    </a:cubicBezTo>
                    <a:cubicBezTo>
                      <a:pt x="12613" y="12330"/>
                      <a:pt x="10091" y="11156"/>
                      <a:pt x="8221" y="9242"/>
                    </a:cubicBezTo>
                    <a:cubicBezTo>
                      <a:pt x="8173" y="9194"/>
                      <a:pt x="8119" y="9174"/>
                      <a:pt x="8065" y="9174"/>
                    </a:cubicBezTo>
                    <a:cubicBezTo>
                      <a:pt x="7877" y="9174"/>
                      <a:pt x="7703" y="9430"/>
                      <a:pt x="7873" y="9634"/>
                    </a:cubicBezTo>
                    <a:cubicBezTo>
                      <a:pt x="8438" y="10199"/>
                      <a:pt x="9091" y="10765"/>
                      <a:pt x="9786" y="11200"/>
                    </a:cubicBezTo>
                    <a:cubicBezTo>
                      <a:pt x="9678" y="11210"/>
                      <a:pt x="9566" y="11216"/>
                      <a:pt x="9453" y="11216"/>
                    </a:cubicBezTo>
                    <a:cubicBezTo>
                      <a:pt x="9112" y="11216"/>
                      <a:pt x="8753" y="11167"/>
                      <a:pt x="8395" y="11069"/>
                    </a:cubicBezTo>
                    <a:cubicBezTo>
                      <a:pt x="7966" y="10926"/>
                      <a:pt x="7538" y="10578"/>
                      <a:pt x="7062" y="10578"/>
                    </a:cubicBezTo>
                    <a:cubicBezTo>
                      <a:pt x="6958" y="10578"/>
                      <a:pt x="6851" y="10595"/>
                      <a:pt x="6742" y="10634"/>
                    </a:cubicBezTo>
                    <a:cubicBezTo>
                      <a:pt x="6463" y="10714"/>
                      <a:pt x="6549" y="11123"/>
                      <a:pt x="6801" y="11123"/>
                    </a:cubicBezTo>
                    <a:cubicBezTo>
                      <a:pt x="6823" y="11123"/>
                      <a:pt x="6847" y="11120"/>
                      <a:pt x="6872" y="11113"/>
                    </a:cubicBezTo>
                    <a:cubicBezTo>
                      <a:pt x="6931" y="11093"/>
                      <a:pt x="6990" y="11084"/>
                      <a:pt x="7049" y="11084"/>
                    </a:cubicBezTo>
                    <a:cubicBezTo>
                      <a:pt x="7251" y="11084"/>
                      <a:pt x="7453" y="11185"/>
                      <a:pt x="7655" y="11286"/>
                    </a:cubicBezTo>
                    <a:cubicBezTo>
                      <a:pt x="7699" y="11330"/>
                      <a:pt x="7786" y="11330"/>
                      <a:pt x="7873" y="11373"/>
                    </a:cubicBezTo>
                    <a:cubicBezTo>
                      <a:pt x="7691" y="11428"/>
                      <a:pt x="7508" y="11452"/>
                      <a:pt x="7326" y="11452"/>
                    </a:cubicBezTo>
                    <a:cubicBezTo>
                      <a:pt x="7073" y="11452"/>
                      <a:pt x="6821" y="11406"/>
                      <a:pt x="6568" y="11330"/>
                    </a:cubicBezTo>
                    <a:lnTo>
                      <a:pt x="6437" y="11330"/>
                    </a:lnTo>
                    <a:cubicBezTo>
                      <a:pt x="6394" y="11330"/>
                      <a:pt x="6350" y="11286"/>
                      <a:pt x="6350" y="11286"/>
                    </a:cubicBezTo>
                    <a:cubicBezTo>
                      <a:pt x="5437" y="11069"/>
                      <a:pt x="5394" y="9721"/>
                      <a:pt x="5307" y="9025"/>
                    </a:cubicBezTo>
                    <a:cubicBezTo>
                      <a:pt x="5176" y="7851"/>
                      <a:pt x="5046" y="6720"/>
                      <a:pt x="4785" y="5632"/>
                    </a:cubicBezTo>
                    <a:cubicBezTo>
                      <a:pt x="4393" y="3588"/>
                      <a:pt x="3610" y="1631"/>
                      <a:pt x="2219" y="109"/>
                    </a:cubicBezTo>
                    <a:cubicBezTo>
                      <a:pt x="2168" y="58"/>
                      <a:pt x="2102" y="37"/>
                      <a:pt x="2039" y="37"/>
                    </a:cubicBezTo>
                    <a:cubicBezTo>
                      <a:pt x="1994" y="37"/>
                      <a:pt x="1950" y="47"/>
                      <a:pt x="1914" y="65"/>
                    </a:cubicBezTo>
                    <a:cubicBezTo>
                      <a:pt x="1871" y="22"/>
                      <a:pt x="1805" y="0"/>
                      <a:pt x="17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4"/>
              <p:cNvSpPr/>
              <p:nvPr/>
            </p:nvSpPr>
            <p:spPr>
              <a:xfrm>
                <a:off x="6084460" y="3546057"/>
                <a:ext cx="273906" cy="15236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4010" extrusionOk="0">
                    <a:moveTo>
                      <a:pt x="334" y="0"/>
                    </a:moveTo>
                    <a:cubicBezTo>
                      <a:pt x="155" y="0"/>
                      <a:pt x="0" y="245"/>
                      <a:pt x="163" y="441"/>
                    </a:cubicBezTo>
                    <a:cubicBezTo>
                      <a:pt x="1772" y="2528"/>
                      <a:pt x="4252" y="3833"/>
                      <a:pt x="6905" y="4007"/>
                    </a:cubicBezTo>
                    <a:cubicBezTo>
                      <a:pt x="6917" y="4009"/>
                      <a:pt x="6928" y="4010"/>
                      <a:pt x="6940" y="4010"/>
                    </a:cubicBezTo>
                    <a:cubicBezTo>
                      <a:pt x="7209" y="4010"/>
                      <a:pt x="7197" y="3529"/>
                      <a:pt x="6905" y="3529"/>
                    </a:cubicBezTo>
                    <a:cubicBezTo>
                      <a:pt x="4382" y="3311"/>
                      <a:pt x="2033" y="2050"/>
                      <a:pt x="511" y="93"/>
                    </a:cubicBezTo>
                    <a:cubicBezTo>
                      <a:pt x="457" y="27"/>
                      <a:pt x="394" y="0"/>
                      <a:pt x="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4"/>
              <p:cNvSpPr/>
              <p:nvPr/>
            </p:nvSpPr>
            <p:spPr>
              <a:xfrm>
                <a:off x="5867584" y="3490964"/>
                <a:ext cx="173409" cy="135110"/>
              </a:xfrm>
              <a:custGeom>
                <a:avLst/>
                <a:gdLst/>
                <a:ahLst/>
                <a:cxnLst/>
                <a:rect l="l" t="t" r="r" b="b"/>
                <a:pathLst>
                  <a:path w="4564" h="3556" extrusionOk="0">
                    <a:moveTo>
                      <a:pt x="399" y="0"/>
                    </a:moveTo>
                    <a:cubicBezTo>
                      <a:pt x="185" y="0"/>
                      <a:pt x="1" y="283"/>
                      <a:pt x="174" y="455"/>
                    </a:cubicBezTo>
                    <a:cubicBezTo>
                      <a:pt x="1435" y="1543"/>
                      <a:pt x="2740" y="2586"/>
                      <a:pt x="4088" y="3500"/>
                    </a:cubicBezTo>
                    <a:cubicBezTo>
                      <a:pt x="4143" y="3539"/>
                      <a:pt x="4194" y="3555"/>
                      <a:pt x="4241" y="3555"/>
                    </a:cubicBezTo>
                    <a:cubicBezTo>
                      <a:pt x="4455" y="3555"/>
                      <a:pt x="4563" y="3208"/>
                      <a:pt x="4349" y="3065"/>
                    </a:cubicBezTo>
                    <a:cubicBezTo>
                      <a:pt x="3044" y="2152"/>
                      <a:pt x="1739" y="1151"/>
                      <a:pt x="565" y="64"/>
                    </a:cubicBezTo>
                    <a:cubicBezTo>
                      <a:pt x="511" y="19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4"/>
              <p:cNvSpPr/>
              <p:nvPr/>
            </p:nvSpPr>
            <p:spPr>
              <a:xfrm>
                <a:off x="5862606" y="3542106"/>
                <a:ext cx="47950" cy="49621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306" extrusionOk="0">
                    <a:moveTo>
                      <a:pt x="283" y="1"/>
                    </a:moveTo>
                    <a:cubicBezTo>
                      <a:pt x="207" y="1"/>
                      <a:pt x="131" y="23"/>
                      <a:pt x="87" y="66"/>
                    </a:cubicBezTo>
                    <a:cubicBezTo>
                      <a:pt x="0" y="197"/>
                      <a:pt x="0" y="327"/>
                      <a:pt x="87" y="458"/>
                    </a:cubicBezTo>
                    <a:cubicBezTo>
                      <a:pt x="348" y="719"/>
                      <a:pt x="566" y="979"/>
                      <a:pt x="783" y="1240"/>
                    </a:cubicBezTo>
                    <a:cubicBezTo>
                      <a:pt x="826" y="1284"/>
                      <a:pt x="892" y="1306"/>
                      <a:pt x="957" y="1306"/>
                    </a:cubicBezTo>
                    <a:cubicBezTo>
                      <a:pt x="1022" y="1306"/>
                      <a:pt x="1087" y="1284"/>
                      <a:pt x="1131" y="1240"/>
                    </a:cubicBezTo>
                    <a:cubicBezTo>
                      <a:pt x="1261" y="1110"/>
                      <a:pt x="1218" y="979"/>
                      <a:pt x="1131" y="893"/>
                    </a:cubicBezTo>
                    <a:cubicBezTo>
                      <a:pt x="913" y="588"/>
                      <a:pt x="696" y="327"/>
                      <a:pt x="479" y="66"/>
                    </a:cubicBezTo>
                    <a:cubicBezTo>
                      <a:pt x="435" y="23"/>
                      <a:pt x="359" y="1"/>
                      <a:pt x="2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4"/>
              <p:cNvSpPr/>
              <p:nvPr/>
            </p:nvSpPr>
            <p:spPr>
              <a:xfrm>
                <a:off x="5604809" y="3584812"/>
                <a:ext cx="50837" cy="115163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3031" extrusionOk="0">
                    <a:moveTo>
                      <a:pt x="977" y="0"/>
                    </a:moveTo>
                    <a:cubicBezTo>
                      <a:pt x="899" y="0"/>
                      <a:pt x="824" y="35"/>
                      <a:pt x="783" y="116"/>
                    </a:cubicBezTo>
                    <a:cubicBezTo>
                      <a:pt x="305" y="899"/>
                      <a:pt x="44" y="1769"/>
                      <a:pt x="0" y="2639"/>
                    </a:cubicBezTo>
                    <a:cubicBezTo>
                      <a:pt x="174" y="2770"/>
                      <a:pt x="348" y="2900"/>
                      <a:pt x="522" y="3030"/>
                    </a:cubicBezTo>
                    <a:cubicBezTo>
                      <a:pt x="479" y="2074"/>
                      <a:pt x="740" y="1160"/>
                      <a:pt x="1218" y="377"/>
                    </a:cubicBezTo>
                    <a:cubicBezTo>
                      <a:pt x="1338" y="168"/>
                      <a:pt x="1149" y="0"/>
                      <a:pt x="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4"/>
              <p:cNvSpPr/>
              <p:nvPr/>
            </p:nvSpPr>
            <p:spPr>
              <a:xfrm>
                <a:off x="6794627" y="2623874"/>
                <a:ext cx="604386" cy="1156226"/>
              </a:xfrm>
              <a:custGeom>
                <a:avLst/>
                <a:gdLst/>
                <a:ahLst/>
                <a:cxnLst/>
                <a:rect l="l" t="t" r="r" b="b"/>
                <a:pathLst>
                  <a:path w="15907" h="30431" extrusionOk="0">
                    <a:moveTo>
                      <a:pt x="15539" y="1"/>
                    </a:moveTo>
                    <a:cubicBezTo>
                      <a:pt x="15453" y="1"/>
                      <a:pt x="15365" y="40"/>
                      <a:pt x="15310" y="138"/>
                    </a:cubicBezTo>
                    <a:cubicBezTo>
                      <a:pt x="13135" y="3661"/>
                      <a:pt x="10308" y="6749"/>
                      <a:pt x="6959" y="9228"/>
                    </a:cubicBezTo>
                    <a:cubicBezTo>
                      <a:pt x="6740" y="9411"/>
                      <a:pt x="6889" y="9747"/>
                      <a:pt x="7097" y="9747"/>
                    </a:cubicBezTo>
                    <a:cubicBezTo>
                      <a:pt x="7136" y="9747"/>
                      <a:pt x="7178" y="9734"/>
                      <a:pt x="7220" y="9706"/>
                    </a:cubicBezTo>
                    <a:cubicBezTo>
                      <a:pt x="8873" y="8445"/>
                      <a:pt x="10395" y="7097"/>
                      <a:pt x="11743" y="5618"/>
                    </a:cubicBezTo>
                    <a:cubicBezTo>
                      <a:pt x="11743" y="5618"/>
                      <a:pt x="11743" y="5662"/>
                      <a:pt x="11743" y="5662"/>
                    </a:cubicBezTo>
                    <a:cubicBezTo>
                      <a:pt x="11134" y="10359"/>
                      <a:pt x="9656" y="14969"/>
                      <a:pt x="7350" y="19101"/>
                    </a:cubicBezTo>
                    <a:cubicBezTo>
                      <a:pt x="7003" y="19753"/>
                      <a:pt x="6611" y="20406"/>
                      <a:pt x="6176" y="21015"/>
                    </a:cubicBezTo>
                    <a:cubicBezTo>
                      <a:pt x="6524" y="19623"/>
                      <a:pt x="6785" y="18188"/>
                      <a:pt x="7003" y="16796"/>
                    </a:cubicBezTo>
                    <a:cubicBezTo>
                      <a:pt x="7264" y="15230"/>
                      <a:pt x="7481" y="13708"/>
                      <a:pt x="7611" y="12142"/>
                    </a:cubicBezTo>
                    <a:cubicBezTo>
                      <a:pt x="7633" y="11968"/>
                      <a:pt x="7514" y="11881"/>
                      <a:pt x="7383" y="11881"/>
                    </a:cubicBezTo>
                    <a:cubicBezTo>
                      <a:pt x="7253" y="11881"/>
                      <a:pt x="7111" y="11968"/>
                      <a:pt x="7090" y="12142"/>
                    </a:cubicBezTo>
                    <a:cubicBezTo>
                      <a:pt x="6829" y="14839"/>
                      <a:pt x="6437" y="17535"/>
                      <a:pt x="5828" y="20188"/>
                    </a:cubicBezTo>
                    <a:cubicBezTo>
                      <a:pt x="5654" y="20928"/>
                      <a:pt x="5480" y="21711"/>
                      <a:pt x="5263" y="22450"/>
                    </a:cubicBezTo>
                    <a:lnTo>
                      <a:pt x="5219" y="22450"/>
                    </a:lnTo>
                    <a:cubicBezTo>
                      <a:pt x="5219" y="22493"/>
                      <a:pt x="5176" y="22537"/>
                      <a:pt x="5176" y="22580"/>
                    </a:cubicBezTo>
                    <a:cubicBezTo>
                      <a:pt x="4697" y="24146"/>
                      <a:pt x="4002" y="25668"/>
                      <a:pt x="2958" y="26973"/>
                    </a:cubicBezTo>
                    <a:cubicBezTo>
                      <a:pt x="2349" y="27756"/>
                      <a:pt x="1653" y="28452"/>
                      <a:pt x="1001" y="29104"/>
                    </a:cubicBezTo>
                    <a:cubicBezTo>
                      <a:pt x="740" y="29365"/>
                      <a:pt x="479" y="29670"/>
                      <a:pt x="174" y="29887"/>
                    </a:cubicBezTo>
                    <a:lnTo>
                      <a:pt x="174" y="29931"/>
                    </a:lnTo>
                    <a:cubicBezTo>
                      <a:pt x="174" y="29931"/>
                      <a:pt x="131" y="29974"/>
                      <a:pt x="87" y="29974"/>
                    </a:cubicBezTo>
                    <a:cubicBezTo>
                      <a:pt x="0" y="30061"/>
                      <a:pt x="0" y="30192"/>
                      <a:pt x="44" y="30279"/>
                    </a:cubicBezTo>
                    <a:cubicBezTo>
                      <a:pt x="100" y="30364"/>
                      <a:pt x="194" y="30430"/>
                      <a:pt x="300" y="30430"/>
                    </a:cubicBezTo>
                    <a:cubicBezTo>
                      <a:pt x="357" y="30430"/>
                      <a:pt x="418" y="30411"/>
                      <a:pt x="479" y="30366"/>
                    </a:cubicBezTo>
                    <a:cubicBezTo>
                      <a:pt x="522" y="30322"/>
                      <a:pt x="566" y="30235"/>
                      <a:pt x="609" y="30192"/>
                    </a:cubicBezTo>
                    <a:cubicBezTo>
                      <a:pt x="2349" y="28495"/>
                      <a:pt x="4045" y="26712"/>
                      <a:pt x="5045" y="24451"/>
                    </a:cubicBezTo>
                    <a:cubicBezTo>
                      <a:pt x="5306" y="23885"/>
                      <a:pt x="5524" y="23320"/>
                      <a:pt x="5698" y="22754"/>
                    </a:cubicBezTo>
                    <a:lnTo>
                      <a:pt x="5698" y="22754"/>
                    </a:lnTo>
                    <a:cubicBezTo>
                      <a:pt x="5524" y="24668"/>
                      <a:pt x="5263" y="26582"/>
                      <a:pt x="4915" y="28452"/>
                    </a:cubicBezTo>
                    <a:cubicBezTo>
                      <a:pt x="5089" y="28321"/>
                      <a:pt x="5306" y="28148"/>
                      <a:pt x="5480" y="28017"/>
                    </a:cubicBezTo>
                    <a:cubicBezTo>
                      <a:pt x="5872" y="25973"/>
                      <a:pt x="6133" y="23885"/>
                      <a:pt x="6263" y="21798"/>
                    </a:cubicBezTo>
                    <a:cubicBezTo>
                      <a:pt x="8742" y="18101"/>
                      <a:pt x="10525" y="13969"/>
                      <a:pt x="11526" y="9663"/>
                    </a:cubicBezTo>
                    <a:cubicBezTo>
                      <a:pt x="11830" y="8358"/>
                      <a:pt x="12091" y="7010"/>
                      <a:pt x="12265" y="5662"/>
                    </a:cubicBezTo>
                    <a:cubicBezTo>
                      <a:pt x="12265" y="5513"/>
                      <a:pt x="12164" y="5446"/>
                      <a:pt x="12044" y="5446"/>
                    </a:cubicBezTo>
                    <a:cubicBezTo>
                      <a:pt x="11988" y="5446"/>
                      <a:pt x="11929" y="5460"/>
                      <a:pt x="11874" y="5488"/>
                    </a:cubicBezTo>
                    <a:cubicBezTo>
                      <a:pt x="13353" y="3922"/>
                      <a:pt x="14657" y="2182"/>
                      <a:pt x="15788" y="355"/>
                    </a:cubicBezTo>
                    <a:cubicBezTo>
                      <a:pt x="15906" y="178"/>
                      <a:pt x="15723" y="1"/>
                      <a:pt x="155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4"/>
              <p:cNvSpPr/>
              <p:nvPr/>
            </p:nvSpPr>
            <p:spPr>
              <a:xfrm>
                <a:off x="7391189" y="2592756"/>
                <a:ext cx="23177" cy="23139"/>
              </a:xfrm>
              <a:custGeom>
                <a:avLst/>
                <a:gdLst/>
                <a:ahLst/>
                <a:cxnLst/>
                <a:rect l="l" t="t" r="r" b="b"/>
                <a:pathLst>
                  <a:path w="610" h="609" extrusionOk="0">
                    <a:moveTo>
                      <a:pt x="305" y="0"/>
                    </a:moveTo>
                    <a:cubicBezTo>
                      <a:pt x="261" y="0"/>
                      <a:pt x="218" y="44"/>
                      <a:pt x="174" y="87"/>
                    </a:cubicBezTo>
                    <a:cubicBezTo>
                      <a:pt x="131" y="131"/>
                      <a:pt x="87" y="131"/>
                      <a:pt x="87" y="174"/>
                    </a:cubicBezTo>
                    <a:cubicBezTo>
                      <a:pt x="44" y="218"/>
                      <a:pt x="44" y="261"/>
                      <a:pt x="0" y="261"/>
                    </a:cubicBezTo>
                    <a:cubicBezTo>
                      <a:pt x="0" y="305"/>
                      <a:pt x="0" y="348"/>
                      <a:pt x="0" y="392"/>
                    </a:cubicBezTo>
                    <a:cubicBezTo>
                      <a:pt x="0" y="392"/>
                      <a:pt x="0" y="435"/>
                      <a:pt x="0" y="479"/>
                    </a:cubicBezTo>
                    <a:cubicBezTo>
                      <a:pt x="44" y="522"/>
                      <a:pt x="44" y="522"/>
                      <a:pt x="87" y="565"/>
                    </a:cubicBezTo>
                    <a:cubicBezTo>
                      <a:pt x="87" y="565"/>
                      <a:pt x="87" y="565"/>
                      <a:pt x="131" y="609"/>
                    </a:cubicBezTo>
                    <a:lnTo>
                      <a:pt x="305" y="609"/>
                    </a:lnTo>
                    <a:cubicBezTo>
                      <a:pt x="348" y="609"/>
                      <a:pt x="392" y="565"/>
                      <a:pt x="435" y="565"/>
                    </a:cubicBezTo>
                    <a:cubicBezTo>
                      <a:pt x="479" y="522"/>
                      <a:pt x="479" y="479"/>
                      <a:pt x="522" y="435"/>
                    </a:cubicBezTo>
                    <a:cubicBezTo>
                      <a:pt x="566" y="392"/>
                      <a:pt x="566" y="392"/>
                      <a:pt x="566" y="348"/>
                    </a:cubicBezTo>
                    <a:cubicBezTo>
                      <a:pt x="609" y="305"/>
                      <a:pt x="609" y="261"/>
                      <a:pt x="609" y="261"/>
                    </a:cubicBezTo>
                    <a:cubicBezTo>
                      <a:pt x="609" y="218"/>
                      <a:pt x="609" y="174"/>
                      <a:pt x="566" y="131"/>
                    </a:cubicBezTo>
                    <a:cubicBezTo>
                      <a:pt x="566" y="131"/>
                      <a:pt x="566" y="87"/>
                      <a:pt x="522" y="87"/>
                    </a:cubicBezTo>
                    <a:cubicBezTo>
                      <a:pt x="522" y="44"/>
                      <a:pt x="479" y="44"/>
                      <a:pt x="479" y="44"/>
                    </a:cubicBezTo>
                    <a:cubicBezTo>
                      <a:pt x="435" y="0"/>
                      <a:pt x="392" y="0"/>
                      <a:pt x="3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34"/>
              <p:cNvSpPr/>
              <p:nvPr/>
            </p:nvSpPr>
            <p:spPr>
              <a:xfrm>
                <a:off x="6026175" y="3856934"/>
                <a:ext cx="243016" cy="67669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1781" extrusionOk="0">
                    <a:moveTo>
                      <a:pt x="1958" y="0"/>
                    </a:moveTo>
                    <a:cubicBezTo>
                      <a:pt x="1741" y="0"/>
                      <a:pt x="1523" y="0"/>
                      <a:pt x="1349" y="44"/>
                    </a:cubicBezTo>
                    <a:cubicBezTo>
                      <a:pt x="1175" y="87"/>
                      <a:pt x="1001" y="174"/>
                      <a:pt x="827" y="261"/>
                    </a:cubicBezTo>
                    <a:cubicBezTo>
                      <a:pt x="523" y="435"/>
                      <a:pt x="218" y="696"/>
                      <a:pt x="1" y="957"/>
                    </a:cubicBezTo>
                    <a:cubicBezTo>
                      <a:pt x="175" y="1001"/>
                      <a:pt x="349" y="1044"/>
                      <a:pt x="566" y="1088"/>
                    </a:cubicBezTo>
                    <a:cubicBezTo>
                      <a:pt x="912" y="781"/>
                      <a:pt x="1325" y="507"/>
                      <a:pt x="1806" y="507"/>
                    </a:cubicBezTo>
                    <a:cubicBezTo>
                      <a:pt x="1870" y="507"/>
                      <a:pt x="1935" y="512"/>
                      <a:pt x="2002" y="522"/>
                    </a:cubicBezTo>
                    <a:cubicBezTo>
                      <a:pt x="2393" y="609"/>
                      <a:pt x="2697" y="827"/>
                      <a:pt x="3045" y="1001"/>
                    </a:cubicBezTo>
                    <a:cubicBezTo>
                      <a:pt x="3393" y="1218"/>
                      <a:pt x="3785" y="1436"/>
                      <a:pt x="4133" y="1653"/>
                    </a:cubicBezTo>
                    <a:cubicBezTo>
                      <a:pt x="4179" y="1679"/>
                      <a:pt x="4223" y="1691"/>
                      <a:pt x="4263" y="1691"/>
                    </a:cubicBezTo>
                    <a:cubicBezTo>
                      <a:pt x="4492" y="1691"/>
                      <a:pt x="4615" y="1329"/>
                      <a:pt x="4394" y="1218"/>
                    </a:cubicBezTo>
                    <a:cubicBezTo>
                      <a:pt x="4176" y="1088"/>
                      <a:pt x="3959" y="957"/>
                      <a:pt x="3741" y="827"/>
                    </a:cubicBezTo>
                    <a:cubicBezTo>
                      <a:pt x="3883" y="766"/>
                      <a:pt x="4043" y="734"/>
                      <a:pt x="4204" y="734"/>
                    </a:cubicBezTo>
                    <a:cubicBezTo>
                      <a:pt x="4390" y="734"/>
                      <a:pt x="4579" y="777"/>
                      <a:pt x="4742" y="870"/>
                    </a:cubicBezTo>
                    <a:cubicBezTo>
                      <a:pt x="5177" y="1088"/>
                      <a:pt x="5481" y="1523"/>
                      <a:pt x="5916" y="1740"/>
                    </a:cubicBezTo>
                    <a:cubicBezTo>
                      <a:pt x="5958" y="1768"/>
                      <a:pt x="6000" y="1780"/>
                      <a:pt x="6040" y="1780"/>
                    </a:cubicBezTo>
                    <a:cubicBezTo>
                      <a:pt x="6248" y="1780"/>
                      <a:pt x="6396" y="1451"/>
                      <a:pt x="6177" y="1305"/>
                    </a:cubicBezTo>
                    <a:cubicBezTo>
                      <a:pt x="5655" y="1044"/>
                      <a:pt x="5307" y="522"/>
                      <a:pt x="4742" y="305"/>
                    </a:cubicBezTo>
                    <a:cubicBezTo>
                      <a:pt x="4578" y="245"/>
                      <a:pt x="4398" y="216"/>
                      <a:pt x="4215" y="216"/>
                    </a:cubicBezTo>
                    <a:cubicBezTo>
                      <a:pt x="3866" y="216"/>
                      <a:pt x="3505" y="322"/>
                      <a:pt x="3219" y="522"/>
                    </a:cubicBezTo>
                    <a:cubicBezTo>
                      <a:pt x="3219" y="522"/>
                      <a:pt x="3176" y="479"/>
                      <a:pt x="3132" y="479"/>
                    </a:cubicBezTo>
                    <a:cubicBezTo>
                      <a:pt x="2784" y="261"/>
                      <a:pt x="2393" y="44"/>
                      <a:pt x="19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34"/>
              <p:cNvSpPr/>
              <p:nvPr/>
            </p:nvSpPr>
            <p:spPr>
              <a:xfrm>
                <a:off x="6900367" y="3713654"/>
                <a:ext cx="30776" cy="4582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206" extrusionOk="0">
                    <a:moveTo>
                      <a:pt x="503" y="0"/>
                    </a:moveTo>
                    <a:cubicBezTo>
                      <a:pt x="398" y="0"/>
                      <a:pt x="297" y="62"/>
                      <a:pt x="262" y="205"/>
                    </a:cubicBezTo>
                    <a:cubicBezTo>
                      <a:pt x="218" y="553"/>
                      <a:pt x="88" y="857"/>
                      <a:pt x="1" y="1205"/>
                    </a:cubicBezTo>
                    <a:cubicBezTo>
                      <a:pt x="218" y="1075"/>
                      <a:pt x="436" y="944"/>
                      <a:pt x="653" y="814"/>
                    </a:cubicBezTo>
                    <a:cubicBezTo>
                      <a:pt x="697" y="640"/>
                      <a:pt x="740" y="466"/>
                      <a:pt x="784" y="335"/>
                    </a:cubicBezTo>
                    <a:cubicBezTo>
                      <a:pt x="809" y="130"/>
                      <a:pt x="653" y="0"/>
                      <a:pt x="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4"/>
              <p:cNvSpPr/>
              <p:nvPr/>
            </p:nvSpPr>
            <p:spPr>
              <a:xfrm>
                <a:off x="6596330" y="2100299"/>
                <a:ext cx="327213" cy="323907"/>
              </a:xfrm>
              <a:custGeom>
                <a:avLst/>
                <a:gdLst/>
                <a:ahLst/>
                <a:cxnLst/>
                <a:rect l="l" t="t" r="r" b="b"/>
                <a:pathLst>
                  <a:path w="8612" h="8525" extrusionOk="0">
                    <a:moveTo>
                      <a:pt x="2610" y="1087"/>
                    </a:moveTo>
                    <a:cubicBezTo>
                      <a:pt x="2218" y="1653"/>
                      <a:pt x="2001" y="2305"/>
                      <a:pt x="1914" y="3001"/>
                    </a:cubicBezTo>
                    <a:cubicBezTo>
                      <a:pt x="1870" y="4045"/>
                      <a:pt x="2175" y="5002"/>
                      <a:pt x="2871" y="5698"/>
                    </a:cubicBezTo>
                    <a:cubicBezTo>
                      <a:pt x="3552" y="6429"/>
                      <a:pt x="4481" y="6795"/>
                      <a:pt x="5439" y="6795"/>
                    </a:cubicBezTo>
                    <a:cubicBezTo>
                      <a:pt x="6133" y="6795"/>
                      <a:pt x="6841" y="6603"/>
                      <a:pt x="7481" y="6220"/>
                    </a:cubicBezTo>
                    <a:lnTo>
                      <a:pt x="7481" y="6220"/>
                    </a:lnTo>
                    <a:cubicBezTo>
                      <a:pt x="7307" y="6437"/>
                      <a:pt x="7133" y="6655"/>
                      <a:pt x="6959" y="6829"/>
                    </a:cubicBezTo>
                    <a:cubicBezTo>
                      <a:pt x="6176" y="7568"/>
                      <a:pt x="5176" y="7959"/>
                      <a:pt x="4132" y="8003"/>
                    </a:cubicBezTo>
                    <a:cubicBezTo>
                      <a:pt x="3132" y="8003"/>
                      <a:pt x="2218" y="7655"/>
                      <a:pt x="1566" y="6959"/>
                    </a:cubicBezTo>
                    <a:cubicBezTo>
                      <a:pt x="913" y="6220"/>
                      <a:pt x="565" y="5306"/>
                      <a:pt x="652" y="4306"/>
                    </a:cubicBezTo>
                    <a:cubicBezTo>
                      <a:pt x="739" y="3262"/>
                      <a:pt x="1218" y="2305"/>
                      <a:pt x="2001" y="1566"/>
                    </a:cubicBezTo>
                    <a:cubicBezTo>
                      <a:pt x="2175" y="1392"/>
                      <a:pt x="2392" y="1218"/>
                      <a:pt x="2610" y="1087"/>
                    </a:cubicBezTo>
                    <a:close/>
                    <a:moveTo>
                      <a:pt x="3610" y="0"/>
                    </a:moveTo>
                    <a:cubicBezTo>
                      <a:pt x="2871" y="218"/>
                      <a:pt x="2175" y="609"/>
                      <a:pt x="1609" y="1174"/>
                    </a:cubicBezTo>
                    <a:cubicBezTo>
                      <a:pt x="739" y="2001"/>
                      <a:pt x="174" y="3088"/>
                      <a:pt x="87" y="4262"/>
                    </a:cubicBezTo>
                    <a:cubicBezTo>
                      <a:pt x="0" y="5393"/>
                      <a:pt x="391" y="6481"/>
                      <a:pt x="1174" y="7307"/>
                    </a:cubicBezTo>
                    <a:cubicBezTo>
                      <a:pt x="1914" y="8090"/>
                      <a:pt x="2958" y="8525"/>
                      <a:pt x="4088" y="8525"/>
                    </a:cubicBezTo>
                    <a:lnTo>
                      <a:pt x="4175" y="8525"/>
                    </a:lnTo>
                    <a:cubicBezTo>
                      <a:pt x="5306" y="8525"/>
                      <a:pt x="6437" y="8046"/>
                      <a:pt x="7307" y="7220"/>
                    </a:cubicBezTo>
                    <a:cubicBezTo>
                      <a:pt x="7916" y="6698"/>
                      <a:pt x="8351" y="6002"/>
                      <a:pt x="8568" y="5263"/>
                    </a:cubicBezTo>
                    <a:cubicBezTo>
                      <a:pt x="8612" y="5176"/>
                      <a:pt x="8568" y="5045"/>
                      <a:pt x="8481" y="4958"/>
                    </a:cubicBezTo>
                    <a:cubicBezTo>
                      <a:pt x="8427" y="4940"/>
                      <a:pt x="8373" y="4930"/>
                      <a:pt x="8322" y="4930"/>
                    </a:cubicBezTo>
                    <a:cubicBezTo>
                      <a:pt x="8250" y="4930"/>
                      <a:pt x="8184" y="4951"/>
                      <a:pt x="8133" y="5002"/>
                    </a:cubicBezTo>
                    <a:cubicBezTo>
                      <a:pt x="8046" y="5089"/>
                      <a:pt x="8003" y="5176"/>
                      <a:pt x="7916" y="5219"/>
                    </a:cubicBezTo>
                    <a:cubicBezTo>
                      <a:pt x="7196" y="5894"/>
                      <a:pt x="6290" y="6232"/>
                      <a:pt x="5420" y="6232"/>
                    </a:cubicBezTo>
                    <a:cubicBezTo>
                      <a:pt x="4609" y="6232"/>
                      <a:pt x="3829" y="5938"/>
                      <a:pt x="3262" y="5350"/>
                    </a:cubicBezTo>
                    <a:cubicBezTo>
                      <a:pt x="2697" y="4741"/>
                      <a:pt x="2392" y="3915"/>
                      <a:pt x="2479" y="3045"/>
                    </a:cubicBezTo>
                    <a:cubicBezTo>
                      <a:pt x="2523" y="2175"/>
                      <a:pt x="2958" y="1348"/>
                      <a:pt x="3610" y="696"/>
                    </a:cubicBezTo>
                    <a:cubicBezTo>
                      <a:pt x="3697" y="609"/>
                      <a:pt x="3784" y="566"/>
                      <a:pt x="3871" y="479"/>
                    </a:cubicBezTo>
                    <a:cubicBezTo>
                      <a:pt x="3958" y="435"/>
                      <a:pt x="4001" y="261"/>
                      <a:pt x="3958" y="174"/>
                    </a:cubicBezTo>
                    <a:cubicBezTo>
                      <a:pt x="3871" y="44"/>
                      <a:pt x="3740" y="0"/>
                      <a:pt x="36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34"/>
              <p:cNvSpPr/>
              <p:nvPr/>
            </p:nvSpPr>
            <p:spPr>
              <a:xfrm>
                <a:off x="5487480" y="2705108"/>
                <a:ext cx="327213" cy="323945"/>
              </a:xfrm>
              <a:custGeom>
                <a:avLst/>
                <a:gdLst/>
                <a:ahLst/>
                <a:cxnLst/>
                <a:rect l="l" t="t" r="r" b="b"/>
                <a:pathLst>
                  <a:path w="8612" h="8526" extrusionOk="0">
                    <a:moveTo>
                      <a:pt x="4610" y="562"/>
                    </a:moveTo>
                    <a:cubicBezTo>
                      <a:pt x="5581" y="562"/>
                      <a:pt x="6430" y="909"/>
                      <a:pt x="7046" y="1566"/>
                    </a:cubicBezTo>
                    <a:cubicBezTo>
                      <a:pt x="7742" y="2262"/>
                      <a:pt x="8046" y="3176"/>
                      <a:pt x="8003" y="4219"/>
                    </a:cubicBezTo>
                    <a:cubicBezTo>
                      <a:pt x="7916" y="5220"/>
                      <a:pt x="7481" y="6220"/>
                      <a:pt x="6698" y="6960"/>
                    </a:cubicBezTo>
                    <a:cubicBezTo>
                      <a:pt x="6524" y="7133"/>
                      <a:pt x="6307" y="7307"/>
                      <a:pt x="6089" y="7438"/>
                    </a:cubicBezTo>
                    <a:cubicBezTo>
                      <a:pt x="6481" y="6873"/>
                      <a:pt x="6698" y="6177"/>
                      <a:pt x="6742" y="5524"/>
                    </a:cubicBezTo>
                    <a:cubicBezTo>
                      <a:pt x="6785" y="4480"/>
                      <a:pt x="6437" y="3524"/>
                      <a:pt x="5785" y="2828"/>
                    </a:cubicBezTo>
                    <a:cubicBezTo>
                      <a:pt x="5089" y="2132"/>
                      <a:pt x="4176" y="1784"/>
                      <a:pt x="3262" y="1784"/>
                    </a:cubicBezTo>
                    <a:cubicBezTo>
                      <a:pt x="2523" y="1784"/>
                      <a:pt x="1827" y="2001"/>
                      <a:pt x="1131" y="2393"/>
                    </a:cubicBezTo>
                    <a:cubicBezTo>
                      <a:pt x="1305" y="2175"/>
                      <a:pt x="1479" y="1958"/>
                      <a:pt x="1653" y="1784"/>
                    </a:cubicBezTo>
                    <a:cubicBezTo>
                      <a:pt x="2436" y="1044"/>
                      <a:pt x="3436" y="610"/>
                      <a:pt x="4437" y="566"/>
                    </a:cubicBezTo>
                    <a:cubicBezTo>
                      <a:pt x="4495" y="564"/>
                      <a:pt x="4552" y="562"/>
                      <a:pt x="4610" y="562"/>
                    </a:cubicBezTo>
                    <a:close/>
                    <a:moveTo>
                      <a:pt x="4437" y="1"/>
                    </a:moveTo>
                    <a:cubicBezTo>
                      <a:pt x="3262" y="44"/>
                      <a:pt x="2175" y="566"/>
                      <a:pt x="1305" y="1392"/>
                    </a:cubicBezTo>
                    <a:cubicBezTo>
                      <a:pt x="740" y="1958"/>
                      <a:pt x="305" y="2610"/>
                      <a:pt x="44" y="3350"/>
                    </a:cubicBezTo>
                    <a:cubicBezTo>
                      <a:pt x="0" y="3480"/>
                      <a:pt x="87" y="3611"/>
                      <a:pt x="174" y="3654"/>
                    </a:cubicBezTo>
                    <a:cubicBezTo>
                      <a:pt x="224" y="3687"/>
                      <a:pt x="274" y="3701"/>
                      <a:pt x="321" y="3701"/>
                    </a:cubicBezTo>
                    <a:cubicBezTo>
                      <a:pt x="398" y="3701"/>
                      <a:pt x="468" y="3664"/>
                      <a:pt x="522" y="3611"/>
                    </a:cubicBezTo>
                    <a:cubicBezTo>
                      <a:pt x="566" y="3524"/>
                      <a:pt x="653" y="3437"/>
                      <a:pt x="740" y="3393"/>
                    </a:cubicBezTo>
                    <a:cubicBezTo>
                      <a:pt x="1447" y="2685"/>
                      <a:pt x="2359" y="2325"/>
                      <a:pt x="3242" y="2325"/>
                    </a:cubicBezTo>
                    <a:cubicBezTo>
                      <a:pt x="4040" y="2325"/>
                      <a:pt x="4815" y="2620"/>
                      <a:pt x="5393" y="3219"/>
                    </a:cubicBezTo>
                    <a:cubicBezTo>
                      <a:pt x="5959" y="3785"/>
                      <a:pt x="6220" y="4611"/>
                      <a:pt x="6176" y="5481"/>
                    </a:cubicBezTo>
                    <a:cubicBezTo>
                      <a:pt x="6133" y="6351"/>
                      <a:pt x="5741" y="7177"/>
                      <a:pt x="5045" y="7829"/>
                    </a:cubicBezTo>
                    <a:cubicBezTo>
                      <a:pt x="5002" y="7916"/>
                      <a:pt x="4915" y="7960"/>
                      <a:pt x="4828" y="8047"/>
                    </a:cubicBezTo>
                    <a:cubicBezTo>
                      <a:pt x="4741" y="8134"/>
                      <a:pt x="4697" y="8264"/>
                      <a:pt x="4741" y="8395"/>
                    </a:cubicBezTo>
                    <a:cubicBezTo>
                      <a:pt x="4784" y="8482"/>
                      <a:pt x="4915" y="8525"/>
                      <a:pt x="5002" y="8525"/>
                    </a:cubicBezTo>
                    <a:lnTo>
                      <a:pt x="5089" y="8525"/>
                    </a:lnTo>
                    <a:cubicBezTo>
                      <a:pt x="5828" y="8308"/>
                      <a:pt x="6524" y="7916"/>
                      <a:pt x="7090" y="7351"/>
                    </a:cubicBezTo>
                    <a:cubicBezTo>
                      <a:pt x="7959" y="6481"/>
                      <a:pt x="8481" y="5394"/>
                      <a:pt x="8525" y="4219"/>
                    </a:cubicBezTo>
                    <a:cubicBezTo>
                      <a:pt x="8612" y="3089"/>
                      <a:pt x="8220" y="2001"/>
                      <a:pt x="7438" y="1175"/>
                    </a:cubicBezTo>
                    <a:cubicBezTo>
                      <a:pt x="6655" y="392"/>
                      <a:pt x="5611" y="1"/>
                      <a:pt x="44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Google Shape;2125;p36"/>
          <p:cNvSpPr txBox="1">
            <a:spLocks noGrp="1"/>
          </p:cNvSpPr>
          <p:nvPr>
            <p:ph type="title"/>
          </p:nvPr>
        </p:nvSpPr>
        <p:spPr>
          <a:xfrm>
            <a:off x="1381800" y="1251500"/>
            <a:ext cx="6380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Sparta</a:t>
            </a:r>
            <a:endParaRPr dirty="0"/>
          </a:p>
        </p:txBody>
      </p:sp>
      <p:sp>
        <p:nvSpPr>
          <p:cNvPr id="2126" name="Google Shape;2126;p36"/>
          <p:cNvSpPr txBox="1">
            <a:spLocks noGrp="1"/>
          </p:cNvSpPr>
          <p:nvPr>
            <p:ph type="subTitle" idx="1"/>
          </p:nvPr>
        </p:nvSpPr>
        <p:spPr>
          <a:xfrm>
            <a:off x="1701375" y="3002894"/>
            <a:ext cx="63804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sz="105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Spartanke</a:t>
            </a:r>
            <a:r>
              <a:rPr lang="en-US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05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US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u </a:t>
            </a:r>
            <a:r>
              <a:rPr lang="en-US" sz="1050" b="0" i="1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Drevna grčka"/>
              </a:rPr>
              <a:t>staroj</a:t>
            </a:r>
            <a:r>
              <a:rPr lang="en-US" sz="1050" b="0" i="1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Drevna grčka"/>
              </a:rPr>
              <a:t> </a:t>
            </a:r>
            <a:r>
              <a:rPr lang="en-US" sz="1050" b="0" i="1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Drevna grčka"/>
              </a:rPr>
              <a:t>Grčkoj</a:t>
            </a:r>
            <a:r>
              <a:rPr lang="en-US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bile </a:t>
            </a:r>
            <a:r>
              <a:rPr lang="en-US" sz="105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poznate</a:t>
            </a:r>
            <a:r>
              <a:rPr lang="en-US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 tome </a:t>
            </a:r>
            <a:r>
              <a:rPr lang="en-US" sz="105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što</a:t>
            </a:r>
            <a:r>
              <a:rPr lang="en-US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05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US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05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imale</a:t>
            </a:r>
            <a:r>
              <a:rPr lang="en-US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05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više</a:t>
            </a:r>
            <a:r>
              <a:rPr lang="en-US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05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slobode</a:t>
            </a:r>
            <a:r>
              <a:rPr lang="en-US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hr-HR" sz="1050" b="0" i="1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nego</a:t>
            </a:r>
            <a:r>
              <a:rPr lang="en-US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05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žene</a:t>
            </a:r>
            <a:r>
              <a:rPr lang="en-US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05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drugdje</a:t>
            </a:r>
            <a:r>
              <a:rPr lang="en-US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sz="105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grčk</a:t>
            </a:r>
            <a:r>
              <a:rPr lang="hr-HR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US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 </a:t>
            </a:r>
            <a:r>
              <a:rPr lang="en-US" sz="105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svijetu</a:t>
            </a:r>
            <a:r>
              <a:rPr lang="en-US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hr-HR" sz="105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sz="1050" i="1" dirty="0"/>
          </a:p>
        </p:txBody>
      </p:sp>
    </p:spTree>
    <p:extLst>
      <p:ext uri="{BB962C8B-B14F-4D97-AF65-F5344CB8AC3E}">
        <p14:creationId xmlns:p14="http://schemas.microsoft.com/office/powerpoint/2010/main" val="225217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42"/>
          <p:cNvSpPr txBox="1">
            <a:spLocks noGrp="1"/>
          </p:cNvSpPr>
          <p:nvPr>
            <p:ph type="title"/>
          </p:nvPr>
        </p:nvSpPr>
        <p:spPr>
          <a:xfrm>
            <a:off x="4141140" y="630442"/>
            <a:ext cx="4294800" cy="11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Obrazovanje</a:t>
            </a:r>
            <a:endParaRPr dirty="0"/>
          </a:p>
        </p:txBody>
      </p:sp>
      <p:sp>
        <p:nvSpPr>
          <p:cNvPr id="2407" name="Google Shape;2407;p42"/>
          <p:cNvSpPr txBox="1">
            <a:spLocks noGrp="1"/>
          </p:cNvSpPr>
          <p:nvPr>
            <p:ph type="subTitle" idx="1"/>
          </p:nvPr>
        </p:nvSpPr>
        <p:spPr>
          <a:xfrm>
            <a:off x="3889970" y="1872230"/>
            <a:ext cx="4294800" cy="191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Wingdings" panose="05000000000000000000" pitchFamily="2" charset="2"/>
              <a:buChar char="v"/>
            </a:pPr>
            <a:endParaRPr lang="pl-PL" sz="1200" dirty="0">
              <a:latin typeface="Book Antiqua" panose="02040602050305030304" pitchFamily="18" charset="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Wingdings" panose="05000000000000000000" pitchFamily="2" charset="2"/>
              <a:buChar char="v"/>
            </a:pPr>
            <a:r>
              <a:rPr lang="pl-PL" sz="1200" dirty="0">
                <a:latin typeface="Book Antiqua" panose="02040602050305030304" pitchFamily="18" charset="0"/>
              </a:rPr>
              <a:t>Pronađeni su dokazi da su žene </a:t>
            </a:r>
            <a:r>
              <a:rPr lang="pl-PL" sz="1200" b="1" dirty="0">
                <a:latin typeface="Book Antiqua" panose="02040602050305030304" pitchFamily="18" charset="0"/>
              </a:rPr>
              <a:t>imale obrazovne programe </a:t>
            </a:r>
            <a:r>
              <a:rPr lang="pl-PL" sz="1200" dirty="0">
                <a:latin typeface="Book Antiqua" panose="02040602050305030304" pitchFamily="18" charset="0"/>
              </a:rPr>
              <a:t>sve od arhaičkog doba no da su prekinuti u helenističkom doba.</a:t>
            </a:r>
          </a:p>
          <a:p>
            <a:pPr marL="171450" indent="-171450">
              <a:buClr>
                <a:srgbClr val="273D40"/>
              </a:buClr>
              <a:buSzPts val="600"/>
              <a:buFont typeface="Wingdings" panose="05000000000000000000" pitchFamily="2" charset="2"/>
              <a:buChar char="v"/>
            </a:pPr>
            <a:endParaRPr lang="pl-PL" sz="1200" dirty="0">
              <a:latin typeface="Book Antiqua" panose="02040602050305030304" pitchFamily="18" charset="0"/>
            </a:endParaRPr>
          </a:p>
          <a:p>
            <a:pPr marL="171450" indent="-171450">
              <a:buClr>
                <a:srgbClr val="273D40"/>
              </a:buClr>
              <a:buSzPts val="600"/>
              <a:buFont typeface="Wingdings" panose="05000000000000000000" pitchFamily="2" charset="2"/>
              <a:buChar char="v"/>
            </a:pPr>
            <a:r>
              <a:rPr lang="pl-PL" sz="1200" dirty="0">
                <a:latin typeface="Book Antiqua" panose="02040602050305030304" pitchFamily="18" charset="0"/>
              </a:rPr>
              <a:t>Spartanske djevojčice odgajane su također kod kuće gdje ih majke </a:t>
            </a:r>
            <a:r>
              <a:rPr lang="pl-PL" sz="1200" b="1" dirty="0">
                <a:latin typeface="Book Antiqua" panose="02040602050305030304" pitchFamily="18" charset="0"/>
              </a:rPr>
              <a:t>uče o tome kako se vodi kućanstvo.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endParaRPr lang="pl-PL" sz="1200" dirty="0">
              <a:latin typeface="Book Antiqua" panose="02040602050305030304" pitchFamily="18" charset="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Wingdings" panose="05000000000000000000" pitchFamily="2" charset="2"/>
              <a:buChar char="v"/>
            </a:pPr>
            <a:r>
              <a:rPr lang="pl-PL" sz="1200" dirty="0">
                <a:latin typeface="Book Antiqua" panose="02040602050305030304" pitchFamily="18" charset="0"/>
              </a:rPr>
              <a:t>Bogate žene su znale </a:t>
            </a:r>
            <a:r>
              <a:rPr lang="pl-PL" sz="1200" b="1" dirty="0">
                <a:latin typeface="Book Antiqua" panose="02040602050305030304" pitchFamily="18" charset="0"/>
              </a:rPr>
              <a:t>pisat i čitat, te su se bavile glazbom i poezijom.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Wingdings" panose="05000000000000000000" pitchFamily="2" charset="2"/>
              <a:buChar char="v"/>
            </a:pPr>
            <a:endParaRPr lang="hr-HR" sz="1200" b="1" i="0" dirty="0">
              <a:solidFill>
                <a:srgbClr val="202122"/>
              </a:solidFill>
              <a:effectLst/>
              <a:latin typeface="Book Antiqua" panose="02040602050305030304" pitchFamily="18" charset="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Wingdings" panose="05000000000000000000" pitchFamily="2" charset="2"/>
              <a:buChar char="v"/>
            </a:pP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Za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razliku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od </a:t>
            </a:r>
            <a:r>
              <a:rPr lang="hr-HR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ostatka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Grčkoj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, u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Sparti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su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se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neudate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djevojke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redovito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bavile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sportom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.</a:t>
            </a:r>
            <a:endParaRPr lang="hr-HR" sz="1200" b="0" i="0" dirty="0">
              <a:solidFill>
                <a:srgbClr val="202122"/>
              </a:solidFill>
              <a:effectLst/>
              <a:latin typeface="Book Antiqua" panose="0204060205030503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endParaRPr lang="pl-PL" sz="1200" b="0" i="0" dirty="0">
              <a:solidFill>
                <a:srgbClr val="202122"/>
              </a:solidFill>
              <a:effectLst/>
              <a:latin typeface="Book Antiqua" panose="02040602050305030304" pitchFamily="18" charset="0"/>
            </a:endParaRPr>
          </a:p>
          <a:p>
            <a:pPr marL="628650" lvl="1" indent="-171450" algn="l">
              <a:buClr>
                <a:srgbClr val="273D40"/>
              </a:buClr>
              <a:buSzPts val="600"/>
              <a:buFont typeface="Wingdings" panose="05000000000000000000" pitchFamily="2" charset="2"/>
              <a:buChar char="v"/>
            </a:pP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Rani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izvori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izvještavaju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da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su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spartanske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djevojke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1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vježbale</a:t>
            </a:r>
            <a:r>
              <a:rPr lang="en-US" sz="1200" b="1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1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trčanje</a:t>
            </a:r>
            <a:r>
              <a:rPr lang="en-US" sz="1200" b="1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1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i</a:t>
            </a:r>
            <a:r>
              <a:rPr lang="en-US" sz="1200" b="1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1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hrvanje</a:t>
            </a:r>
            <a:r>
              <a:rPr lang="pl-PL" sz="1200" dirty="0">
                <a:solidFill>
                  <a:srgbClr val="202122"/>
                </a:solidFill>
                <a:latin typeface="Book Antiqua" panose="02040602050305030304" pitchFamily="18" charset="0"/>
              </a:rPr>
              <a:t>, no nakon udaje se prestaju bavit sportom.</a:t>
            </a:r>
            <a:endParaRPr lang="pl-PL" sz="1200" dirty="0">
              <a:latin typeface="Book Antiqua" panose="02040602050305030304" pitchFamily="18" charset="0"/>
            </a:endParaRPr>
          </a:p>
        </p:txBody>
      </p:sp>
      <p:grpSp>
        <p:nvGrpSpPr>
          <p:cNvPr id="2408" name="Google Shape;2408;p42"/>
          <p:cNvGrpSpPr/>
          <p:nvPr/>
        </p:nvGrpSpPr>
        <p:grpSpPr>
          <a:xfrm rot="651561">
            <a:off x="511016" y="1120775"/>
            <a:ext cx="3543588" cy="3054378"/>
            <a:chOff x="358600" y="1044575"/>
            <a:chExt cx="3543561" cy="3054355"/>
          </a:xfrm>
        </p:grpSpPr>
        <p:sp>
          <p:nvSpPr>
            <p:cNvPr id="2409" name="Google Shape;2409;p42"/>
            <p:cNvSpPr/>
            <p:nvPr/>
          </p:nvSpPr>
          <p:spPr>
            <a:xfrm>
              <a:off x="358600" y="1044575"/>
              <a:ext cx="3543561" cy="3054355"/>
            </a:xfrm>
            <a:custGeom>
              <a:avLst/>
              <a:gdLst/>
              <a:ahLst/>
              <a:cxnLst/>
              <a:rect l="l" t="t" r="r" b="b"/>
              <a:pathLst>
                <a:path w="63779" h="54974" extrusionOk="0">
                  <a:moveTo>
                    <a:pt x="34491" y="1"/>
                  </a:moveTo>
                  <a:cubicBezTo>
                    <a:pt x="31523" y="1"/>
                    <a:pt x="28621" y="1268"/>
                    <a:pt x="26753" y="3370"/>
                  </a:cubicBezTo>
                  <a:cubicBezTo>
                    <a:pt x="25151" y="5138"/>
                    <a:pt x="24284" y="7506"/>
                    <a:pt x="24451" y="9808"/>
                  </a:cubicBezTo>
                  <a:cubicBezTo>
                    <a:pt x="24451" y="10241"/>
                    <a:pt x="24551" y="10642"/>
                    <a:pt x="24718" y="11009"/>
                  </a:cubicBezTo>
                  <a:cubicBezTo>
                    <a:pt x="24651" y="11642"/>
                    <a:pt x="24751" y="12243"/>
                    <a:pt x="24918" y="12810"/>
                  </a:cubicBezTo>
                  <a:cubicBezTo>
                    <a:pt x="24985" y="13477"/>
                    <a:pt x="25218" y="14144"/>
                    <a:pt x="25618" y="14711"/>
                  </a:cubicBezTo>
                  <a:cubicBezTo>
                    <a:pt x="25652" y="14745"/>
                    <a:pt x="25718" y="14811"/>
                    <a:pt x="25752" y="14878"/>
                  </a:cubicBezTo>
                  <a:cubicBezTo>
                    <a:pt x="25785" y="15045"/>
                    <a:pt x="25819" y="15245"/>
                    <a:pt x="25852" y="15412"/>
                  </a:cubicBezTo>
                  <a:cubicBezTo>
                    <a:pt x="25852" y="15445"/>
                    <a:pt x="25819" y="15512"/>
                    <a:pt x="25819" y="15545"/>
                  </a:cubicBezTo>
                  <a:cubicBezTo>
                    <a:pt x="25452" y="15912"/>
                    <a:pt x="25185" y="16346"/>
                    <a:pt x="24951" y="16779"/>
                  </a:cubicBezTo>
                  <a:cubicBezTo>
                    <a:pt x="24784" y="16913"/>
                    <a:pt x="24584" y="17080"/>
                    <a:pt x="24451" y="17280"/>
                  </a:cubicBezTo>
                  <a:cubicBezTo>
                    <a:pt x="23650" y="17613"/>
                    <a:pt x="23017" y="18080"/>
                    <a:pt x="22550" y="18714"/>
                  </a:cubicBezTo>
                  <a:cubicBezTo>
                    <a:pt x="21749" y="19081"/>
                    <a:pt x="20982" y="19548"/>
                    <a:pt x="20315" y="20082"/>
                  </a:cubicBezTo>
                  <a:cubicBezTo>
                    <a:pt x="20315" y="20115"/>
                    <a:pt x="20315" y="20115"/>
                    <a:pt x="20315" y="20115"/>
                  </a:cubicBezTo>
                  <a:cubicBezTo>
                    <a:pt x="20014" y="20148"/>
                    <a:pt x="19714" y="20249"/>
                    <a:pt x="19414" y="20382"/>
                  </a:cubicBezTo>
                  <a:cubicBezTo>
                    <a:pt x="18280" y="20916"/>
                    <a:pt x="17479" y="21950"/>
                    <a:pt x="17246" y="23151"/>
                  </a:cubicBezTo>
                  <a:cubicBezTo>
                    <a:pt x="16745" y="23851"/>
                    <a:pt x="16312" y="24585"/>
                    <a:pt x="15978" y="25352"/>
                  </a:cubicBezTo>
                  <a:cubicBezTo>
                    <a:pt x="15444" y="25819"/>
                    <a:pt x="14911" y="26286"/>
                    <a:pt x="14444" y="26753"/>
                  </a:cubicBezTo>
                  <a:cubicBezTo>
                    <a:pt x="14377" y="26720"/>
                    <a:pt x="14310" y="26686"/>
                    <a:pt x="14244" y="26653"/>
                  </a:cubicBezTo>
                  <a:cubicBezTo>
                    <a:pt x="13943" y="26453"/>
                    <a:pt x="13643" y="26286"/>
                    <a:pt x="13376" y="26086"/>
                  </a:cubicBezTo>
                  <a:cubicBezTo>
                    <a:pt x="13009" y="25886"/>
                    <a:pt x="12743" y="25652"/>
                    <a:pt x="12509" y="25452"/>
                  </a:cubicBezTo>
                  <a:cubicBezTo>
                    <a:pt x="12642" y="24818"/>
                    <a:pt x="12676" y="24151"/>
                    <a:pt x="12609" y="23417"/>
                  </a:cubicBezTo>
                  <a:cubicBezTo>
                    <a:pt x="12576" y="22950"/>
                    <a:pt x="12509" y="22483"/>
                    <a:pt x="12442" y="22083"/>
                  </a:cubicBezTo>
                  <a:lnTo>
                    <a:pt x="12409" y="21750"/>
                  </a:lnTo>
                  <a:cubicBezTo>
                    <a:pt x="12342" y="21449"/>
                    <a:pt x="12342" y="21049"/>
                    <a:pt x="12342" y="20649"/>
                  </a:cubicBezTo>
                  <a:cubicBezTo>
                    <a:pt x="12342" y="19915"/>
                    <a:pt x="12309" y="19081"/>
                    <a:pt x="12009" y="18180"/>
                  </a:cubicBezTo>
                  <a:cubicBezTo>
                    <a:pt x="11675" y="17146"/>
                    <a:pt x="11141" y="16446"/>
                    <a:pt x="10608" y="15979"/>
                  </a:cubicBezTo>
                  <a:cubicBezTo>
                    <a:pt x="10574" y="15879"/>
                    <a:pt x="10508" y="15779"/>
                    <a:pt x="10441" y="15679"/>
                  </a:cubicBezTo>
                  <a:lnTo>
                    <a:pt x="10374" y="15112"/>
                  </a:lnTo>
                  <a:cubicBezTo>
                    <a:pt x="10341" y="14945"/>
                    <a:pt x="10307" y="14778"/>
                    <a:pt x="10274" y="14611"/>
                  </a:cubicBezTo>
                  <a:cubicBezTo>
                    <a:pt x="10274" y="14578"/>
                    <a:pt x="10274" y="14544"/>
                    <a:pt x="10274" y="14544"/>
                  </a:cubicBezTo>
                  <a:lnTo>
                    <a:pt x="9707" y="9808"/>
                  </a:lnTo>
                  <a:cubicBezTo>
                    <a:pt x="9740" y="9741"/>
                    <a:pt x="9774" y="9641"/>
                    <a:pt x="9774" y="9574"/>
                  </a:cubicBezTo>
                  <a:cubicBezTo>
                    <a:pt x="10174" y="8207"/>
                    <a:pt x="9874" y="6739"/>
                    <a:pt x="9040" y="5605"/>
                  </a:cubicBezTo>
                  <a:cubicBezTo>
                    <a:pt x="9040" y="5204"/>
                    <a:pt x="9007" y="4838"/>
                    <a:pt x="8873" y="4437"/>
                  </a:cubicBezTo>
                  <a:cubicBezTo>
                    <a:pt x="8473" y="2970"/>
                    <a:pt x="7305" y="1802"/>
                    <a:pt x="5838" y="1368"/>
                  </a:cubicBezTo>
                  <a:cubicBezTo>
                    <a:pt x="5437" y="1268"/>
                    <a:pt x="5037" y="1202"/>
                    <a:pt x="4637" y="1202"/>
                  </a:cubicBezTo>
                  <a:cubicBezTo>
                    <a:pt x="3569" y="1202"/>
                    <a:pt x="2502" y="1602"/>
                    <a:pt x="1701" y="2302"/>
                  </a:cubicBezTo>
                  <a:cubicBezTo>
                    <a:pt x="534" y="3336"/>
                    <a:pt x="0" y="4904"/>
                    <a:pt x="300" y="6405"/>
                  </a:cubicBezTo>
                  <a:cubicBezTo>
                    <a:pt x="367" y="6772"/>
                    <a:pt x="467" y="7139"/>
                    <a:pt x="634" y="7473"/>
                  </a:cubicBezTo>
                  <a:cubicBezTo>
                    <a:pt x="300" y="8807"/>
                    <a:pt x="601" y="10141"/>
                    <a:pt x="1401" y="11142"/>
                  </a:cubicBezTo>
                  <a:lnTo>
                    <a:pt x="1935" y="15378"/>
                  </a:lnTo>
                  <a:cubicBezTo>
                    <a:pt x="1501" y="15745"/>
                    <a:pt x="1168" y="16212"/>
                    <a:pt x="901" y="16713"/>
                  </a:cubicBezTo>
                  <a:cubicBezTo>
                    <a:pt x="500" y="17580"/>
                    <a:pt x="434" y="18381"/>
                    <a:pt x="400" y="18848"/>
                  </a:cubicBezTo>
                  <a:lnTo>
                    <a:pt x="400" y="18981"/>
                  </a:lnTo>
                  <a:lnTo>
                    <a:pt x="267" y="20349"/>
                  </a:lnTo>
                  <a:cubicBezTo>
                    <a:pt x="234" y="20582"/>
                    <a:pt x="234" y="20849"/>
                    <a:pt x="267" y="21082"/>
                  </a:cubicBezTo>
                  <a:cubicBezTo>
                    <a:pt x="434" y="25052"/>
                    <a:pt x="1801" y="28988"/>
                    <a:pt x="4103" y="32224"/>
                  </a:cubicBezTo>
                  <a:lnTo>
                    <a:pt x="5671" y="44199"/>
                  </a:lnTo>
                  <a:cubicBezTo>
                    <a:pt x="5671" y="44433"/>
                    <a:pt x="5738" y="44633"/>
                    <a:pt x="5804" y="44833"/>
                  </a:cubicBezTo>
                  <a:cubicBezTo>
                    <a:pt x="5804" y="44900"/>
                    <a:pt x="5804" y="44933"/>
                    <a:pt x="5804" y="45000"/>
                  </a:cubicBezTo>
                  <a:lnTo>
                    <a:pt x="6405" y="49770"/>
                  </a:lnTo>
                  <a:cubicBezTo>
                    <a:pt x="6571" y="51037"/>
                    <a:pt x="7372" y="52071"/>
                    <a:pt x="8439" y="52538"/>
                  </a:cubicBezTo>
                  <a:cubicBezTo>
                    <a:pt x="9107" y="53372"/>
                    <a:pt x="10107" y="53873"/>
                    <a:pt x="11208" y="53873"/>
                  </a:cubicBezTo>
                  <a:cubicBezTo>
                    <a:pt x="12209" y="53873"/>
                    <a:pt x="13210" y="53439"/>
                    <a:pt x="13877" y="52672"/>
                  </a:cubicBezTo>
                  <a:cubicBezTo>
                    <a:pt x="14544" y="51905"/>
                    <a:pt x="14844" y="50870"/>
                    <a:pt x="14711" y="49870"/>
                  </a:cubicBezTo>
                  <a:lnTo>
                    <a:pt x="13543" y="40930"/>
                  </a:lnTo>
                  <a:lnTo>
                    <a:pt x="13543" y="40930"/>
                  </a:lnTo>
                  <a:cubicBezTo>
                    <a:pt x="13710" y="40997"/>
                    <a:pt x="13843" y="41063"/>
                    <a:pt x="14010" y="41130"/>
                  </a:cubicBezTo>
                  <a:cubicBezTo>
                    <a:pt x="14444" y="41297"/>
                    <a:pt x="14877" y="41397"/>
                    <a:pt x="15344" y="41397"/>
                  </a:cubicBezTo>
                  <a:cubicBezTo>
                    <a:pt x="15878" y="41397"/>
                    <a:pt x="16378" y="41264"/>
                    <a:pt x="16845" y="41030"/>
                  </a:cubicBezTo>
                  <a:cubicBezTo>
                    <a:pt x="16879" y="41097"/>
                    <a:pt x="16912" y="41164"/>
                    <a:pt x="16912" y="41230"/>
                  </a:cubicBezTo>
                  <a:cubicBezTo>
                    <a:pt x="16912" y="41397"/>
                    <a:pt x="16879" y="41530"/>
                    <a:pt x="16879" y="41697"/>
                  </a:cubicBezTo>
                  <a:cubicBezTo>
                    <a:pt x="16812" y="42565"/>
                    <a:pt x="17046" y="43398"/>
                    <a:pt x="17479" y="44066"/>
                  </a:cubicBezTo>
                  <a:cubicBezTo>
                    <a:pt x="16479" y="45900"/>
                    <a:pt x="16612" y="47335"/>
                    <a:pt x="16979" y="48302"/>
                  </a:cubicBezTo>
                  <a:cubicBezTo>
                    <a:pt x="16779" y="48736"/>
                    <a:pt x="16645" y="49236"/>
                    <a:pt x="16579" y="49836"/>
                  </a:cubicBezTo>
                  <a:cubicBezTo>
                    <a:pt x="16545" y="50037"/>
                    <a:pt x="16512" y="50237"/>
                    <a:pt x="16512" y="50437"/>
                  </a:cubicBezTo>
                  <a:cubicBezTo>
                    <a:pt x="16545" y="52372"/>
                    <a:pt x="18113" y="53939"/>
                    <a:pt x="20081" y="53939"/>
                  </a:cubicBezTo>
                  <a:cubicBezTo>
                    <a:pt x="20815" y="53939"/>
                    <a:pt x="21549" y="53706"/>
                    <a:pt x="22149" y="53272"/>
                  </a:cubicBezTo>
                  <a:cubicBezTo>
                    <a:pt x="22216" y="53272"/>
                    <a:pt x="22283" y="53239"/>
                    <a:pt x="22349" y="53205"/>
                  </a:cubicBezTo>
                  <a:cubicBezTo>
                    <a:pt x="22383" y="53172"/>
                    <a:pt x="22449" y="53172"/>
                    <a:pt x="22483" y="53139"/>
                  </a:cubicBezTo>
                  <a:cubicBezTo>
                    <a:pt x="22983" y="53339"/>
                    <a:pt x="23484" y="53506"/>
                    <a:pt x="24051" y="53606"/>
                  </a:cubicBezTo>
                  <a:cubicBezTo>
                    <a:pt x="24051" y="53606"/>
                    <a:pt x="24684" y="53639"/>
                    <a:pt x="24684" y="53639"/>
                  </a:cubicBezTo>
                  <a:cubicBezTo>
                    <a:pt x="25418" y="53639"/>
                    <a:pt x="26085" y="53439"/>
                    <a:pt x="26652" y="53039"/>
                  </a:cubicBezTo>
                  <a:cubicBezTo>
                    <a:pt x="27253" y="53139"/>
                    <a:pt x="27853" y="53172"/>
                    <a:pt x="28454" y="53172"/>
                  </a:cubicBezTo>
                  <a:cubicBezTo>
                    <a:pt x="29588" y="53172"/>
                    <a:pt x="30722" y="53039"/>
                    <a:pt x="31856" y="52738"/>
                  </a:cubicBezTo>
                  <a:lnTo>
                    <a:pt x="32123" y="52738"/>
                  </a:lnTo>
                  <a:cubicBezTo>
                    <a:pt x="32590" y="52738"/>
                    <a:pt x="33024" y="52672"/>
                    <a:pt x="33424" y="52505"/>
                  </a:cubicBezTo>
                  <a:cubicBezTo>
                    <a:pt x="33491" y="52472"/>
                    <a:pt x="33557" y="52438"/>
                    <a:pt x="33624" y="52405"/>
                  </a:cubicBezTo>
                  <a:lnTo>
                    <a:pt x="33724" y="52405"/>
                  </a:lnTo>
                  <a:cubicBezTo>
                    <a:pt x="33924" y="52338"/>
                    <a:pt x="34091" y="52305"/>
                    <a:pt x="34291" y="52271"/>
                  </a:cubicBezTo>
                  <a:cubicBezTo>
                    <a:pt x="34792" y="52572"/>
                    <a:pt x="35392" y="52738"/>
                    <a:pt x="36059" y="52738"/>
                  </a:cubicBezTo>
                  <a:cubicBezTo>
                    <a:pt x="36259" y="52738"/>
                    <a:pt x="36459" y="52738"/>
                    <a:pt x="36626" y="52705"/>
                  </a:cubicBezTo>
                  <a:cubicBezTo>
                    <a:pt x="37293" y="53439"/>
                    <a:pt x="38227" y="53873"/>
                    <a:pt x="39261" y="53873"/>
                  </a:cubicBezTo>
                  <a:cubicBezTo>
                    <a:pt x="39695" y="53873"/>
                    <a:pt x="40129" y="53806"/>
                    <a:pt x="40529" y="53672"/>
                  </a:cubicBezTo>
                  <a:cubicBezTo>
                    <a:pt x="41296" y="53372"/>
                    <a:pt x="41997" y="53039"/>
                    <a:pt x="42697" y="52605"/>
                  </a:cubicBezTo>
                  <a:cubicBezTo>
                    <a:pt x="43364" y="53272"/>
                    <a:pt x="44265" y="53639"/>
                    <a:pt x="45232" y="53639"/>
                  </a:cubicBezTo>
                  <a:cubicBezTo>
                    <a:pt x="45466" y="53639"/>
                    <a:pt x="45699" y="53606"/>
                    <a:pt x="45933" y="53572"/>
                  </a:cubicBezTo>
                  <a:cubicBezTo>
                    <a:pt x="46133" y="53606"/>
                    <a:pt x="46300" y="53639"/>
                    <a:pt x="46500" y="53639"/>
                  </a:cubicBezTo>
                  <a:cubicBezTo>
                    <a:pt x="46867" y="53639"/>
                    <a:pt x="47200" y="53572"/>
                    <a:pt x="47534" y="53472"/>
                  </a:cubicBezTo>
                  <a:cubicBezTo>
                    <a:pt x="47934" y="53339"/>
                    <a:pt x="48301" y="53172"/>
                    <a:pt x="48635" y="52905"/>
                  </a:cubicBezTo>
                  <a:cubicBezTo>
                    <a:pt x="49035" y="53239"/>
                    <a:pt x="49469" y="53572"/>
                    <a:pt x="49936" y="53873"/>
                  </a:cubicBezTo>
                  <a:cubicBezTo>
                    <a:pt x="50236" y="54039"/>
                    <a:pt x="50536" y="54206"/>
                    <a:pt x="50836" y="54273"/>
                  </a:cubicBezTo>
                  <a:cubicBezTo>
                    <a:pt x="50903" y="54306"/>
                    <a:pt x="50970" y="54340"/>
                    <a:pt x="51003" y="54373"/>
                  </a:cubicBezTo>
                  <a:cubicBezTo>
                    <a:pt x="51971" y="54773"/>
                    <a:pt x="52938" y="54973"/>
                    <a:pt x="53972" y="54973"/>
                  </a:cubicBezTo>
                  <a:cubicBezTo>
                    <a:pt x="54339" y="54973"/>
                    <a:pt x="54706" y="54940"/>
                    <a:pt x="55073" y="54873"/>
                  </a:cubicBezTo>
                  <a:lnTo>
                    <a:pt x="55640" y="54873"/>
                  </a:lnTo>
                  <a:cubicBezTo>
                    <a:pt x="56107" y="54873"/>
                    <a:pt x="56574" y="54773"/>
                    <a:pt x="57007" y="54573"/>
                  </a:cubicBezTo>
                  <a:lnTo>
                    <a:pt x="57141" y="54573"/>
                  </a:lnTo>
                  <a:cubicBezTo>
                    <a:pt x="59309" y="54073"/>
                    <a:pt x="61177" y="52672"/>
                    <a:pt x="62278" y="50737"/>
                  </a:cubicBezTo>
                  <a:cubicBezTo>
                    <a:pt x="63779" y="48135"/>
                    <a:pt x="63579" y="45066"/>
                    <a:pt x="61744" y="42931"/>
                  </a:cubicBezTo>
                  <a:cubicBezTo>
                    <a:pt x="61144" y="42231"/>
                    <a:pt x="60443" y="41697"/>
                    <a:pt x="59743" y="41330"/>
                  </a:cubicBezTo>
                  <a:cubicBezTo>
                    <a:pt x="59709" y="41130"/>
                    <a:pt x="59643" y="40930"/>
                    <a:pt x="59576" y="40730"/>
                  </a:cubicBezTo>
                  <a:cubicBezTo>
                    <a:pt x="59409" y="40296"/>
                    <a:pt x="59142" y="39863"/>
                    <a:pt x="58809" y="39529"/>
                  </a:cubicBezTo>
                  <a:cubicBezTo>
                    <a:pt x="57841" y="38562"/>
                    <a:pt x="56674" y="37794"/>
                    <a:pt x="55373" y="37361"/>
                  </a:cubicBezTo>
                  <a:cubicBezTo>
                    <a:pt x="55073" y="36994"/>
                    <a:pt x="54806" y="36594"/>
                    <a:pt x="54572" y="36160"/>
                  </a:cubicBezTo>
                  <a:cubicBezTo>
                    <a:pt x="54506" y="35793"/>
                    <a:pt x="54406" y="35459"/>
                    <a:pt x="54306" y="35126"/>
                  </a:cubicBezTo>
                  <a:cubicBezTo>
                    <a:pt x="54306" y="35026"/>
                    <a:pt x="54272" y="34959"/>
                    <a:pt x="54272" y="34892"/>
                  </a:cubicBezTo>
                  <a:lnTo>
                    <a:pt x="54272" y="34826"/>
                  </a:lnTo>
                  <a:cubicBezTo>
                    <a:pt x="54139" y="33992"/>
                    <a:pt x="53839" y="33191"/>
                    <a:pt x="53372" y="32424"/>
                  </a:cubicBezTo>
                  <a:cubicBezTo>
                    <a:pt x="53005" y="31790"/>
                    <a:pt x="52571" y="31190"/>
                    <a:pt x="52104" y="30689"/>
                  </a:cubicBezTo>
                  <a:cubicBezTo>
                    <a:pt x="52004" y="30589"/>
                    <a:pt x="51904" y="30489"/>
                    <a:pt x="51804" y="30389"/>
                  </a:cubicBezTo>
                  <a:cubicBezTo>
                    <a:pt x="51870" y="29088"/>
                    <a:pt x="51504" y="28054"/>
                    <a:pt x="50870" y="27320"/>
                  </a:cubicBezTo>
                  <a:cubicBezTo>
                    <a:pt x="50803" y="26620"/>
                    <a:pt x="50536" y="26019"/>
                    <a:pt x="50136" y="25519"/>
                  </a:cubicBezTo>
                  <a:cubicBezTo>
                    <a:pt x="50169" y="25452"/>
                    <a:pt x="50169" y="25352"/>
                    <a:pt x="50203" y="25252"/>
                  </a:cubicBezTo>
                  <a:cubicBezTo>
                    <a:pt x="50536" y="22517"/>
                    <a:pt x="49335" y="20949"/>
                    <a:pt x="48601" y="20249"/>
                  </a:cubicBezTo>
                  <a:cubicBezTo>
                    <a:pt x="48501" y="20182"/>
                    <a:pt x="48435" y="20115"/>
                    <a:pt x="48368" y="20048"/>
                  </a:cubicBezTo>
                  <a:cubicBezTo>
                    <a:pt x="47734" y="19214"/>
                    <a:pt x="46900" y="18614"/>
                    <a:pt x="45966" y="18247"/>
                  </a:cubicBezTo>
                  <a:cubicBezTo>
                    <a:pt x="44865" y="17246"/>
                    <a:pt x="43398" y="16679"/>
                    <a:pt x="41897" y="16679"/>
                  </a:cubicBezTo>
                  <a:lnTo>
                    <a:pt x="41830" y="16679"/>
                  </a:lnTo>
                  <a:cubicBezTo>
                    <a:pt x="41563" y="16346"/>
                    <a:pt x="41230" y="16079"/>
                    <a:pt x="40896" y="15812"/>
                  </a:cubicBezTo>
                  <a:cubicBezTo>
                    <a:pt x="40929" y="15779"/>
                    <a:pt x="40996" y="15712"/>
                    <a:pt x="41029" y="15679"/>
                  </a:cubicBezTo>
                  <a:cubicBezTo>
                    <a:pt x="41463" y="15312"/>
                    <a:pt x="41830" y="14878"/>
                    <a:pt x="42063" y="14344"/>
                  </a:cubicBezTo>
                  <a:cubicBezTo>
                    <a:pt x="42264" y="13877"/>
                    <a:pt x="42397" y="13377"/>
                    <a:pt x="42430" y="12877"/>
                  </a:cubicBezTo>
                  <a:cubicBezTo>
                    <a:pt x="42564" y="12610"/>
                    <a:pt x="42697" y="12310"/>
                    <a:pt x="42764" y="11976"/>
                  </a:cubicBezTo>
                  <a:cubicBezTo>
                    <a:pt x="42864" y="11542"/>
                    <a:pt x="42864" y="11109"/>
                    <a:pt x="42797" y="10675"/>
                  </a:cubicBezTo>
                  <a:cubicBezTo>
                    <a:pt x="42831" y="10508"/>
                    <a:pt x="42831" y="10308"/>
                    <a:pt x="42831" y="10141"/>
                  </a:cubicBezTo>
                  <a:cubicBezTo>
                    <a:pt x="43498" y="8173"/>
                    <a:pt x="43231" y="5938"/>
                    <a:pt x="42130" y="4070"/>
                  </a:cubicBezTo>
                  <a:cubicBezTo>
                    <a:pt x="41096" y="2302"/>
                    <a:pt x="39395" y="1035"/>
                    <a:pt x="37360" y="401"/>
                  </a:cubicBezTo>
                  <a:cubicBezTo>
                    <a:pt x="36426" y="134"/>
                    <a:pt x="35459" y="1"/>
                    <a:pt x="34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71450" dist="57150" dir="660000" algn="bl" rotWithShape="0">
                <a:schemeClr val="dk2">
                  <a:alpha val="7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2"/>
            <p:cNvSpPr/>
            <p:nvPr/>
          </p:nvSpPr>
          <p:spPr>
            <a:xfrm>
              <a:off x="2271189" y="1604264"/>
              <a:ext cx="163124" cy="172514"/>
            </a:xfrm>
            <a:custGeom>
              <a:avLst/>
              <a:gdLst/>
              <a:ahLst/>
              <a:cxnLst/>
              <a:rect l="l" t="t" r="r" b="b"/>
              <a:pathLst>
                <a:path w="2936" h="3105" extrusionOk="0">
                  <a:moveTo>
                    <a:pt x="1868" y="1101"/>
                  </a:moveTo>
                  <a:cubicBezTo>
                    <a:pt x="1901" y="1101"/>
                    <a:pt x="1968" y="1135"/>
                    <a:pt x="2001" y="1135"/>
                  </a:cubicBezTo>
                  <a:cubicBezTo>
                    <a:pt x="2001" y="1168"/>
                    <a:pt x="2034" y="1168"/>
                    <a:pt x="2034" y="1168"/>
                  </a:cubicBezTo>
                  <a:cubicBezTo>
                    <a:pt x="2034" y="1168"/>
                    <a:pt x="2068" y="1168"/>
                    <a:pt x="2068" y="1201"/>
                  </a:cubicBezTo>
                  <a:lnTo>
                    <a:pt x="2101" y="1201"/>
                  </a:lnTo>
                  <a:cubicBezTo>
                    <a:pt x="2101" y="1201"/>
                    <a:pt x="2101" y="1235"/>
                    <a:pt x="2135" y="1235"/>
                  </a:cubicBezTo>
                  <a:cubicBezTo>
                    <a:pt x="2135" y="1235"/>
                    <a:pt x="2135" y="1268"/>
                    <a:pt x="2135" y="1268"/>
                  </a:cubicBezTo>
                  <a:lnTo>
                    <a:pt x="2168" y="1268"/>
                  </a:lnTo>
                  <a:cubicBezTo>
                    <a:pt x="2168" y="1302"/>
                    <a:pt x="2168" y="1302"/>
                    <a:pt x="2168" y="1335"/>
                  </a:cubicBezTo>
                  <a:lnTo>
                    <a:pt x="2201" y="1335"/>
                  </a:lnTo>
                  <a:cubicBezTo>
                    <a:pt x="2201" y="1368"/>
                    <a:pt x="2201" y="1368"/>
                    <a:pt x="2201" y="1368"/>
                  </a:cubicBezTo>
                  <a:cubicBezTo>
                    <a:pt x="2201" y="1402"/>
                    <a:pt x="2201" y="1402"/>
                    <a:pt x="2201" y="1402"/>
                  </a:cubicBezTo>
                  <a:lnTo>
                    <a:pt x="1768" y="1402"/>
                  </a:lnTo>
                  <a:cubicBezTo>
                    <a:pt x="1734" y="1402"/>
                    <a:pt x="1668" y="1368"/>
                    <a:pt x="1634" y="1368"/>
                  </a:cubicBezTo>
                  <a:cubicBezTo>
                    <a:pt x="1601" y="1368"/>
                    <a:pt x="1601" y="1335"/>
                    <a:pt x="1601" y="1335"/>
                  </a:cubicBezTo>
                  <a:lnTo>
                    <a:pt x="1534" y="1335"/>
                  </a:lnTo>
                  <a:cubicBezTo>
                    <a:pt x="1534" y="1335"/>
                    <a:pt x="1501" y="1302"/>
                    <a:pt x="1501" y="1302"/>
                  </a:cubicBezTo>
                  <a:cubicBezTo>
                    <a:pt x="1467" y="1302"/>
                    <a:pt x="1434" y="1268"/>
                    <a:pt x="1401" y="1235"/>
                  </a:cubicBezTo>
                  <a:lnTo>
                    <a:pt x="1434" y="1235"/>
                  </a:lnTo>
                  <a:cubicBezTo>
                    <a:pt x="1434" y="1201"/>
                    <a:pt x="1467" y="1201"/>
                    <a:pt x="1467" y="1201"/>
                  </a:cubicBezTo>
                  <a:cubicBezTo>
                    <a:pt x="1501" y="1168"/>
                    <a:pt x="1534" y="1168"/>
                    <a:pt x="1567" y="1168"/>
                  </a:cubicBezTo>
                  <a:cubicBezTo>
                    <a:pt x="1567" y="1168"/>
                    <a:pt x="1567" y="1135"/>
                    <a:pt x="1601" y="1135"/>
                  </a:cubicBezTo>
                  <a:cubicBezTo>
                    <a:pt x="1634" y="1135"/>
                    <a:pt x="1668" y="1101"/>
                    <a:pt x="1701" y="1101"/>
                  </a:cubicBezTo>
                  <a:close/>
                  <a:moveTo>
                    <a:pt x="1734" y="1"/>
                  </a:moveTo>
                  <a:cubicBezTo>
                    <a:pt x="1434" y="1"/>
                    <a:pt x="1067" y="101"/>
                    <a:pt x="867" y="368"/>
                  </a:cubicBezTo>
                  <a:cubicBezTo>
                    <a:pt x="600" y="668"/>
                    <a:pt x="600" y="1068"/>
                    <a:pt x="600" y="1435"/>
                  </a:cubicBezTo>
                  <a:cubicBezTo>
                    <a:pt x="567" y="1835"/>
                    <a:pt x="567" y="2236"/>
                    <a:pt x="600" y="2636"/>
                  </a:cubicBezTo>
                  <a:cubicBezTo>
                    <a:pt x="500" y="2669"/>
                    <a:pt x="400" y="2703"/>
                    <a:pt x="300" y="2703"/>
                  </a:cubicBezTo>
                  <a:cubicBezTo>
                    <a:pt x="11" y="2703"/>
                    <a:pt x="0" y="3105"/>
                    <a:pt x="268" y="3105"/>
                  </a:cubicBezTo>
                  <a:cubicBezTo>
                    <a:pt x="278" y="3105"/>
                    <a:pt x="289" y="3104"/>
                    <a:pt x="300" y="3103"/>
                  </a:cubicBezTo>
                  <a:cubicBezTo>
                    <a:pt x="500" y="3103"/>
                    <a:pt x="734" y="3036"/>
                    <a:pt x="934" y="2936"/>
                  </a:cubicBezTo>
                  <a:cubicBezTo>
                    <a:pt x="1000" y="2903"/>
                    <a:pt x="1034" y="2836"/>
                    <a:pt x="1034" y="2769"/>
                  </a:cubicBezTo>
                  <a:cubicBezTo>
                    <a:pt x="1000" y="2402"/>
                    <a:pt x="1000" y="2035"/>
                    <a:pt x="1000" y="1668"/>
                  </a:cubicBezTo>
                  <a:cubicBezTo>
                    <a:pt x="1000" y="1602"/>
                    <a:pt x="1000" y="1535"/>
                    <a:pt x="1000" y="1468"/>
                  </a:cubicBezTo>
                  <a:cubicBezTo>
                    <a:pt x="1277" y="1702"/>
                    <a:pt x="1607" y="1827"/>
                    <a:pt x="1939" y="1827"/>
                  </a:cubicBezTo>
                  <a:cubicBezTo>
                    <a:pt x="2129" y="1827"/>
                    <a:pt x="2320" y="1787"/>
                    <a:pt x="2501" y="1702"/>
                  </a:cubicBezTo>
                  <a:cubicBezTo>
                    <a:pt x="2568" y="1702"/>
                    <a:pt x="2602" y="1602"/>
                    <a:pt x="2635" y="1535"/>
                  </a:cubicBezTo>
                  <a:cubicBezTo>
                    <a:pt x="2635" y="1535"/>
                    <a:pt x="2635" y="1502"/>
                    <a:pt x="2635" y="1502"/>
                  </a:cubicBezTo>
                  <a:cubicBezTo>
                    <a:pt x="2635" y="1101"/>
                    <a:pt x="2335" y="768"/>
                    <a:pt x="1968" y="701"/>
                  </a:cubicBezTo>
                  <a:cubicBezTo>
                    <a:pt x="1911" y="690"/>
                    <a:pt x="1852" y="684"/>
                    <a:pt x="1794" y="684"/>
                  </a:cubicBezTo>
                  <a:cubicBezTo>
                    <a:pt x="1512" y="684"/>
                    <a:pt x="1227" y="814"/>
                    <a:pt x="1034" y="1035"/>
                  </a:cubicBezTo>
                  <a:cubicBezTo>
                    <a:pt x="1034" y="901"/>
                    <a:pt x="1067" y="801"/>
                    <a:pt x="1134" y="701"/>
                  </a:cubicBezTo>
                  <a:cubicBezTo>
                    <a:pt x="1250" y="526"/>
                    <a:pt x="1443" y="428"/>
                    <a:pt x="1645" y="428"/>
                  </a:cubicBezTo>
                  <a:cubicBezTo>
                    <a:pt x="1675" y="428"/>
                    <a:pt x="1705" y="430"/>
                    <a:pt x="1734" y="434"/>
                  </a:cubicBezTo>
                  <a:cubicBezTo>
                    <a:pt x="2068" y="434"/>
                    <a:pt x="2335" y="634"/>
                    <a:pt x="2568" y="801"/>
                  </a:cubicBezTo>
                  <a:cubicBezTo>
                    <a:pt x="2596" y="820"/>
                    <a:pt x="2627" y="828"/>
                    <a:pt x="2658" y="828"/>
                  </a:cubicBezTo>
                  <a:cubicBezTo>
                    <a:pt x="2738" y="828"/>
                    <a:pt x="2820" y="773"/>
                    <a:pt x="2868" y="701"/>
                  </a:cubicBezTo>
                  <a:cubicBezTo>
                    <a:pt x="2935" y="601"/>
                    <a:pt x="2868" y="501"/>
                    <a:pt x="2768" y="434"/>
                  </a:cubicBezTo>
                  <a:cubicBezTo>
                    <a:pt x="2468" y="201"/>
                    <a:pt x="2135" y="34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2"/>
            <p:cNvSpPr/>
            <p:nvPr/>
          </p:nvSpPr>
          <p:spPr>
            <a:xfrm>
              <a:off x="2126571" y="1620654"/>
              <a:ext cx="109398" cy="60005"/>
            </a:xfrm>
            <a:custGeom>
              <a:avLst/>
              <a:gdLst/>
              <a:ahLst/>
              <a:cxnLst/>
              <a:rect l="l" t="t" r="r" b="b"/>
              <a:pathLst>
                <a:path w="1969" h="1080" extrusionOk="0">
                  <a:moveTo>
                    <a:pt x="1035" y="406"/>
                  </a:moveTo>
                  <a:cubicBezTo>
                    <a:pt x="1068" y="406"/>
                    <a:pt x="1068" y="439"/>
                    <a:pt x="1102" y="439"/>
                  </a:cubicBezTo>
                  <a:lnTo>
                    <a:pt x="1168" y="439"/>
                  </a:lnTo>
                  <a:cubicBezTo>
                    <a:pt x="1168" y="439"/>
                    <a:pt x="1235" y="473"/>
                    <a:pt x="1202" y="473"/>
                  </a:cubicBezTo>
                  <a:lnTo>
                    <a:pt x="1235" y="473"/>
                  </a:lnTo>
                  <a:cubicBezTo>
                    <a:pt x="1268" y="473"/>
                    <a:pt x="1302" y="506"/>
                    <a:pt x="1335" y="506"/>
                  </a:cubicBezTo>
                  <a:cubicBezTo>
                    <a:pt x="1335" y="540"/>
                    <a:pt x="1368" y="540"/>
                    <a:pt x="1402" y="573"/>
                  </a:cubicBezTo>
                  <a:cubicBezTo>
                    <a:pt x="1402" y="573"/>
                    <a:pt x="1435" y="606"/>
                    <a:pt x="1435" y="606"/>
                  </a:cubicBezTo>
                  <a:cubicBezTo>
                    <a:pt x="1317" y="630"/>
                    <a:pt x="1199" y="653"/>
                    <a:pt x="1093" y="653"/>
                  </a:cubicBezTo>
                  <a:cubicBezTo>
                    <a:pt x="1049" y="653"/>
                    <a:pt x="1007" y="649"/>
                    <a:pt x="968" y="640"/>
                  </a:cubicBezTo>
                  <a:cubicBezTo>
                    <a:pt x="801" y="640"/>
                    <a:pt x="668" y="573"/>
                    <a:pt x="568" y="506"/>
                  </a:cubicBezTo>
                  <a:cubicBezTo>
                    <a:pt x="601" y="506"/>
                    <a:pt x="668" y="473"/>
                    <a:pt x="701" y="473"/>
                  </a:cubicBezTo>
                  <a:cubicBezTo>
                    <a:pt x="801" y="406"/>
                    <a:pt x="901" y="406"/>
                    <a:pt x="1035" y="406"/>
                  </a:cubicBezTo>
                  <a:close/>
                  <a:moveTo>
                    <a:pt x="957" y="1"/>
                  </a:moveTo>
                  <a:cubicBezTo>
                    <a:pt x="634" y="1"/>
                    <a:pt x="344" y="130"/>
                    <a:pt x="134" y="339"/>
                  </a:cubicBezTo>
                  <a:cubicBezTo>
                    <a:pt x="101" y="339"/>
                    <a:pt x="101" y="373"/>
                    <a:pt x="101" y="373"/>
                  </a:cubicBezTo>
                  <a:lnTo>
                    <a:pt x="68" y="373"/>
                  </a:lnTo>
                  <a:cubicBezTo>
                    <a:pt x="1" y="473"/>
                    <a:pt x="1" y="606"/>
                    <a:pt x="68" y="673"/>
                  </a:cubicBezTo>
                  <a:cubicBezTo>
                    <a:pt x="374" y="939"/>
                    <a:pt x="743" y="1079"/>
                    <a:pt x="1113" y="1079"/>
                  </a:cubicBezTo>
                  <a:cubicBezTo>
                    <a:pt x="1348" y="1079"/>
                    <a:pt x="1582" y="1023"/>
                    <a:pt x="1802" y="906"/>
                  </a:cubicBezTo>
                  <a:cubicBezTo>
                    <a:pt x="1869" y="873"/>
                    <a:pt x="1902" y="806"/>
                    <a:pt x="1902" y="706"/>
                  </a:cubicBezTo>
                  <a:cubicBezTo>
                    <a:pt x="1936" y="673"/>
                    <a:pt x="1969" y="573"/>
                    <a:pt x="1902" y="540"/>
                  </a:cubicBezTo>
                  <a:cubicBezTo>
                    <a:pt x="1702" y="239"/>
                    <a:pt x="1402" y="39"/>
                    <a:pt x="1068" y="6"/>
                  </a:cubicBezTo>
                  <a:cubicBezTo>
                    <a:pt x="1031" y="2"/>
                    <a:pt x="994" y="1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2"/>
            <p:cNvSpPr/>
            <p:nvPr/>
          </p:nvSpPr>
          <p:spPr>
            <a:xfrm>
              <a:off x="2234076" y="1750659"/>
              <a:ext cx="27836" cy="24169"/>
            </a:xfrm>
            <a:custGeom>
              <a:avLst/>
              <a:gdLst/>
              <a:ahLst/>
              <a:cxnLst/>
              <a:rect l="l" t="t" r="r" b="b"/>
              <a:pathLst>
                <a:path w="501" h="435" extrusionOk="0">
                  <a:moveTo>
                    <a:pt x="101" y="1"/>
                  </a:moveTo>
                  <a:cubicBezTo>
                    <a:pt x="67" y="34"/>
                    <a:pt x="67" y="34"/>
                    <a:pt x="34" y="68"/>
                  </a:cubicBezTo>
                  <a:cubicBezTo>
                    <a:pt x="34" y="101"/>
                    <a:pt x="1" y="101"/>
                    <a:pt x="1" y="134"/>
                  </a:cubicBezTo>
                  <a:cubicBezTo>
                    <a:pt x="1" y="168"/>
                    <a:pt x="1" y="168"/>
                    <a:pt x="1" y="201"/>
                  </a:cubicBezTo>
                  <a:cubicBezTo>
                    <a:pt x="1" y="234"/>
                    <a:pt x="1" y="268"/>
                    <a:pt x="34" y="301"/>
                  </a:cubicBezTo>
                  <a:cubicBezTo>
                    <a:pt x="34" y="301"/>
                    <a:pt x="34" y="334"/>
                    <a:pt x="67" y="334"/>
                  </a:cubicBezTo>
                  <a:cubicBezTo>
                    <a:pt x="67" y="368"/>
                    <a:pt x="101" y="401"/>
                    <a:pt x="134" y="401"/>
                  </a:cubicBezTo>
                  <a:cubicBezTo>
                    <a:pt x="167" y="401"/>
                    <a:pt x="201" y="401"/>
                    <a:pt x="234" y="434"/>
                  </a:cubicBezTo>
                  <a:lnTo>
                    <a:pt x="334" y="434"/>
                  </a:lnTo>
                  <a:cubicBezTo>
                    <a:pt x="367" y="434"/>
                    <a:pt x="367" y="434"/>
                    <a:pt x="401" y="401"/>
                  </a:cubicBezTo>
                  <a:cubicBezTo>
                    <a:pt x="434" y="401"/>
                    <a:pt x="468" y="368"/>
                    <a:pt x="468" y="334"/>
                  </a:cubicBezTo>
                  <a:cubicBezTo>
                    <a:pt x="501" y="334"/>
                    <a:pt x="501" y="301"/>
                    <a:pt x="501" y="268"/>
                  </a:cubicBezTo>
                  <a:cubicBezTo>
                    <a:pt x="501" y="268"/>
                    <a:pt x="501" y="234"/>
                    <a:pt x="501" y="234"/>
                  </a:cubicBezTo>
                  <a:cubicBezTo>
                    <a:pt x="501" y="201"/>
                    <a:pt x="501" y="168"/>
                    <a:pt x="468" y="134"/>
                  </a:cubicBezTo>
                  <a:cubicBezTo>
                    <a:pt x="468" y="101"/>
                    <a:pt x="468" y="101"/>
                    <a:pt x="434" y="68"/>
                  </a:cubicBezTo>
                  <a:cubicBezTo>
                    <a:pt x="434" y="34"/>
                    <a:pt x="401" y="34"/>
                    <a:pt x="367" y="34"/>
                  </a:cubicBezTo>
                  <a:cubicBezTo>
                    <a:pt x="334" y="1"/>
                    <a:pt x="301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2"/>
            <p:cNvSpPr/>
            <p:nvPr/>
          </p:nvSpPr>
          <p:spPr>
            <a:xfrm>
              <a:off x="2206297" y="1808495"/>
              <a:ext cx="124232" cy="47893"/>
            </a:xfrm>
            <a:custGeom>
              <a:avLst/>
              <a:gdLst/>
              <a:ahLst/>
              <a:cxnLst/>
              <a:rect l="l" t="t" r="r" b="b"/>
              <a:pathLst>
                <a:path w="2236" h="862" extrusionOk="0">
                  <a:moveTo>
                    <a:pt x="879" y="0"/>
                  </a:moveTo>
                  <a:cubicBezTo>
                    <a:pt x="772" y="0"/>
                    <a:pt x="664" y="36"/>
                    <a:pt x="567" y="94"/>
                  </a:cubicBezTo>
                  <a:cubicBezTo>
                    <a:pt x="400" y="194"/>
                    <a:pt x="134" y="394"/>
                    <a:pt x="0" y="528"/>
                  </a:cubicBezTo>
                  <a:cubicBezTo>
                    <a:pt x="231" y="470"/>
                    <a:pt x="499" y="436"/>
                    <a:pt x="774" y="436"/>
                  </a:cubicBezTo>
                  <a:cubicBezTo>
                    <a:pt x="1294" y="436"/>
                    <a:pt x="1843" y="556"/>
                    <a:pt x="2235" y="861"/>
                  </a:cubicBezTo>
                  <a:cubicBezTo>
                    <a:pt x="2168" y="694"/>
                    <a:pt x="2135" y="494"/>
                    <a:pt x="2035" y="361"/>
                  </a:cubicBezTo>
                  <a:cubicBezTo>
                    <a:pt x="1945" y="211"/>
                    <a:pt x="1802" y="89"/>
                    <a:pt x="1653" y="89"/>
                  </a:cubicBezTo>
                  <a:cubicBezTo>
                    <a:pt x="1636" y="89"/>
                    <a:pt x="1619" y="90"/>
                    <a:pt x="1601" y="94"/>
                  </a:cubicBezTo>
                  <a:cubicBezTo>
                    <a:pt x="1521" y="94"/>
                    <a:pt x="1441" y="137"/>
                    <a:pt x="1361" y="137"/>
                  </a:cubicBezTo>
                  <a:cubicBezTo>
                    <a:pt x="1341" y="137"/>
                    <a:pt x="1321" y="134"/>
                    <a:pt x="1301" y="127"/>
                  </a:cubicBezTo>
                  <a:cubicBezTo>
                    <a:pt x="1234" y="127"/>
                    <a:pt x="1168" y="94"/>
                    <a:pt x="1101" y="61"/>
                  </a:cubicBezTo>
                  <a:cubicBezTo>
                    <a:pt x="1031" y="19"/>
                    <a:pt x="955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2"/>
            <p:cNvSpPr/>
            <p:nvPr/>
          </p:nvSpPr>
          <p:spPr>
            <a:xfrm>
              <a:off x="2228520" y="1863997"/>
              <a:ext cx="81618" cy="33225"/>
            </a:xfrm>
            <a:custGeom>
              <a:avLst/>
              <a:gdLst/>
              <a:ahLst/>
              <a:cxnLst/>
              <a:rect l="l" t="t" r="r" b="b"/>
              <a:pathLst>
                <a:path w="1469" h="598" extrusionOk="0">
                  <a:moveTo>
                    <a:pt x="672" y="0"/>
                  </a:moveTo>
                  <a:cubicBezTo>
                    <a:pt x="489" y="0"/>
                    <a:pt x="305" y="43"/>
                    <a:pt x="134" y="129"/>
                  </a:cubicBezTo>
                  <a:cubicBezTo>
                    <a:pt x="34" y="196"/>
                    <a:pt x="0" y="329"/>
                    <a:pt x="34" y="396"/>
                  </a:cubicBezTo>
                  <a:cubicBezTo>
                    <a:pt x="82" y="468"/>
                    <a:pt x="147" y="523"/>
                    <a:pt x="230" y="523"/>
                  </a:cubicBezTo>
                  <a:cubicBezTo>
                    <a:pt x="262" y="523"/>
                    <a:pt x="297" y="515"/>
                    <a:pt x="334" y="496"/>
                  </a:cubicBezTo>
                  <a:lnTo>
                    <a:pt x="367" y="496"/>
                  </a:lnTo>
                  <a:cubicBezTo>
                    <a:pt x="367" y="463"/>
                    <a:pt x="401" y="463"/>
                    <a:pt x="401" y="463"/>
                  </a:cubicBezTo>
                  <a:cubicBezTo>
                    <a:pt x="434" y="463"/>
                    <a:pt x="467" y="463"/>
                    <a:pt x="534" y="429"/>
                  </a:cubicBezTo>
                  <a:lnTo>
                    <a:pt x="834" y="429"/>
                  </a:lnTo>
                  <a:cubicBezTo>
                    <a:pt x="834" y="429"/>
                    <a:pt x="868" y="463"/>
                    <a:pt x="868" y="463"/>
                  </a:cubicBezTo>
                  <a:lnTo>
                    <a:pt x="934" y="463"/>
                  </a:lnTo>
                  <a:cubicBezTo>
                    <a:pt x="968" y="463"/>
                    <a:pt x="968" y="496"/>
                    <a:pt x="1001" y="496"/>
                  </a:cubicBezTo>
                  <a:cubicBezTo>
                    <a:pt x="1068" y="529"/>
                    <a:pt x="1101" y="529"/>
                    <a:pt x="1135" y="563"/>
                  </a:cubicBezTo>
                  <a:cubicBezTo>
                    <a:pt x="1158" y="586"/>
                    <a:pt x="1194" y="597"/>
                    <a:pt x="1233" y="597"/>
                  </a:cubicBezTo>
                  <a:cubicBezTo>
                    <a:pt x="1303" y="597"/>
                    <a:pt x="1380" y="561"/>
                    <a:pt x="1401" y="496"/>
                  </a:cubicBezTo>
                  <a:cubicBezTo>
                    <a:pt x="1468" y="396"/>
                    <a:pt x="1468" y="296"/>
                    <a:pt x="1368" y="229"/>
                  </a:cubicBezTo>
                  <a:cubicBezTo>
                    <a:pt x="1158" y="77"/>
                    <a:pt x="916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2"/>
            <p:cNvSpPr/>
            <p:nvPr/>
          </p:nvSpPr>
          <p:spPr>
            <a:xfrm>
              <a:off x="2284134" y="1891498"/>
              <a:ext cx="1889" cy="56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1"/>
                  </a:moveTo>
                  <a:cubicBezTo>
                    <a:pt x="0" y="1"/>
                    <a:pt x="0" y="1"/>
                    <a:pt x="34" y="1"/>
                  </a:cubicBezTo>
                  <a:cubicBezTo>
                    <a:pt x="34" y="1"/>
                    <a:pt x="34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2"/>
            <p:cNvSpPr/>
            <p:nvPr/>
          </p:nvSpPr>
          <p:spPr>
            <a:xfrm>
              <a:off x="2119293" y="1576208"/>
              <a:ext cx="134789" cy="45670"/>
            </a:xfrm>
            <a:custGeom>
              <a:avLst/>
              <a:gdLst/>
              <a:ahLst/>
              <a:cxnLst/>
              <a:rect l="l" t="t" r="r" b="b"/>
              <a:pathLst>
                <a:path w="2426" h="822" extrusionOk="0">
                  <a:moveTo>
                    <a:pt x="1102" y="1"/>
                  </a:moveTo>
                  <a:cubicBezTo>
                    <a:pt x="793" y="1"/>
                    <a:pt x="481" y="89"/>
                    <a:pt x="199" y="272"/>
                  </a:cubicBezTo>
                  <a:cubicBezTo>
                    <a:pt x="0" y="386"/>
                    <a:pt x="115" y="668"/>
                    <a:pt x="297" y="668"/>
                  </a:cubicBezTo>
                  <a:cubicBezTo>
                    <a:pt x="329" y="668"/>
                    <a:pt x="364" y="659"/>
                    <a:pt x="399" y="639"/>
                  </a:cubicBezTo>
                  <a:cubicBezTo>
                    <a:pt x="615" y="495"/>
                    <a:pt x="856" y="425"/>
                    <a:pt x="1095" y="425"/>
                  </a:cubicBezTo>
                  <a:cubicBezTo>
                    <a:pt x="1410" y="425"/>
                    <a:pt x="1720" y="545"/>
                    <a:pt x="1966" y="772"/>
                  </a:cubicBezTo>
                  <a:cubicBezTo>
                    <a:pt x="2008" y="807"/>
                    <a:pt x="2053" y="821"/>
                    <a:pt x="2098" y="821"/>
                  </a:cubicBezTo>
                  <a:cubicBezTo>
                    <a:pt x="2269" y="821"/>
                    <a:pt x="2426" y="605"/>
                    <a:pt x="2267" y="472"/>
                  </a:cubicBezTo>
                  <a:cubicBezTo>
                    <a:pt x="1939" y="164"/>
                    <a:pt x="1523" y="1"/>
                    <a:pt x="11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2"/>
            <p:cNvSpPr/>
            <p:nvPr/>
          </p:nvSpPr>
          <p:spPr>
            <a:xfrm>
              <a:off x="1967230" y="1565374"/>
              <a:ext cx="179348" cy="274855"/>
            </a:xfrm>
            <a:custGeom>
              <a:avLst/>
              <a:gdLst/>
              <a:ahLst/>
              <a:cxnLst/>
              <a:rect l="l" t="t" r="r" b="b"/>
              <a:pathLst>
                <a:path w="3228" h="4947" extrusionOk="0">
                  <a:moveTo>
                    <a:pt x="2202" y="0"/>
                  </a:moveTo>
                  <a:cubicBezTo>
                    <a:pt x="2068" y="0"/>
                    <a:pt x="2002" y="100"/>
                    <a:pt x="2002" y="200"/>
                  </a:cubicBezTo>
                  <a:cubicBezTo>
                    <a:pt x="1968" y="500"/>
                    <a:pt x="1835" y="801"/>
                    <a:pt x="1668" y="1034"/>
                  </a:cubicBezTo>
                  <a:cubicBezTo>
                    <a:pt x="1635" y="1034"/>
                    <a:pt x="1601" y="1068"/>
                    <a:pt x="1568" y="1134"/>
                  </a:cubicBezTo>
                  <a:cubicBezTo>
                    <a:pt x="1268" y="1501"/>
                    <a:pt x="767" y="1735"/>
                    <a:pt x="267" y="1735"/>
                  </a:cubicBezTo>
                  <a:cubicBezTo>
                    <a:pt x="0" y="1735"/>
                    <a:pt x="0" y="2168"/>
                    <a:pt x="267" y="2168"/>
                  </a:cubicBezTo>
                  <a:cubicBezTo>
                    <a:pt x="667" y="2168"/>
                    <a:pt x="1101" y="2035"/>
                    <a:pt x="1434" y="1801"/>
                  </a:cubicBezTo>
                  <a:lnTo>
                    <a:pt x="1434" y="1801"/>
                  </a:lnTo>
                  <a:cubicBezTo>
                    <a:pt x="1301" y="3002"/>
                    <a:pt x="1835" y="4203"/>
                    <a:pt x="2835" y="4904"/>
                  </a:cubicBezTo>
                  <a:cubicBezTo>
                    <a:pt x="2877" y="4933"/>
                    <a:pt x="2918" y="4946"/>
                    <a:pt x="2955" y="4946"/>
                  </a:cubicBezTo>
                  <a:cubicBezTo>
                    <a:pt x="3126" y="4946"/>
                    <a:pt x="3228" y="4674"/>
                    <a:pt x="3036" y="4537"/>
                  </a:cubicBezTo>
                  <a:cubicBezTo>
                    <a:pt x="2002" y="3836"/>
                    <a:pt x="1601" y="2502"/>
                    <a:pt x="1968" y="1334"/>
                  </a:cubicBezTo>
                  <a:cubicBezTo>
                    <a:pt x="2202" y="1001"/>
                    <a:pt x="2368" y="601"/>
                    <a:pt x="2402" y="200"/>
                  </a:cubicBezTo>
                  <a:cubicBezTo>
                    <a:pt x="2435" y="100"/>
                    <a:pt x="2302" y="0"/>
                    <a:pt x="22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2"/>
            <p:cNvSpPr/>
            <p:nvPr/>
          </p:nvSpPr>
          <p:spPr>
            <a:xfrm>
              <a:off x="1982120" y="1429146"/>
              <a:ext cx="548544" cy="779396"/>
            </a:xfrm>
            <a:custGeom>
              <a:avLst/>
              <a:gdLst/>
              <a:ahLst/>
              <a:cxnLst/>
              <a:rect l="l" t="t" r="r" b="b"/>
              <a:pathLst>
                <a:path w="9873" h="14028" extrusionOk="0">
                  <a:moveTo>
                    <a:pt x="5824" y="0"/>
                  </a:moveTo>
                  <a:cubicBezTo>
                    <a:pt x="5761" y="0"/>
                    <a:pt x="5703" y="34"/>
                    <a:pt x="5670" y="84"/>
                  </a:cubicBezTo>
                  <a:cubicBezTo>
                    <a:pt x="5636" y="117"/>
                    <a:pt x="5603" y="117"/>
                    <a:pt x="5570" y="150"/>
                  </a:cubicBezTo>
                  <a:cubicBezTo>
                    <a:pt x="5071" y="581"/>
                    <a:pt x="4464" y="781"/>
                    <a:pt x="3844" y="781"/>
                  </a:cubicBezTo>
                  <a:cubicBezTo>
                    <a:pt x="3552" y="781"/>
                    <a:pt x="3256" y="736"/>
                    <a:pt x="2968" y="651"/>
                  </a:cubicBezTo>
                  <a:cubicBezTo>
                    <a:pt x="2730" y="578"/>
                    <a:pt x="2502" y="524"/>
                    <a:pt x="2273" y="524"/>
                  </a:cubicBezTo>
                  <a:cubicBezTo>
                    <a:pt x="2085" y="524"/>
                    <a:pt x="1896" y="560"/>
                    <a:pt x="1700" y="651"/>
                  </a:cubicBezTo>
                  <a:cubicBezTo>
                    <a:pt x="1401" y="787"/>
                    <a:pt x="1012" y="1145"/>
                    <a:pt x="644" y="1145"/>
                  </a:cubicBezTo>
                  <a:cubicBezTo>
                    <a:pt x="561" y="1145"/>
                    <a:pt x="479" y="1127"/>
                    <a:pt x="399" y="1084"/>
                  </a:cubicBezTo>
                  <a:cubicBezTo>
                    <a:pt x="364" y="1064"/>
                    <a:pt x="330" y="1056"/>
                    <a:pt x="298" y="1056"/>
                  </a:cubicBezTo>
                  <a:cubicBezTo>
                    <a:pt x="116" y="1056"/>
                    <a:pt x="1" y="1338"/>
                    <a:pt x="199" y="1451"/>
                  </a:cubicBezTo>
                  <a:cubicBezTo>
                    <a:pt x="336" y="1525"/>
                    <a:pt x="476" y="1555"/>
                    <a:pt x="616" y="1555"/>
                  </a:cubicBezTo>
                  <a:cubicBezTo>
                    <a:pt x="920" y="1555"/>
                    <a:pt x="1226" y="1411"/>
                    <a:pt x="1500" y="1251"/>
                  </a:cubicBezTo>
                  <a:cubicBezTo>
                    <a:pt x="1734" y="1084"/>
                    <a:pt x="1967" y="918"/>
                    <a:pt x="2234" y="918"/>
                  </a:cubicBezTo>
                  <a:cubicBezTo>
                    <a:pt x="2534" y="918"/>
                    <a:pt x="2834" y="1051"/>
                    <a:pt x="3135" y="1118"/>
                  </a:cubicBezTo>
                  <a:cubicBezTo>
                    <a:pt x="3366" y="1178"/>
                    <a:pt x="3604" y="1207"/>
                    <a:pt x="3843" y="1207"/>
                  </a:cubicBezTo>
                  <a:cubicBezTo>
                    <a:pt x="4532" y="1207"/>
                    <a:pt x="5225" y="963"/>
                    <a:pt x="5770" y="517"/>
                  </a:cubicBezTo>
                  <a:cubicBezTo>
                    <a:pt x="6103" y="1018"/>
                    <a:pt x="6670" y="1285"/>
                    <a:pt x="7171" y="1618"/>
                  </a:cubicBezTo>
                  <a:cubicBezTo>
                    <a:pt x="7471" y="1818"/>
                    <a:pt x="7771" y="2052"/>
                    <a:pt x="7905" y="2385"/>
                  </a:cubicBezTo>
                  <a:cubicBezTo>
                    <a:pt x="8105" y="2786"/>
                    <a:pt x="8138" y="3286"/>
                    <a:pt x="8138" y="3720"/>
                  </a:cubicBezTo>
                  <a:cubicBezTo>
                    <a:pt x="8138" y="4720"/>
                    <a:pt x="8138" y="5721"/>
                    <a:pt x="7871" y="6688"/>
                  </a:cubicBezTo>
                  <a:cubicBezTo>
                    <a:pt x="7738" y="7155"/>
                    <a:pt x="7571" y="7622"/>
                    <a:pt x="7338" y="8089"/>
                  </a:cubicBezTo>
                  <a:cubicBezTo>
                    <a:pt x="7171" y="8456"/>
                    <a:pt x="6971" y="8923"/>
                    <a:pt x="6704" y="9257"/>
                  </a:cubicBezTo>
                  <a:cubicBezTo>
                    <a:pt x="6554" y="9407"/>
                    <a:pt x="6388" y="9461"/>
                    <a:pt x="6218" y="9461"/>
                  </a:cubicBezTo>
                  <a:cubicBezTo>
                    <a:pt x="5894" y="9461"/>
                    <a:pt x="5553" y="9266"/>
                    <a:pt x="5269" y="9157"/>
                  </a:cubicBezTo>
                  <a:cubicBezTo>
                    <a:pt x="5109" y="9104"/>
                    <a:pt x="4944" y="9071"/>
                    <a:pt x="4782" y="9071"/>
                  </a:cubicBezTo>
                  <a:cubicBezTo>
                    <a:pt x="4538" y="9071"/>
                    <a:pt x="4302" y="9144"/>
                    <a:pt x="4102" y="9324"/>
                  </a:cubicBezTo>
                  <a:cubicBezTo>
                    <a:pt x="3949" y="9451"/>
                    <a:pt x="4088" y="9657"/>
                    <a:pt x="4252" y="9657"/>
                  </a:cubicBezTo>
                  <a:cubicBezTo>
                    <a:pt x="4303" y="9657"/>
                    <a:pt x="4355" y="9638"/>
                    <a:pt x="4402" y="9591"/>
                  </a:cubicBezTo>
                  <a:cubicBezTo>
                    <a:pt x="4504" y="9507"/>
                    <a:pt x="4618" y="9475"/>
                    <a:pt x="4738" y="9475"/>
                  </a:cubicBezTo>
                  <a:cubicBezTo>
                    <a:pt x="5052" y="9475"/>
                    <a:pt x="5404" y="9694"/>
                    <a:pt x="5670" y="9791"/>
                  </a:cubicBezTo>
                  <a:cubicBezTo>
                    <a:pt x="5843" y="9854"/>
                    <a:pt x="6024" y="9887"/>
                    <a:pt x="6198" y="9887"/>
                  </a:cubicBezTo>
                  <a:cubicBezTo>
                    <a:pt x="6392" y="9887"/>
                    <a:pt x="6579" y="9845"/>
                    <a:pt x="6737" y="9757"/>
                  </a:cubicBezTo>
                  <a:cubicBezTo>
                    <a:pt x="6904" y="10925"/>
                    <a:pt x="7137" y="12126"/>
                    <a:pt x="8171" y="12860"/>
                  </a:cubicBezTo>
                  <a:cubicBezTo>
                    <a:pt x="8205" y="12860"/>
                    <a:pt x="8238" y="12893"/>
                    <a:pt x="8272" y="12893"/>
                  </a:cubicBezTo>
                  <a:cubicBezTo>
                    <a:pt x="8305" y="13093"/>
                    <a:pt x="8405" y="13293"/>
                    <a:pt x="8572" y="13460"/>
                  </a:cubicBezTo>
                  <a:cubicBezTo>
                    <a:pt x="8839" y="13794"/>
                    <a:pt x="9239" y="13994"/>
                    <a:pt x="9673" y="14027"/>
                  </a:cubicBezTo>
                  <a:cubicBezTo>
                    <a:pt x="9773" y="14027"/>
                    <a:pt x="9873" y="13927"/>
                    <a:pt x="9873" y="13827"/>
                  </a:cubicBezTo>
                  <a:cubicBezTo>
                    <a:pt x="9873" y="13693"/>
                    <a:pt x="9773" y="13627"/>
                    <a:pt x="9673" y="13627"/>
                  </a:cubicBezTo>
                  <a:cubicBezTo>
                    <a:pt x="9339" y="13593"/>
                    <a:pt x="9072" y="13427"/>
                    <a:pt x="8872" y="13193"/>
                  </a:cubicBezTo>
                  <a:cubicBezTo>
                    <a:pt x="8672" y="12960"/>
                    <a:pt x="8572" y="12626"/>
                    <a:pt x="8638" y="12326"/>
                  </a:cubicBezTo>
                  <a:cubicBezTo>
                    <a:pt x="8672" y="12192"/>
                    <a:pt x="8605" y="12092"/>
                    <a:pt x="8505" y="12059"/>
                  </a:cubicBezTo>
                  <a:cubicBezTo>
                    <a:pt x="8487" y="12053"/>
                    <a:pt x="8469" y="12050"/>
                    <a:pt x="8449" y="12050"/>
                  </a:cubicBezTo>
                  <a:cubicBezTo>
                    <a:pt x="8361" y="12050"/>
                    <a:pt x="8266" y="12110"/>
                    <a:pt x="8238" y="12192"/>
                  </a:cubicBezTo>
                  <a:cubicBezTo>
                    <a:pt x="8238" y="12259"/>
                    <a:pt x="8238" y="12292"/>
                    <a:pt x="8238" y="12359"/>
                  </a:cubicBezTo>
                  <a:cubicBezTo>
                    <a:pt x="7838" y="12026"/>
                    <a:pt x="7571" y="11592"/>
                    <a:pt x="7438" y="11092"/>
                  </a:cubicBezTo>
                  <a:lnTo>
                    <a:pt x="7438" y="11092"/>
                  </a:lnTo>
                  <a:cubicBezTo>
                    <a:pt x="7805" y="11525"/>
                    <a:pt x="8272" y="11859"/>
                    <a:pt x="8772" y="12059"/>
                  </a:cubicBezTo>
                  <a:cubicBezTo>
                    <a:pt x="8807" y="12083"/>
                    <a:pt x="8847" y="12094"/>
                    <a:pt x="8886" y="12094"/>
                  </a:cubicBezTo>
                  <a:cubicBezTo>
                    <a:pt x="8958" y="12094"/>
                    <a:pt x="9029" y="12057"/>
                    <a:pt x="9072" y="11992"/>
                  </a:cubicBezTo>
                  <a:cubicBezTo>
                    <a:pt x="9105" y="11892"/>
                    <a:pt x="9105" y="11759"/>
                    <a:pt x="8972" y="11692"/>
                  </a:cubicBezTo>
                  <a:cubicBezTo>
                    <a:pt x="8205" y="11392"/>
                    <a:pt x="7571" y="10758"/>
                    <a:pt x="7204" y="9991"/>
                  </a:cubicBezTo>
                  <a:cubicBezTo>
                    <a:pt x="7204" y="9991"/>
                    <a:pt x="7204" y="9991"/>
                    <a:pt x="7204" y="9957"/>
                  </a:cubicBezTo>
                  <a:cubicBezTo>
                    <a:pt x="7171" y="9791"/>
                    <a:pt x="7137" y="9624"/>
                    <a:pt x="7137" y="9457"/>
                  </a:cubicBezTo>
                  <a:cubicBezTo>
                    <a:pt x="7137" y="9424"/>
                    <a:pt x="7104" y="9424"/>
                    <a:pt x="7104" y="9390"/>
                  </a:cubicBezTo>
                  <a:cubicBezTo>
                    <a:pt x="7304" y="9124"/>
                    <a:pt x="7438" y="8823"/>
                    <a:pt x="7604" y="8556"/>
                  </a:cubicBezTo>
                  <a:cubicBezTo>
                    <a:pt x="7805" y="8089"/>
                    <a:pt x="8005" y="7622"/>
                    <a:pt x="8171" y="7155"/>
                  </a:cubicBezTo>
                  <a:cubicBezTo>
                    <a:pt x="8472" y="6155"/>
                    <a:pt x="8538" y="5121"/>
                    <a:pt x="8538" y="4087"/>
                  </a:cubicBezTo>
                  <a:cubicBezTo>
                    <a:pt x="8538" y="3253"/>
                    <a:pt x="8572" y="2319"/>
                    <a:pt x="7905" y="1652"/>
                  </a:cubicBezTo>
                  <a:cubicBezTo>
                    <a:pt x="7338" y="1084"/>
                    <a:pt x="6404" y="851"/>
                    <a:pt x="6003" y="117"/>
                  </a:cubicBezTo>
                  <a:cubicBezTo>
                    <a:pt x="5953" y="34"/>
                    <a:pt x="5886" y="0"/>
                    <a:pt x="5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2"/>
            <p:cNvSpPr/>
            <p:nvPr/>
          </p:nvSpPr>
          <p:spPr>
            <a:xfrm>
              <a:off x="1920450" y="1508094"/>
              <a:ext cx="236574" cy="122732"/>
            </a:xfrm>
            <a:custGeom>
              <a:avLst/>
              <a:gdLst/>
              <a:ahLst/>
              <a:cxnLst/>
              <a:rect l="l" t="t" r="r" b="b"/>
              <a:pathLst>
                <a:path w="4258" h="2209" extrusionOk="0">
                  <a:moveTo>
                    <a:pt x="3785" y="0"/>
                  </a:moveTo>
                  <a:cubicBezTo>
                    <a:pt x="3504" y="0"/>
                    <a:pt x="3241" y="132"/>
                    <a:pt x="2977" y="264"/>
                  </a:cubicBezTo>
                  <a:cubicBezTo>
                    <a:pt x="2777" y="364"/>
                    <a:pt x="2610" y="431"/>
                    <a:pt x="2410" y="464"/>
                  </a:cubicBezTo>
                  <a:cubicBezTo>
                    <a:pt x="2210" y="464"/>
                    <a:pt x="2010" y="497"/>
                    <a:pt x="1809" y="531"/>
                  </a:cubicBezTo>
                  <a:cubicBezTo>
                    <a:pt x="1476" y="631"/>
                    <a:pt x="1209" y="831"/>
                    <a:pt x="1009" y="1098"/>
                  </a:cubicBezTo>
                  <a:cubicBezTo>
                    <a:pt x="859" y="1278"/>
                    <a:pt x="708" y="1784"/>
                    <a:pt x="411" y="1784"/>
                  </a:cubicBezTo>
                  <a:cubicBezTo>
                    <a:pt x="379" y="1784"/>
                    <a:pt x="344" y="1778"/>
                    <a:pt x="308" y="1765"/>
                  </a:cubicBezTo>
                  <a:cubicBezTo>
                    <a:pt x="283" y="1754"/>
                    <a:pt x="259" y="1749"/>
                    <a:pt x="237" y="1749"/>
                  </a:cubicBezTo>
                  <a:cubicBezTo>
                    <a:pt x="57" y="1749"/>
                    <a:pt x="0" y="2076"/>
                    <a:pt x="208" y="2165"/>
                  </a:cubicBezTo>
                  <a:cubicBezTo>
                    <a:pt x="275" y="2195"/>
                    <a:pt x="343" y="2208"/>
                    <a:pt x="412" y="2208"/>
                  </a:cubicBezTo>
                  <a:cubicBezTo>
                    <a:pt x="650" y="2208"/>
                    <a:pt x="887" y="2047"/>
                    <a:pt x="1042" y="1865"/>
                  </a:cubicBezTo>
                  <a:cubicBezTo>
                    <a:pt x="1142" y="1698"/>
                    <a:pt x="1209" y="1531"/>
                    <a:pt x="1309" y="1365"/>
                  </a:cubicBezTo>
                  <a:cubicBezTo>
                    <a:pt x="1409" y="1231"/>
                    <a:pt x="1543" y="1098"/>
                    <a:pt x="1709" y="1031"/>
                  </a:cubicBezTo>
                  <a:cubicBezTo>
                    <a:pt x="2043" y="831"/>
                    <a:pt x="2443" y="931"/>
                    <a:pt x="2810" y="798"/>
                  </a:cubicBezTo>
                  <a:cubicBezTo>
                    <a:pt x="3104" y="709"/>
                    <a:pt x="3424" y="414"/>
                    <a:pt x="3771" y="414"/>
                  </a:cubicBezTo>
                  <a:cubicBezTo>
                    <a:pt x="3817" y="414"/>
                    <a:pt x="3864" y="419"/>
                    <a:pt x="3911" y="431"/>
                  </a:cubicBezTo>
                  <a:cubicBezTo>
                    <a:pt x="3929" y="436"/>
                    <a:pt x="3946" y="438"/>
                    <a:pt x="3963" y="438"/>
                  </a:cubicBezTo>
                  <a:cubicBezTo>
                    <a:pt x="4163" y="438"/>
                    <a:pt x="4257" y="92"/>
                    <a:pt x="4011" y="30"/>
                  </a:cubicBezTo>
                  <a:cubicBezTo>
                    <a:pt x="3934" y="9"/>
                    <a:pt x="3859" y="0"/>
                    <a:pt x="37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2"/>
            <p:cNvSpPr/>
            <p:nvPr/>
          </p:nvSpPr>
          <p:spPr>
            <a:xfrm>
              <a:off x="1980175" y="1581041"/>
              <a:ext cx="74173" cy="61838"/>
            </a:xfrm>
            <a:custGeom>
              <a:avLst/>
              <a:gdLst/>
              <a:ahLst/>
              <a:cxnLst/>
              <a:rect l="l" t="t" r="r" b="b"/>
              <a:pathLst>
                <a:path w="1335" h="1113" extrusionOk="0">
                  <a:moveTo>
                    <a:pt x="1030" y="1"/>
                  </a:moveTo>
                  <a:cubicBezTo>
                    <a:pt x="821" y="1"/>
                    <a:pt x="638" y="120"/>
                    <a:pt x="501" y="285"/>
                  </a:cubicBezTo>
                  <a:cubicBezTo>
                    <a:pt x="401" y="385"/>
                    <a:pt x="368" y="485"/>
                    <a:pt x="301" y="552"/>
                  </a:cubicBezTo>
                  <a:cubicBezTo>
                    <a:pt x="274" y="552"/>
                    <a:pt x="269" y="595"/>
                    <a:pt x="268" y="595"/>
                  </a:cubicBezTo>
                  <a:cubicBezTo>
                    <a:pt x="267" y="595"/>
                    <a:pt x="267" y="592"/>
                    <a:pt x="267" y="585"/>
                  </a:cubicBezTo>
                  <a:cubicBezTo>
                    <a:pt x="267" y="585"/>
                    <a:pt x="234" y="619"/>
                    <a:pt x="234" y="652"/>
                  </a:cubicBezTo>
                  <a:cubicBezTo>
                    <a:pt x="201" y="652"/>
                    <a:pt x="201" y="685"/>
                    <a:pt x="167" y="685"/>
                  </a:cubicBezTo>
                  <a:cubicBezTo>
                    <a:pt x="167" y="685"/>
                    <a:pt x="134" y="719"/>
                    <a:pt x="134" y="719"/>
                  </a:cubicBezTo>
                  <a:cubicBezTo>
                    <a:pt x="34" y="786"/>
                    <a:pt x="1" y="886"/>
                    <a:pt x="67" y="986"/>
                  </a:cubicBezTo>
                  <a:cubicBezTo>
                    <a:pt x="91" y="1058"/>
                    <a:pt x="167" y="1113"/>
                    <a:pt x="245" y="1113"/>
                  </a:cubicBezTo>
                  <a:cubicBezTo>
                    <a:pt x="276" y="1113"/>
                    <a:pt x="306" y="1104"/>
                    <a:pt x="334" y="1086"/>
                  </a:cubicBezTo>
                  <a:cubicBezTo>
                    <a:pt x="534" y="952"/>
                    <a:pt x="634" y="786"/>
                    <a:pt x="768" y="619"/>
                  </a:cubicBezTo>
                  <a:cubicBezTo>
                    <a:pt x="768" y="585"/>
                    <a:pt x="768" y="585"/>
                    <a:pt x="768" y="585"/>
                  </a:cubicBezTo>
                  <a:cubicBezTo>
                    <a:pt x="801" y="552"/>
                    <a:pt x="801" y="552"/>
                    <a:pt x="835" y="519"/>
                  </a:cubicBezTo>
                  <a:cubicBezTo>
                    <a:pt x="835" y="519"/>
                    <a:pt x="868" y="485"/>
                    <a:pt x="868" y="485"/>
                  </a:cubicBezTo>
                  <a:cubicBezTo>
                    <a:pt x="901" y="485"/>
                    <a:pt x="901" y="452"/>
                    <a:pt x="901" y="452"/>
                  </a:cubicBezTo>
                  <a:cubicBezTo>
                    <a:pt x="935" y="452"/>
                    <a:pt x="935" y="452"/>
                    <a:pt x="968" y="419"/>
                  </a:cubicBezTo>
                  <a:lnTo>
                    <a:pt x="1068" y="419"/>
                  </a:lnTo>
                  <a:cubicBezTo>
                    <a:pt x="1086" y="424"/>
                    <a:pt x="1105" y="427"/>
                    <a:pt x="1123" y="427"/>
                  </a:cubicBezTo>
                  <a:cubicBezTo>
                    <a:pt x="1211" y="427"/>
                    <a:pt x="1302" y="368"/>
                    <a:pt x="1302" y="285"/>
                  </a:cubicBezTo>
                  <a:cubicBezTo>
                    <a:pt x="1335" y="152"/>
                    <a:pt x="1268" y="52"/>
                    <a:pt x="1168" y="18"/>
                  </a:cubicBezTo>
                  <a:cubicBezTo>
                    <a:pt x="1121" y="6"/>
                    <a:pt x="1075" y="1"/>
                    <a:pt x="10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2"/>
            <p:cNvSpPr/>
            <p:nvPr/>
          </p:nvSpPr>
          <p:spPr>
            <a:xfrm>
              <a:off x="1911616" y="1659378"/>
              <a:ext cx="127455" cy="76562"/>
            </a:xfrm>
            <a:custGeom>
              <a:avLst/>
              <a:gdLst/>
              <a:ahLst/>
              <a:cxnLst/>
              <a:rect l="l" t="t" r="r" b="b"/>
              <a:pathLst>
                <a:path w="2294" h="1378" extrusionOk="0">
                  <a:moveTo>
                    <a:pt x="314" y="1"/>
                  </a:moveTo>
                  <a:cubicBezTo>
                    <a:pt x="224" y="1"/>
                    <a:pt x="128" y="66"/>
                    <a:pt x="100" y="176"/>
                  </a:cubicBezTo>
                  <a:cubicBezTo>
                    <a:pt x="0" y="710"/>
                    <a:pt x="334" y="1210"/>
                    <a:pt x="868" y="1344"/>
                  </a:cubicBezTo>
                  <a:cubicBezTo>
                    <a:pt x="961" y="1367"/>
                    <a:pt x="1054" y="1378"/>
                    <a:pt x="1145" y="1378"/>
                  </a:cubicBezTo>
                  <a:cubicBezTo>
                    <a:pt x="1579" y="1378"/>
                    <a:pt x="1982" y="1129"/>
                    <a:pt x="2202" y="743"/>
                  </a:cubicBezTo>
                  <a:cubicBezTo>
                    <a:pt x="2293" y="583"/>
                    <a:pt x="2166" y="439"/>
                    <a:pt x="2022" y="439"/>
                  </a:cubicBezTo>
                  <a:cubicBezTo>
                    <a:pt x="1957" y="439"/>
                    <a:pt x="1888" y="469"/>
                    <a:pt x="1835" y="543"/>
                  </a:cubicBezTo>
                  <a:cubicBezTo>
                    <a:pt x="1690" y="775"/>
                    <a:pt x="1420" y="956"/>
                    <a:pt x="1132" y="956"/>
                  </a:cubicBezTo>
                  <a:cubicBezTo>
                    <a:pt x="1089" y="956"/>
                    <a:pt x="1045" y="952"/>
                    <a:pt x="1001" y="943"/>
                  </a:cubicBezTo>
                  <a:cubicBezTo>
                    <a:pt x="701" y="877"/>
                    <a:pt x="434" y="576"/>
                    <a:pt x="501" y="276"/>
                  </a:cubicBezTo>
                  <a:cubicBezTo>
                    <a:pt x="534" y="143"/>
                    <a:pt x="467" y="43"/>
                    <a:pt x="367" y="9"/>
                  </a:cubicBezTo>
                  <a:cubicBezTo>
                    <a:pt x="350" y="4"/>
                    <a:pt x="332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2"/>
            <p:cNvSpPr/>
            <p:nvPr/>
          </p:nvSpPr>
          <p:spPr>
            <a:xfrm>
              <a:off x="1926450" y="1720325"/>
              <a:ext cx="120510" cy="57060"/>
            </a:xfrm>
            <a:custGeom>
              <a:avLst/>
              <a:gdLst/>
              <a:ahLst/>
              <a:cxnLst/>
              <a:rect l="l" t="t" r="r" b="b"/>
              <a:pathLst>
                <a:path w="2169" h="1027" extrusionOk="0">
                  <a:moveTo>
                    <a:pt x="1970" y="1"/>
                  </a:moveTo>
                  <a:cubicBezTo>
                    <a:pt x="1893" y="1"/>
                    <a:pt x="1793" y="38"/>
                    <a:pt x="1768" y="113"/>
                  </a:cubicBezTo>
                  <a:cubicBezTo>
                    <a:pt x="1668" y="380"/>
                    <a:pt x="1435" y="547"/>
                    <a:pt x="1134" y="614"/>
                  </a:cubicBezTo>
                  <a:cubicBezTo>
                    <a:pt x="1107" y="617"/>
                    <a:pt x="1079" y="619"/>
                    <a:pt x="1051" y="619"/>
                  </a:cubicBezTo>
                  <a:cubicBezTo>
                    <a:pt x="807" y="619"/>
                    <a:pt x="554" y="493"/>
                    <a:pt x="434" y="313"/>
                  </a:cubicBezTo>
                  <a:cubicBezTo>
                    <a:pt x="391" y="249"/>
                    <a:pt x="320" y="212"/>
                    <a:pt x="248" y="212"/>
                  </a:cubicBezTo>
                  <a:cubicBezTo>
                    <a:pt x="209" y="212"/>
                    <a:pt x="169" y="223"/>
                    <a:pt x="134" y="247"/>
                  </a:cubicBezTo>
                  <a:cubicBezTo>
                    <a:pt x="67" y="280"/>
                    <a:pt x="0" y="447"/>
                    <a:pt x="67" y="513"/>
                  </a:cubicBezTo>
                  <a:cubicBezTo>
                    <a:pt x="300" y="833"/>
                    <a:pt x="634" y="1027"/>
                    <a:pt x="1003" y="1027"/>
                  </a:cubicBezTo>
                  <a:cubicBezTo>
                    <a:pt x="1057" y="1027"/>
                    <a:pt x="1112" y="1022"/>
                    <a:pt x="1168" y="1014"/>
                  </a:cubicBezTo>
                  <a:cubicBezTo>
                    <a:pt x="1601" y="980"/>
                    <a:pt x="1968" y="680"/>
                    <a:pt x="2135" y="313"/>
                  </a:cubicBezTo>
                  <a:cubicBezTo>
                    <a:pt x="2168" y="213"/>
                    <a:pt x="2168" y="80"/>
                    <a:pt x="2035" y="13"/>
                  </a:cubicBezTo>
                  <a:cubicBezTo>
                    <a:pt x="2018" y="5"/>
                    <a:pt x="1995" y="1"/>
                    <a:pt x="1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2"/>
            <p:cNvSpPr/>
            <p:nvPr/>
          </p:nvSpPr>
          <p:spPr>
            <a:xfrm>
              <a:off x="2038122" y="1409034"/>
              <a:ext cx="254576" cy="56505"/>
            </a:xfrm>
            <a:custGeom>
              <a:avLst/>
              <a:gdLst/>
              <a:ahLst/>
              <a:cxnLst/>
              <a:rect l="l" t="t" r="r" b="b"/>
              <a:pathLst>
                <a:path w="4582" h="1017" extrusionOk="0">
                  <a:moveTo>
                    <a:pt x="3749" y="0"/>
                  </a:moveTo>
                  <a:cubicBezTo>
                    <a:pt x="3645" y="0"/>
                    <a:pt x="3538" y="15"/>
                    <a:pt x="3427" y="45"/>
                  </a:cubicBezTo>
                  <a:cubicBezTo>
                    <a:pt x="3027" y="146"/>
                    <a:pt x="2660" y="412"/>
                    <a:pt x="2260" y="479"/>
                  </a:cubicBezTo>
                  <a:cubicBezTo>
                    <a:pt x="2206" y="487"/>
                    <a:pt x="2153" y="491"/>
                    <a:pt x="2100" y="491"/>
                  </a:cubicBezTo>
                  <a:cubicBezTo>
                    <a:pt x="1727" y="491"/>
                    <a:pt x="1372" y="308"/>
                    <a:pt x="992" y="279"/>
                  </a:cubicBezTo>
                  <a:cubicBezTo>
                    <a:pt x="625" y="279"/>
                    <a:pt x="292" y="412"/>
                    <a:pt x="92" y="713"/>
                  </a:cubicBezTo>
                  <a:cubicBezTo>
                    <a:pt x="0" y="873"/>
                    <a:pt x="144" y="1017"/>
                    <a:pt x="286" y="1017"/>
                  </a:cubicBezTo>
                  <a:cubicBezTo>
                    <a:pt x="351" y="1017"/>
                    <a:pt x="417" y="986"/>
                    <a:pt x="459" y="913"/>
                  </a:cubicBezTo>
                  <a:cubicBezTo>
                    <a:pt x="567" y="761"/>
                    <a:pt x="747" y="708"/>
                    <a:pt x="933" y="708"/>
                  </a:cubicBezTo>
                  <a:cubicBezTo>
                    <a:pt x="1032" y="708"/>
                    <a:pt x="1133" y="723"/>
                    <a:pt x="1226" y="746"/>
                  </a:cubicBezTo>
                  <a:cubicBezTo>
                    <a:pt x="1523" y="800"/>
                    <a:pt x="1798" y="898"/>
                    <a:pt x="2086" y="898"/>
                  </a:cubicBezTo>
                  <a:cubicBezTo>
                    <a:pt x="2154" y="898"/>
                    <a:pt x="2223" y="892"/>
                    <a:pt x="2293" y="879"/>
                  </a:cubicBezTo>
                  <a:cubicBezTo>
                    <a:pt x="2627" y="846"/>
                    <a:pt x="2927" y="679"/>
                    <a:pt x="3227" y="546"/>
                  </a:cubicBezTo>
                  <a:cubicBezTo>
                    <a:pt x="3393" y="484"/>
                    <a:pt x="3597" y="409"/>
                    <a:pt x="3792" y="409"/>
                  </a:cubicBezTo>
                  <a:cubicBezTo>
                    <a:pt x="3911" y="409"/>
                    <a:pt x="4027" y="437"/>
                    <a:pt x="4128" y="512"/>
                  </a:cubicBezTo>
                  <a:cubicBezTo>
                    <a:pt x="4175" y="559"/>
                    <a:pt x="4228" y="579"/>
                    <a:pt x="4278" y="579"/>
                  </a:cubicBezTo>
                  <a:cubicBezTo>
                    <a:pt x="4442" y="579"/>
                    <a:pt x="4581" y="373"/>
                    <a:pt x="4428" y="246"/>
                  </a:cubicBezTo>
                  <a:cubicBezTo>
                    <a:pt x="4218" y="82"/>
                    <a:pt x="3992" y="0"/>
                    <a:pt x="3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2"/>
            <p:cNvSpPr/>
            <p:nvPr/>
          </p:nvSpPr>
          <p:spPr>
            <a:xfrm>
              <a:off x="2137682" y="1373755"/>
              <a:ext cx="168625" cy="47282"/>
            </a:xfrm>
            <a:custGeom>
              <a:avLst/>
              <a:gdLst/>
              <a:ahLst/>
              <a:cxnLst/>
              <a:rect l="l" t="t" r="r" b="b"/>
              <a:pathLst>
                <a:path w="3035" h="851" extrusionOk="0">
                  <a:moveTo>
                    <a:pt x="1901" y="1"/>
                  </a:moveTo>
                  <a:cubicBezTo>
                    <a:pt x="1758" y="1"/>
                    <a:pt x="1613" y="16"/>
                    <a:pt x="1469" y="47"/>
                  </a:cubicBezTo>
                  <a:cubicBezTo>
                    <a:pt x="1074" y="138"/>
                    <a:pt x="734" y="422"/>
                    <a:pt x="324" y="422"/>
                  </a:cubicBezTo>
                  <a:cubicBezTo>
                    <a:pt x="284" y="422"/>
                    <a:pt x="243" y="420"/>
                    <a:pt x="201" y="414"/>
                  </a:cubicBezTo>
                  <a:cubicBezTo>
                    <a:pt x="101" y="414"/>
                    <a:pt x="1" y="547"/>
                    <a:pt x="1" y="647"/>
                  </a:cubicBezTo>
                  <a:cubicBezTo>
                    <a:pt x="1" y="747"/>
                    <a:pt x="101" y="847"/>
                    <a:pt x="201" y="847"/>
                  </a:cubicBezTo>
                  <a:cubicBezTo>
                    <a:pt x="226" y="849"/>
                    <a:pt x="251" y="850"/>
                    <a:pt x="276" y="850"/>
                  </a:cubicBezTo>
                  <a:cubicBezTo>
                    <a:pt x="678" y="850"/>
                    <a:pt x="1027" y="606"/>
                    <a:pt x="1435" y="480"/>
                  </a:cubicBezTo>
                  <a:cubicBezTo>
                    <a:pt x="1573" y="443"/>
                    <a:pt x="1720" y="424"/>
                    <a:pt x="1871" y="424"/>
                  </a:cubicBezTo>
                  <a:cubicBezTo>
                    <a:pt x="2123" y="424"/>
                    <a:pt x="2386" y="476"/>
                    <a:pt x="2636" y="580"/>
                  </a:cubicBezTo>
                  <a:cubicBezTo>
                    <a:pt x="2671" y="600"/>
                    <a:pt x="2705" y="609"/>
                    <a:pt x="2738" y="609"/>
                  </a:cubicBezTo>
                  <a:cubicBezTo>
                    <a:pt x="2920" y="609"/>
                    <a:pt x="3035" y="327"/>
                    <a:pt x="2836" y="213"/>
                  </a:cubicBezTo>
                  <a:cubicBezTo>
                    <a:pt x="2537" y="75"/>
                    <a:pt x="2222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2"/>
            <p:cNvSpPr/>
            <p:nvPr/>
          </p:nvSpPr>
          <p:spPr>
            <a:xfrm>
              <a:off x="2316080" y="1381533"/>
              <a:ext cx="192349" cy="137011"/>
            </a:xfrm>
            <a:custGeom>
              <a:avLst/>
              <a:gdLst/>
              <a:ahLst/>
              <a:cxnLst/>
              <a:rect l="l" t="t" r="r" b="b"/>
              <a:pathLst>
                <a:path w="3462" h="2466" extrusionOk="0">
                  <a:moveTo>
                    <a:pt x="608" y="1"/>
                  </a:moveTo>
                  <a:cubicBezTo>
                    <a:pt x="450" y="1"/>
                    <a:pt x="294" y="53"/>
                    <a:pt x="159" y="174"/>
                  </a:cubicBezTo>
                  <a:cubicBezTo>
                    <a:pt x="0" y="306"/>
                    <a:pt x="136" y="523"/>
                    <a:pt x="298" y="523"/>
                  </a:cubicBezTo>
                  <a:cubicBezTo>
                    <a:pt x="341" y="523"/>
                    <a:pt x="385" y="508"/>
                    <a:pt x="426" y="474"/>
                  </a:cubicBezTo>
                  <a:cubicBezTo>
                    <a:pt x="481" y="427"/>
                    <a:pt x="539" y="407"/>
                    <a:pt x="598" y="407"/>
                  </a:cubicBezTo>
                  <a:cubicBezTo>
                    <a:pt x="789" y="407"/>
                    <a:pt x="983" y="613"/>
                    <a:pt x="1060" y="741"/>
                  </a:cubicBezTo>
                  <a:cubicBezTo>
                    <a:pt x="1260" y="974"/>
                    <a:pt x="1427" y="1274"/>
                    <a:pt x="1693" y="1441"/>
                  </a:cubicBezTo>
                  <a:cubicBezTo>
                    <a:pt x="1827" y="1541"/>
                    <a:pt x="1994" y="1575"/>
                    <a:pt x="2160" y="1575"/>
                  </a:cubicBezTo>
                  <a:cubicBezTo>
                    <a:pt x="2327" y="1608"/>
                    <a:pt x="2494" y="1575"/>
                    <a:pt x="2661" y="1641"/>
                  </a:cubicBezTo>
                  <a:cubicBezTo>
                    <a:pt x="2894" y="1708"/>
                    <a:pt x="3028" y="1975"/>
                    <a:pt x="2994" y="2208"/>
                  </a:cubicBezTo>
                  <a:cubicBezTo>
                    <a:pt x="2955" y="2366"/>
                    <a:pt x="3079" y="2465"/>
                    <a:pt x="3200" y="2465"/>
                  </a:cubicBezTo>
                  <a:cubicBezTo>
                    <a:pt x="3284" y="2465"/>
                    <a:pt x="3367" y="2418"/>
                    <a:pt x="3395" y="2308"/>
                  </a:cubicBezTo>
                  <a:cubicBezTo>
                    <a:pt x="3461" y="1975"/>
                    <a:pt x="3328" y="1608"/>
                    <a:pt x="3061" y="1374"/>
                  </a:cubicBezTo>
                  <a:cubicBezTo>
                    <a:pt x="2894" y="1241"/>
                    <a:pt x="2694" y="1208"/>
                    <a:pt x="2527" y="1174"/>
                  </a:cubicBezTo>
                  <a:cubicBezTo>
                    <a:pt x="2450" y="1174"/>
                    <a:pt x="2375" y="1178"/>
                    <a:pt x="2304" y="1178"/>
                  </a:cubicBezTo>
                  <a:cubicBezTo>
                    <a:pt x="2160" y="1178"/>
                    <a:pt x="2027" y="1163"/>
                    <a:pt x="1894" y="1074"/>
                  </a:cubicBezTo>
                  <a:cubicBezTo>
                    <a:pt x="1560" y="874"/>
                    <a:pt x="1460" y="474"/>
                    <a:pt x="1160" y="207"/>
                  </a:cubicBezTo>
                  <a:cubicBezTo>
                    <a:pt x="995" y="79"/>
                    <a:pt x="800" y="1"/>
                    <a:pt x="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2"/>
            <p:cNvSpPr/>
            <p:nvPr/>
          </p:nvSpPr>
          <p:spPr>
            <a:xfrm>
              <a:off x="2321635" y="1419924"/>
              <a:ext cx="223740" cy="158846"/>
            </a:xfrm>
            <a:custGeom>
              <a:avLst/>
              <a:gdLst/>
              <a:ahLst/>
              <a:cxnLst/>
              <a:rect l="l" t="t" r="r" b="b"/>
              <a:pathLst>
                <a:path w="4027" h="2859" extrusionOk="0">
                  <a:moveTo>
                    <a:pt x="328" y="1"/>
                  </a:moveTo>
                  <a:cubicBezTo>
                    <a:pt x="157" y="1"/>
                    <a:pt x="0" y="217"/>
                    <a:pt x="159" y="350"/>
                  </a:cubicBezTo>
                  <a:cubicBezTo>
                    <a:pt x="493" y="617"/>
                    <a:pt x="860" y="917"/>
                    <a:pt x="1227" y="1150"/>
                  </a:cubicBezTo>
                  <a:cubicBezTo>
                    <a:pt x="1393" y="1284"/>
                    <a:pt x="1560" y="1384"/>
                    <a:pt x="1760" y="1484"/>
                  </a:cubicBezTo>
                  <a:cubicBezTo>
                    <a:pt x="1927" y="1551"/>
                    <a:pt x="2094" y="1651"/>
                    <a:pt x="2227" y="1751"/>
                  </a:cubicBezTo>
                  <a:cubicBezTo>
                    <a:pt x="2527" y="2018"/>
                    <a:pt x="2527" y="2451"/>
                    <a:pt x="2828" y="2685"/>
                  </a:cubicBezTo>
                  <a:cubicBezTo>
                    <a:pt x="2998" y="2798"/>
                    <a:pt x="3190" y="2858"/>
                    <a:pt x="3385" y="2858"/>
                  </a:cubicBezTo>
                  <a:cubicBezTo>
                    <a:pt x="3534" y="2858"/>
                    <a:pt x="3684" y="2824"/>
                    <a:pt x="3828" y="2752"/>
                  </a:cubicBezTo>
                  <a:cubicBezTo>
                    <a:pt x="4027" y="2638"/>
                    <a:pt x="3912" y="2356"/>
                    <a:pt x="3730" y="2356"/>
                  </a:cubicBezTo>
                  <a:cubicBezTo>
                    <a:pt x="3697" y="2356"/>
                    <a:pt x="3663" y="2365"/>
                    <a:pt x="3628" y="2385"/>
                  </a:cubicBezTo>
                  <a:cubicBezTo>
                    <a:pt x="3548" y="2420"/>
                    <a:pt x="3470" y="2437"/>
                    <a:pt x="3396" y="2437"/>
                  </a:cubicBezTo>
                  <a:cubicBezTo>
                    <a:pt x="3195" y="2437"/>
                    <a:pt x="3025" y="2313"/>
                    <a:pt x="2928" y="2118"/>
                  </a:cubicBezTo>
                  <a:cubicBezTo>
                    <a:pt x="2828" y="1951"/>
                    <a:pt x="2794" y="1784"/>
                    <a:pt x="2694" y="1651"/>
                  </a:cubicBezTo>
                  <a:cubicBezTo>
                    <a:pt x="2594" y="1517"/>
                    <a:pt x="2461" y="1417"/>
                    <a:pt x="2327" y="1317"/>
                  </a:cubicBezTo>
                  <a:cubicBezTo>
                    <a:pt x="2027" y="1117"/>
                    <a:pt x="1694" y="984"/>
                    <a:pt x="1393" y="783"/>
                  </a:cubicBezTo>
                  <a:cubicBezTo>
                    <a:pt x="1060" y="550"/>
                    <a:pt x="760" y="316"/>
                    <a:pt x="459" y="50"/>
                  </a:cubicBezTo>
                  <a:cubicBezTo>
                    <a:pt x="418" y="15"/>
                    <a:pt x="373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2"/>
            <p:cNvSpPr/>
            <p:nvPr/>
          </p:nvSpPr>
          <p:spPr>
            <a:xfrm>
              <a:off x="2462031" y="1581541"/>
              <a:ext cx="90841" cy="40225"/>
            </a:xfrm>
            <a:custGeom>
              <a:avLst/>
              <a:gdLst/>
              <a:ahLst/>
              <a:cxnLst/>
              <a:rect l="l" t="t" r="r" b="b"/>
              <a:pathLst>
                <a:path w="1635" h="724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101" y="43"/>
                    <a:pt x="0" y="143"/>
                    <a:pt x="34" y="243"/>
                  </a:cubicBezTo>
                  <a:cubicBezTo>
                    <a:pt x="134" y="543"/>
                    <a:pt x="367" y="643"/>
                    <a:pt x="634" y="676"/>
                  </a:cubicBezTo>
                  <a:cubicBezTo>
                    <a:pt x="823" y="700"/>
                    <a:pt x="1012" y="724"/>
                    <a:pt x="1200" y="724"/>
                  </a:cubicBezTo>
                  <a:cubicBezTo>
                    <a:pt x="1278" y="724"/>
                    <a:pt x="1357" y="720"/>
                    <a:pt x="1435" y="710"/>
                  </a:cubicBezTo>
                  <a:cubicBezTo>
                    <a:pt x="1535" y="710"/>
                    <a:pt x="1635" y="643"/>
                    <a:pt x="1635" y="510"/>
                  </a:cubicBezTo>
                  <a:cubicBezTo>
                    <a:pt x="1635" y="410"/>
                    <a:pt x="1535" y="310"/>
                    <a:pt x="1435" y="310"/>
                  </a:cubicBezTo>
                  <a:cubicBezTo>
                    <a:pt x="1235" y="310"/>
                    <a:pt x="1001" y="310"/>
                    <a:pt x="801" y="276"/>
                  </a:cubicBezTo>
                  <a:cubicBezTo>
                    <a:pt x="734" y="276"/>
                    <a:pt x="601" y="243"/>
                    <a:pt x="534" y="209"/>
                  </a:cubicBezTo>
                  <a:lnTo>
                    <a:pt x="501" y="209"/>
                  </a:lnTo>
                  <a:cubicBezTo>
                    <a:pt x="501" y="209"/>
                    <a:pt x="501" y="209"/>
                    <a:pt x="467" y="176"/>
                  </a:cubicBezTo>
                  <a:cubicBezTo>
                    <a:pt x="467" y="176"/>
                    <a:pt x="467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2"/>
            <p:cNvSpPr/>
            <p:nvPr/>
          </p:nvSpPr>
          <p:spPr>
            <a:xfrm>
              <a:off x="2463864" y="1630154"/>
              <a:ext cx="92730" cy="50615"/>
            </a:xfrm>
            <a:custGeom>
              <a:avLst/>
              <a:gdLst/>
              <a:ahLst/>
              <a:cxnLst/>
              <a:rect l="l" t="t" r="r" b="b"/>
              <a:pathLst>
                <a:path w="1669" h="911" extrusionOk="0">
                  <a:moveTo>
                    <a:pt x="236" y="0"/>
                  </a:moveTo>
                  <a:cubicBezTo>
                    <a:pt x="166" y="0"/>
                    <a:pt x="89" y="37"/>
                    <a:pt x="68" y="102"/>
                  </a:cubicBezTo>
                  <a:cubicBezTo>
                    <a:pt x="1" y="202"/>
                    <a:pt x="34" y="302"/>
                    <a:pt x="134" y="369"/>
                  </a:cubicBezTo>
                  <a:cubicBezTo>
                    <a:pt x="301" y="488"/>
                    <a:pt x="485" y="505"/>
                    <a:pt x="661" y="505"/>
                  </a:cubicBezTo>
                  <a:cubicBezTo>
                    <a:pt x="732" y="505"/>
                    <a:pt x="801" y="502"/>
                    <a:pt x="868" y="502"/>
                  </a:cubicBezTo>
                  <a:lnTo>
                    <a:pt x="1002" y="502"/>
                  </a:lnTo>
                  <a:cubicBezTo>
                    <a:pt x="1035" y="502"/>
                    <a:pt x="1068" y="535"/>
                    <a:pt x="1068" y="535"/>
                  </a:cubicBezTo>
                  <a:lnTo>
                    <a:pt x="1102" y="535"/>
                  </a:lnTo>
                  <a:cubicBezTo>
                    <a:pt x="1102" y="535"/>
                    <a:pt x="1135" y="535"/>
                    <a:pt x="1135" y="569"/>
                  </a:cubicBezTo>
                  <a:lnTo>
                    <a:pt x="1168" y="569"/>
                  </a:lnTo>
                  <a:cubicBezTo>
                    <a:pt x="1168" y="569"/>
                    <a:pt x="1168" y="602"/>
                    <a:pt x="1168" y="602"/>
                  </a:cubicBezTo>
                  <a:cubicBezTo>
                    <a:pt x="1185" y="619"/>
                    <a:pt x="1193" y="627"/>
                    <a:pt x="1198" y="627"/>
                  </a:cubicBezTo>
                  <a:cubicBezTo>
                    <a:pt x="1202" y="627"/>
                    <a:pt x="1202" y="619"/>
                    <a:pt x="1202" y="602"/>
                  </a:cubicBezTo>
                  <a:cubicBezTo>
                    <a:pt x="1202" y="635"/>
                    <a:pt x="1202" y="635"/>
                    <a:pt x="1202" y="635"/>
                  </a:cubicBezTo>
                  <a:cubicBezTo>
                    <a:pt x="1168" y="769"/>
                    <a:pt x="1235" y="869"/>
                    <a:pt x="1335" y="902"/>
                  </a:cubicBezTo>
                  <a:cubicBezTo>
                    <a:pt x="1359" y="908"/>
                    <a:pt x="1381" y="911"/>
                    <a:pt x="1403" y="911"/>
                  </a:cubicBezTo>
                  <a:cubicBezTo>
                    <a:pt x="1502" y="911"/>
                    <a:pt x="1575" y="851"/>
                    <a:pt x="1602" y="769"/>
                  </a:cubicBezTo>
                  <a:cubicBezTo>
                    <a:pt x="1669" y="435"/>
                    <a:pt x="1402" y="135"/>
                    <a:pt x="1068" y="102"/>
                  </a:cubicBezTo>
                  <a:cubicBezTo>
                    <a:pt x="1024" y="91"/>
                    <a:pt x="979" y="87"/>
                    <a:pt x="934" y="87"/>
                  </a:cubicBezTo>
                  <a:cubicBezTo>
                    <a:pt x="842" y="87"/>
                    <a:pt x="746" y="102"/>
                    <a:pt x="635" y="102"/>
                  </a:cubicBezTo>
                  <a:lnTo>
                    <a:pt x="535" y="102"/>
                  </a:lnTo>
                  <a:cubicBezTo>
                    <a:pt x="501" y="68"/>
                    <a:pt x="501" y="68"/>
                    <a:pt x="501" y="68"/>
                  </a:cubicBezTo>
                  <a:lnTo>
                    <a:pt x="401" y="68"/>
                  </a:lnTo>
                  <a:cubicBezTo>
                    <a:pt x="401" y="68"/>
                    <a:pt x="401" y="35"/>
                    <a:pt x="401" y="35"/>
                  </a:cubicBezTo>
                  <a:lnTo>
                    <a:pt x="334" y="35"/>
                  </a:lnTo>
                  <a:cubicBezTo>
                    <a:pt x="311" y="11"/>
                    <a:pt x="275" y="0"/>
                    <a:pt x="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2"/>
            <p:cNvSpPr/>
            <p:nvPr/>
          </p:nvSpPr>
          <p:spPr>
            <a:xfrm>
              <a:off x="2462031" y="1671934"/>
              <a:ext cx="76062" cy="127344"/>
            </a:xfrm>
            <a:custGeom>
              <a:avLst/>
              <a:gdLst/>
              <a:ahLst/>
              <a:cxnLst/>
              <a:rect l="l" t="t" r="r" b="b"/>
              <a:pathLst>
                <a:path w="1369" h="2292" extrusionOk="0">
                  <a:moveTo>
                    <a:pt x="668" y="0"/>
                  </a:moveTo>
                  <a:cubicBezTo>
                    <a:pt x="618" y="0"/>
                    <a:pt x="568" y="17"/>
                    <a:pt x="534" y="50"/>
                  </a:cubicBezTo>
                  <a:cubicBezTo>
                    <a:pt x="434" y="117"/>
                    <a:pt x="434" y="284"/>
                    <a:pt x="534" y="350"/>
                  </a:cubicBezTo>
                  <a:cubicBezTo>
                    <a:pt x="568" y="384"/>
                    <a:pt x="601" y="417"/>
                    <a:pt x="634" y="484"/>
                  </a:cubicBezTo>
                  <a:cubicBezTo>
                    <a:pt x="668" y="484"/>
                    <a:pt x="668" y="517"/>
                    <a:pt x="668" y="517"/>
                  </a:cubicBezTo>
                  <a:cubicBezTo>
                    <a:pt x="701" y="551"/>
                    <a:pt x="701" y="584"/>
                    <a:pt x="701" y="584"/>
                  </a:cubicBezTo>
                  <a:cubicBezTo>
                    <a:pt x="734" y="617"/>
                    <a:pt x="734" y="651"/>
                    <a:pt x="768" y="684"/>
                  </a:cubicBezTo>
                  <a:cubicBezTo>
                    <a:pt x="768" y="684"/>
                    <a:pt x="768" y="717"/>
                    <a:pt x="768" y="717"/>
                  </a:cubicBezTo>
                  <a:cubicBezTo>
                    <a:pt x="801" y="784"/>
                    <a:pt x="801" y="851"/>
                    <a:pt x="834" y="917"/>
                  </a:cubicBezTo>
                  <a:cubicBezTo>
                    <a:pt x="834" y="917"/>
                    <a:pt x="834" y="951"/>
                    <a:pt x="834" y="984"/>
                  </a:cubicBezTo>
                  <a:cubicBezTo>
                    <a:pt x="834" y="1018"/>
                    <a:pt x="834" y="1018"/>
                    <a:pt x="834" y="1051"/>
                  </a:cubicBezTo>
                  <a:cubicBezTo>
                    <a:pt x="834" y="1084"/>
                    <a:pt x="834" y="1151"/>
                    <a:pt x="834" y="1218"/>
                  </a:cubicBezTo>
                  <a:cubicBezTo>
                    <a:pt x="834" y="1218"/>
                    <a:pt x="834" y="1251"/>
                    <a:pt x="834" y="1251"/>
                  </a:cubicBezTo>
                  <a:cubicBezTo>
                    <a:pt x="834" y="1251"/>
                    <a:pt x="834" y="1284"/>
                    <a:pt x="834" y="1284"/>
                  </a:cubicBezTo>
                  <a:cubicBezTo>
                    <a:pt x="834" y="1318"/>
                    <a:pt x="834" y="1318"/>
                    <a:pt x="834" y="1351"/>
                  </a:cubicBezTo>
                  <a:cubicBezTo>
                    <a:pt x="801" y="1384"/>
                    <a:pt x="801" y="1418"/>
                    <a:pt x="801" y="1451"/>
                  </a:cubicBezTo>
                  <a:cubicBezTo>
                    <a:pt x="801" y="1451"/>
                    <a:pt x="801" y="1485"/>
                    <a:pt x="768" y="1485"/>
                  </a:cubicBezTo>
                  <a:cubicBezTo>
                    <a:pt x="768" y="1485"/>
                    <a:pt x="768" y="1485"/>
                    <a:pt x="768" y="1518"/>
                  </a:cubicBezTo>
                  <a:cubicBezTo>
                    <a:pt x="768" y="1518"/>
                    <a:pt x="768" y="1551"/>
                    <a:pt x="768" y="1585"/>
                  </a:cubicBezTo>
                  <a:cubicBezTo>
                    <a:pt x="734" y="1184"/>
                    <a:pt x="568" y="784"/>
                    <a:pt x="401" y="417"/>
                  </a:cubicBezTo>
                  <a:cubicBezTo>
                    <a:pt x="376" y="342"/>
                    <a:pt x="276" y="305"/>
                    <a:pt x="199" y="305"/>
                  </a:cubicBezTo>
                  <a:cubicBezTo>
                    <a:pt x="173" y="305"/>
                    <a:pt x="151" y="309"/>
                    <a:pt x="134" y="317"/>
                  </a:cubicBezTo>
                  <a:cubicBezTo>
                    <a:pt x="34" y="384"/>
                    <a:pt x="0" y="517"/>
                    <a:pt x="34" y="617"/>
                  </a:cubicBezTo>
                  <a:cubicBezTo>
                    <a:pt x="234" y="1051"/>
                    <a:pt x="434" y="1551"/>
                    <a:pt x="267" y="2018"/>
                  </a:cubicBezTo>
                  <a:cubicBezTo>
                    <a:pt x="234" y="2118"/>
                    <a:pt x="334" y="2252"/>
                    <a:pt x="434" y="2285"/>
                  </a:cubicBezTo>
                  <a:cubicBezTo>
                    <a:pt x="448" y="2290"/>
                    <a:pt x="461" y="2292"/>
                    <a:pt x="474" y="2292"/>
                  </a:cubicBezTo>
                  <a:cubicBezTo>
                    <a:pt x="560" y="2292"/>
                    <a:pt x="639" y="2205"/>
                    <a:pt x="668" y="2118"/>
                  </a:cubicBezTo>
                  <a:cubicBezTo>
                    <a:pt x="734" y="1985"/>
                    <a:pt x="768" y="1818"/>
                    <a:pt x="768" y="1685"/>
                  </a:cubicBezTo>
                  <a:cubicBezTo>
                    <a:pt x="768" y="1718"/>
                    <a:pt x="801" y="1751"/>
                    <a:pt x="868" y="1785"/>
                  </a:cubicBezTo>
                  <a:cubicBezTo>
                    <a:pt x="891" y="1808"/>
                    <a:pt x="928" y="1819"/>
                    <a:pt x="966" y="1819"/>
                  </a:cubicBezTo>
                  <a:cubicBezTo>
                    <a:pt x="1036" y="1819"/>
                    <a:pt x="1113" y="1783"/>
                    <a:pt x="1135" y="1718"/>
                  </a:cubicBezTo>
                  <a:cubicBezTo>
                    <a:pt x="1368" y="1151"/>
                    <a:pt x="1268" y="484"/>
                    <a:pt x="801" y="50"/>
                  </a:cubicBezTo>
                  <a:cubicBezTo>
                    <a:pt x="768" y="17"/>
                    <a:pt x="718" y="0"/>
                    <a:pt x="6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2"/>
            <p:cNvSpPr/>
            <p:nvPr/>
          </p:nvSpPr>
          <p:spPr>
            <a:xfrm>
              <a:off x="2447197" y="1759938"/>
              <a:ext cx="29725" cy="54615"/>
            </a:xfrm>
            <a:custGeom>
              <a:avLst/>
              <a:gdLst/>
              <a:ahLst/>
              <a:cxnLst/>
              <a:rect l="l" t="t" r="r" b="b"/>
              <a:pathLst>
                <a:path w="535" h="983" extrusionOk="0">
                  <a:moveTo>
                    <a:pt x="334" y="1"/>
                  </a:moveTo>
                  <a:cubicBezTo>
                    <a:pt x="201" y="1"/>
                    <a:pt x="134" y="101"/>
                    <a:pt x="134" y="201"/>
                  </a:cubicBezTo>
                  <a:cubicBezTo>
                    <a:pt x="134" y="234"/>
                    <a:pt x="134" y="267"/>
                    <a:pt x="101" y="301"/>
                  </a:cubicBezTo>
                  <a:cubicBezTo>
                    <a:pt x="101" y="434"/>
                    <a:pt x="67" y="568"/>
                    <a:pt x="34" y="668"/>
                  </a:cubicBezTo>
                  <a:cubicBezTo>
                    <a:pt x="1" y="734"/>
                    <a:pt x="1" y="768"/>
                    <a:pt x="1" y="835"/>
                  </a:cubicBezTo>
                  <a:cubicBezTo>
                    <a:pt x="1" y="868"/>
                    <a:pt x="67" y="935"/>
                    <a:pt x="101" y="968"/>
                  </a:cubicBezTo>
                  <a:cubicBezTo>
                    <a:pt x="123" y="968"/>
                    <a:pt x="160" y="983"/>
                    <a:pt x="202" y="983"/>
                  </a:cubicBezTo>
                  <a:cubicBezTo>
                    <a:pt x="223" y="983"/>
                    <a:pt x="245" y="979"/>
                    <a:pt x="267" y="968"/>
                  </a:cubicBezTo>
                  <a:cubicBezTo>
                    <a:pt x="301" y="968"/>
                    <a:pt x="368" y="935"/>
                    <a:pt x="401" y="868"/>
                  </a:cubicBezTo>
                  <a:cubicBezTo>
                    <a:pt x="468" y="668"/>
                    <a:pt x="534" y="434"/>
                    <a:pt x="534" y="201"/>
                  </a:cubicBezTo>
                  <a:cubicBezTo>
                    <a:pt x="534" y="101"/>
                    <a:pt x="434" y="1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2"/>
            <p:cNvSpPr/>
            <p:nvPr/>
          </p:nvSpPr>
          <p:spPr>
            <a:xfrm>
              <a:off x="1989453" y="1780327"/>
              <a:ext cx="44504" cy="30169"/>
            </a:xfrm>
            <a:custGeom>
              <a:avLst/>
              <a:gdLst/>
              <a:ahLst/>
              <a:cxnLst/>
              <a:rect l="l" t="t" r="r" b="b"/>
              <a:pathLst>
                <a:path w="801" h="543" extrusionOk="0">
                  <a:moveTo>
                    <a:pt x="234" y="1"/>
                  </a:moveTo>
                  <a:cubicBezTo>
                    <a:pt x="167" y="1"/>
                    <a:pt x="100" y="34"/>
                    <a:pt x="67" y="67"/>
                  </a:cubicBezTo>
                  <a:cubicBezTo>
                    <a:pt x="34" y="101"/>
                    <a:pt x="0" y="167"/>
                    <a:pt x="0" y="234"/>
                  </a:cubicBezTo>
                  <a:cubicBezTo>
                    <a:pt x="0" y="267"/>
                    <a:pt x="34" y="334"/>
                    <a:pt x="67" y="367"/>
                  </a:cubicBezTo>
                  <a:cubicBezTo>
                    <a:pt x="205" y="478"/>
                    <a:pt x="366" y="543"/>
                    <a:pt x="531" y="543"/>
                  </a:cubicBezTo>
                  <a:cubicBezTo>
                    <a:pt x="565" y="543"/>
                    <a:pt x="600" y="540"/>
                    <a:pt x="634" y="534"/>
                  </a:cubicBezTo>
                  <a:cubicBezTo>
                    <a:pt x="668" y="501"/>
                    <a:pt x="734" y="468"/>
                    <a:pt x="768" y="434"/>
                  </a:cubicBezTo>
                  <a:cubicBezTo>
                    <a:pt x="768" y="367"/>
                    <a:pt x="801" y="301"/>
                    <a:pt x="768" y="267"/>
                  </a:cubicBezTo>
                  <a:cubicBezTo>
                    <a:pt x="768" y="201"/>
                    <a:pt x="734" y="167"/>
                    <a:pt x="668" y="134"/>
                  </a:cubicBezTo>
                  <a:cubicBezTo>
                    <a:pt x="634" y="101"/>
                    <a:pt x="567" y="101"/>
                    <a:pt x="534" y="101"/>
                  </a:cubicBezTo>
                  <a:lnTo>
                    <a:pt x="501" y="101"/>
                  </a:lnTo>
                  <a:cubicBezTo>
                    <a:pt x="501" y="117"/>
                    <a:pt x="492" y="126"/>
                    <a:pt x="484" y="126"/>
                  </a:cubicBezTo>
                  <a:cubicBezTo>
                    <a:pt x="476" y="126"/>
                    <a:pt x="467" y="117"/>
                    <a:pt x="467" y="101"/>
                  </a:cubicBezTo>
                  <a:lnTo>
                    <a:pt x="401" y="101"/>
                  </a:lnTo>
                  <a:cubicBezTo>
                    <a:pt x="401" y="101"/>
                    <a:pt x="367" y="101"/>
                    <a:pt x="367" y="67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2"/>
            <p:cNvSpPr/>
            <p:nvPr/>
          </p:nvSpPr>
          <p:spPr>
            <a:xfrm>
              <a:off x="1896782" y="1229749"/>
              <a:ext cx="687666" cy="359751"/>
            </a:xfrm>
            <a:custGeom>
              <a:avLst/>
              <a:gdLst/>
              <a:ahLst/>
              <a:cxnLst/>
              <a:rect l="l" t="t" r="r" b="b"/>
              <a:pathLst>
                <a:path w="12377" h="6475" extrusionOk="0">
                  <a:moveTo>
                    <a:pt x="6806" y="1"/>
                  </a:moveTo>
                  <a:cubicBezTo>
                    <a:pt x="4843" y="1"/>
                    <a:pt x="2840" y="808"/>
                    <a:pt x="1535" y="2238"/>
                  </a:cubicBezTo>
                  <a:cubicBezTo>
                    <a:pt x="568" y="3339"/>
                    <a:pt x="1" y="4807"/>
                    <a:pt x="67" y="6275"/>
                  </a:cubicBezTo>
                  <a:cubicBezTo>
                    <a:pt x="84" y="6408"/>
                    <a:pt x="192" y="6475"/>
                    <a:pt x="297" y="6475"/>
                  </a:cubicBezTo>
                  <a:cubicBezTo>
                    <a:pt x="401" y="6475"/>
                    <a:pt x="501" y="6408"/>
                    <a:pt x="501" y="6275"/>
                  </a:cubicBezTo>
                  <a:cubicBezTo>
                    <a:pt x="334" y="3739"/>
                    <a:pt x="2169" y="1605"/>
                    <a:pt x="4504" y="837"/>
                  </a:cubicBezTo>
                  <a:cubicBezTo>
                    <a:pt x="5235" y="575"/>
                    <a:pt x="6047" y="429"/>
                    <a:pt x="6859" y="429"/>
                  </a:cubicBezTo>
                  <a:cubicBezTo>
                    <a:pt x="8420" y="429"/>
                    <a:pt x="9976" y="966"/>
                    <a:pt x="10942" y="2238"/>
                  </a:cubicBezTo>
                  <a:cubicBezTo>
                    <a:pt x="11676" y="3206"/>
                    <a:pt x="11976" y="4473"/>
                    <a:pt x="11575" y="5641"/>
                  </a:cubicBezTo>
                  <a:cubicBezTo>
                    <a:pt x="11536" y="5798"/>
                    <a:pt x="11660" y="5898"/>
                    <a:pt x="11781" y="5898"/>
                  </a:cubicBezTo>
                  <a:cubicBezTo>
                    <a:pt x="11865" y="5898"/>
                    <a:pt x="11948" y="5850"/>
                    <a:pt x="11976" y="5741"/>
                  </a:cubicBezTo>
                  <a:cubicBezTo>
                    <a:pt x="12376" y="4640"/>
                    <a:pt x="12143" y="3406"/>
                    <a:pt x="11575" y="2439"/>
                  </a:cubicBezTo>
                  <a:cubicBezTo>
                    <a:pt x="10942" y="1371"/>
                    <a:pt x="9874" y="637"/>
                    <a:pt x="8707" y="270"/>
                  </a:cubicBezTo>
                  <a:cubicBezTo>
                    <a:pt x="8095" y="88"/>
                    <a:pt x="7453" y="1"/>
                    <a:pt x="6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2"/>
            <p:cNvSpPr/>
            <p:nvPr/>
          </p:nvSpPr>
          <p:spPr>
            <a:xfrm>
              <a:off x="2001065" y="1289974"/>
              <a:ext cx="494095" cy="154179"/>
            </a:xfrm>
            <a:custGeom>
              <a:avLst/>
              <a:gdLst/>
              <a:ahLst/>
              <a:cxnLst/>
              <a:rect l="l" t="t" r="r" b="b"/>
              <a:pathLst>
                <a:path w="8893" h="2775" extrusionOk="0">
                  <a:moveTo>
                    <a:pt x="4975" y="1"/>
                  </a:moveTo>
                  <a:cubicBezTo>
                    <a:pt x="4814" y="1"/>
                    <a:pt x="4654" y="7"/>
                    <a:pt x="4495" y="20"/>
                  </a:cubicBezTo>
                  <a:cubicBezTo>
                    <a:pt x="2794" y="154"/>
                    <a:pt x="959" y="787"/>
                    <a:pt x="92" y="2455"/>
                  </a:cubicBezTo>
                  <a:cubicBezTo>
                    <a:pt x="0" y="2615"/>
                    <a:pt x="143" y="2774"/>
                    <a:pt x="285" y="2774"/>
                  </a:cubicBezTo>
                  <a:cubicBezTo>
                    <a:pt x="351" y="2774"/>
                    <a:pt x="416" y="2740"/>
                    <a:pt x="459" y="2655"/>
                  </a:cubicBezTo>
                  <a:cubicBezTo>
                    <a:pt x="1259" y="1154"/>
                    <a:pt x="2927" y="587"/>
                    <a:pt x="4495" y="454"/>
                  </a:cubicBezTo>
                  <a:cubicBezTo>
                    <a:pt x="4659" y="439"/>
                    <a:pt x="4827" y="431"/>
                    <a:pt x="4996" y="431"/>
                  </a:cubicBezTo>
                  <a:cubicBezTo>
                    <a:pt x="6332" y="431"/>
                    <a:pt x="7750" y="922"/>
                    <a:pt x="8431" y="2255"/>
                  </a:cubicBezTo>
                  <a:cubicBezTo>
                    <a:pt x="8470" y="2324"/>
                    <a:pt x="8529" y="2352"/>
                    <a:pt x="8590" y="2352"/>
                  </a:cubicBezTo>
                  <a:cubicBezTo>
                    <a:pt x="8736" y="2352"/>
                    <a:pt x="8892" y="2187"/>
                    <a:pt x="8798" y="2022"/>
                  </a:cubicBezTo>
                  <a:cubicBezTo>
                    <a:pt x="8015" y="576"/>
                    <a:pt x="6470" y="1"/>
                    <a:pt x="4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2"/>
            <p:cNvSpPr/>
            <p:nvPr/>
          </p:nvSpPr>
          <p:spPr>
            <a:xfrm>
              <a:off x="2033900" y="1852608"/>
              <a:ext cx="56" cy="1889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1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1" y="0"/>
                    <a:pt x="1" y="34"/>
                    <a:pt x="1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2"/>
            <p:cNvSpPr/>
            <p:nvPr/>
          </p:nvSpPr>
          <p:spPr>
            <a:xfrm>
              <a:off x="1596991" y="1772938"/>
              <a:ext cx="587103" cy="604715"/>
            </a:xfrm>
            <a:custGeom>
              <a:avLst/>
              <a:gdLst/>
              <a:ahLst/>
              <a:cxnLst/>
              <a:rect l="l" t="t" r="r" b="b"/>
              <a:pathLst>
                <a:path w="10567" h="10884" extrusionOk="0">
                  <a:moveTo>
                    <a:pt x="8190" y="0"/>
                  </a:moveTo>
                  <a:cubicBezTo>
                    <a:pt x="8082" y="0"/>
                    <a:pt x="7982" y="67"/>
                    <a:pt x="7998" y="200"/>
                  </a:cubicBezTo>
                  <a:cubicBezTo>
                    <a:pt x="8031" y="662"/>
                    <a:pt x="8064" y="1123"/>
                    <a:pt x="8162" y="1585"/>
                  </a:cubicBezTo>
                  <a:lnTo>
                    <a:pt x="8162" y="1585"/>
                  </a:lnTo>
                  <a:cubicBezTo>
                    <a:pt x="8153" y="1568"/>
                    <a:pt x="8132" y="1568"/>
                    <a:pt x="8132" y="1568"/>
                  </a:cubicBezTo>
                  <a:lnTo>
                    <a:pt x="8032" y="1568"/>
                  </a:lnTo>
                  <a:cubicBezTo>
                    <a:pt x="8032" y="1568"/>
                    <a:pt x="8032" y="1535"/>
                    <a:pt x="7998" y="1535"/>
                  </a:cubicBezTo>
                  <a:lnTo>
                    <a:pt x="7965" y="1535"/>
                  </a:lnTo>
                  <a:cubicBezTo>
                    <a:pt x="7932" y="1501"/>
                    <a:pt x="7898" y="1501"/>
                    <a:pt x="7865" y="1468"/>
                  </a:cubicBezTo>
                  <a:cubicBezTo>
                    <a:pt x="7865" y="1468"/>
                    <a:pt x="7832" y="1434"/>
                    <a:pt x="7832" y="1434"/>
                  </a:cubicBezTo>
                  <a:cubicBezTo>
                    <a:pt x="7832" y="1434"/>
                    <a:pt x="7798" y="1368"/>
                    <a:pt x="7765" y="1368"/>
                  </a:cubicBezTo>
                  <a:cubicBezTo>
                    <a:pt x="7765" y="1368"/>
                    <a:pt x="7765" y="1334"/>
                    <a:pt x="7765" y="1334"/>
                  </a:cubicBezTo>
                  <a:cubicBezTo>
                    <a:pt x="7732" y="1334"/>
                    <a:pt x="7732" y="1301"/>
                    <a:pt x="7732" y="1301"/>
                  </a:cubicBezTo>
                  <a:cubicBezTo>
                    <a:pt x="7681" y="1226"/>
                    <a:pt x="7594" y="1188"/>
                    <a:pt x="7511" y="1188"/>
                  </a:cubicBezTo>
                  <a:cubicBezTo>
                    <a:pt x="7483" y="1188"/>
                    <a:pt x="7456" y="1193"/>
                    <a:pt x="7431" y="1201"/>
                  </a:cubicBezTo>
                  <a:cubicBezTo>
                    <a:pt x="7331" y="1268"/>
                    <a:pt x="7298" y="1401"/>
                    <a:pt x="7365" y="1501"/>
                  </a:cubicBezTo>
                  <a:cubicBezTo>
                    <a:pt x="7521" y="1782"/>
                    <a:pt x="7852" y="2005"/>
                    <a:pt x="8195" y="2005"/>
                  </a:cubicBezTo>
                  <a:cubicBezTo>
                    <a:pt x="8218" y="2005"/>
                    <a:pt x="8242" y="2004"/>
                    <a:pt x="8265" y="2002"/>
                  </a:cubicBezTo>
                  <a:cubicBezTo>
                    <a:pt x="8299" y="2068"/>
                    <a:pt x="8299" y="2168"/>
                    <a:pt x="8332" y="2235"/>
                  </a:cubicBezTo>
                  <a:cubicBezTo>
                    <a:pt x="8299" y="2235"/>
                    <a:pt x="8265" y="2235"/>
                    <a:pt x="8232" y="2268"/>
                  </a:cubicBezTo>
                  <a:cubicBezTo>
                    <a:pt x="8199" y="2302"/>
                    <a:pt x="8199" y="2302"/>
                    <a:pt x="8199" y="2302"/>
                  </a:cubicBezTo>
                  <a:lnTo>
                    <a:pt x="8165" y="2302"/>
                  </a:lnTo>
                  <a:cubicBezTo>
                    <a:pt x="8165" y="2302"/>
                    <a:pt x="8098" y="2335"/>
                    <a:pt x="8132" y="2335"/>
                  </a:cubicBezTo>
                  <a:lnTo>
                    <a:pt x="7998" y="2335"/>
                  </a:lnTo>
                  <a:cubicBezTo>
                    <a:pt x="7965" y="2335"/>
                    <a:pt x="7965" y="2302"/>
                    <a:pt x="7965" y="2302"/>
                  </a:cubicBezTo>
                  <a:lnTo>
                    <a:pt x="7865" y="2302"/>
                  </a:lnTo>
                  <a:cubicBezTo>
                    <a:pt x="7865" y="2302"/>
                    <a:pt x="7865" y="2302"/>
                    <a:pt x="7832" y="2268"/>
                  </a:cubicBezTo>
                  <a:cubicBezTo>
                    <a:pt x="7765" y="2235"/>
                    <a:pt x="7698" y="2202"/>
                    <a:pt x="7631" y="2168"/>
                  </a:cubicBezTo>
                  <a:cubicBezTo>
                    <a:pt x="7598" y="2135"/>
                    <a:pt x="7598" y="2135"/>
                    <a:pt x="7598" y="2135"/>
                  </a:cubicBezTo>
                  <a:cubicBezTo>
                    <a:pt x="7565" y="2135"/>
                    <a:pt x="7565" y="2102"/>
                    <a:pt x="7531" y="2102"/>
                  </a:cubicBezTo>
                  <a:cubicBezTo>
                    <a:pt x="7498" y="2068"/>
                    <a:pt x="7465" y="2035"/>
                    <a:pt x="7465" y="2002"/>
                  </a:cubicBezTo>
                  <a:cubicBezTo>
                    <a:pt x="7431" y="2002"/>
                    <a:pt x="7431" y="1968"/>
                    <a:pt x="7431" y="1968"/>
                  </a:cubicBezTo>
                  <a:cubicBezTo>
                    <a:pt x="7398" y="1935"/>
                    <a:pt x="7398" y="1935"/>
                    <a:pt x="7398" y="1935"/>
                  </a:cubicBezTo>
                  <a:cubicBezTo>
                    <a:pt x="7365" y="1901"/>
                    <a:pt x="7365" y="1835"/>
                    <a:pt x="7331" y="1801"/>
                  </a:cubicBezTo>
                  <a:cubicBezTo>
                    <a:pt x="7331" y="1768"/>
                    <a:pt x="7298" y="1768"/>
                    <a:pt x="7298" y="1735"/>
                  </a:cubicBezTo>
                  <a:cubicBezTo>
                    <a:pt x="7298" y="1735"/>
                    <a:pt x="7298" y="1701"/>
                    <a:pt x="7265" y="1701"/>
                  </a:cubicBezTo>
                  <a:cubicBezTo>
                    <a:pt x="7265" y="1668"/>
                    <a:pt x="7265" y="1635"/>
                    <a:pt x="7231" y="1601"/>
                  </a:cubicBezTo>
                  <a:cubicBezTo>
                    <a:pt x="7231" y="1535"/>
                    <a:pt x="7231" y="1501"/>
                    <a:pt x="7198" y="1468"/>
                  </a:cubicBezTo>
                  <a:cubicBezTo>
                    <a:pt x="7198" y="1434"/>
                    <a:pt x="7198" y="1434"/>
                    <a:pt x="7198" y="1434"/>
                  </a:cubicBezTo>
                  <a:cubicBezTo>
                    <a:pt x="7198" y="1401"/>
                    <a:pt x="7198" y="1368"/>
                    <a:pt x="7198" y="1368"/>
                  </a:cubicBezTo>
                  <a:cubicBezTo>
                    <a:pt x="7198" y="1301"/>
                    <a:pt x="7198" y="1268"/>
                    <a:pt x="7198" y="1234"/>
                  </a:cubicBezTo>
                  <a:cubicBezTo>
                    <a:pt x="7198" y="1201"/>
                    <a:pt x="7198" y="1201"/>
                    <a:pt x="7198" y="1201"/>
                  </a:cubicBezTo>
                  <a:cubicBezTo>
                    <a:pt x="7231" y="1168"/>
                    <a:pt x="7231" y="1134"/>
                    <a:pt x="7231" y="1134"/>
                  </a:cubicBezTo>
                  <a:cubicBezTo>
                    <a:pt x="7265" y="1001"/>
                    <a:pt x="7198" y="901"/>
                    <a:pt x="7064" y="867"/>
                  </a:cubicBezTo>
                  <a:cubicBezTo>
                    <a:pt x="7047" y="861"/>
                    <a:pt x="7029" y="859"/>
                    <a:pt x="7012" y="859"/>
                  </a:cubicBezTo>
                  <a:cubicBezTo>
                    <a:pt x="6931" y="859"/>
                    <a:pt x="6858" y="918"/>
                    <a:pt x="6831" y="1001"/>
                  </a:cubicBezTo>
                  <a:cubicBezTo>
                    <a:pt x="6731" y="1368"/>
                    <a:pt x="6798" y="1735"/>
                    <a:pt x="6998" y="2068"/>
                  </a:cubicBezTo>
                  <a:cubicBezTo>
                    <a:pt x="7031" y="2135"/>
                    <a:pt x="7064" y="2168"/>
                    <a:pt x="7131" y="2235"/>
                  </a:cubicBezTo>
                  <a:cubicBezTo>
                    <a:pt x="6898" y="2502"/>
                    <a:pt x="6831" y="2869"/>
                    <a:pt x="6798" y="3236"/>
                  </a:cubicBezTo>
                  <a:cubicBezTo>
                    <a:pt x="6798" y="3469"/>
                    <a:pt x="6798" y="3703"/>
                    <a:pt x="6731" y="3936"/>
                  </a:cubicBezTo>
                  <a:cubicBezTo>
                    <a:pt x="6664" y="4170"/>
                    <a:pt x="6531" y="4337"/>
                    <a:pt x="6297" y="4470"/>
                  </a:cubicBezTo>
                  <a:cubicBezTo>
                    <a:pt x="5930" y="4703"/>
                    <a:pt x="5630" y="4937"/>
                    <a:pt x="5630" y="5437"/>
                  </a:cubicBezTo>
                  <a:cubicBezTo>
                    <a:pt x="5597" y="5471"/>
                    <a:pt x="5630" y="5537"/>
                    <a:pt x="5630" y="5604"/>
                  </a:cubicBezTo>
                  <a:cubicBezTo>
                    <a:pt x="5597" y="5604"/>
                    <a:pt x="5597" y="5637"/>
                    <a:pt x="5563" y="5671"/>
                  </a:cubicBezTo>
                  <a:cubicBezTo>
                    <a:pt x="5563" y="5671"/>
                    <a:pt x="5563" y="5704"/>
                    <a:pt x="5530" y="5704"/>
                  </a:cubicBezTo>
                  <a:cubicBezTo>
                    <a:pt x="5530" y="5704"/>
                    <a:pt x="5530" y="5704"/>
                    <a:pt x="5530" y="5738"/>
                  </a:cubicBezTo>
                  <a:cubicBezTo>
                    <a:pt x="5497" y="5771"/>
                    <a:pt x="5463" y="5771"/>
                    <a:pt x="5463" y="5804"/>
                  </a:cubicBezTo>
                  <a:cubicBezTo>
                    <a:pt x="5430" y="5838"/>
                    <a:pt x="5430" y="5838"/>
                    <a:pt x="5397" y="5838"/>
                  </a:cubicBezTo>
                  <a:cubicBezTo>
                    <a:pt x="5397" y="5838"/>
                    <a:pt x="5397" y="5871"/>
                    <a:pt x="5397" y="5871"/>
                  </a:cubicBezTo>
                  <a:cubicBezTo>
                    <a:pt x="5363" y="5871"/>
                    <a:pt x="5330" y="5904"/>
                    <a:pt x="5296" y="5938"/>
                  </a:cubicBezTo>
                  <a:cubicBezTo>
                    <a:pt x="5163" y="6004"/>
                    <a:pt x="4996" y="6071"/>
                    <a:pt x="4863" y="6171"/>
                  </a:cubicBezTo>
                  <a:cubicBezTo>
                    <a:pt x="4596" y="6371"/>
                    <a:pt x="4362" y="6638"/>
                    <a:pt x="4396" y="6972"/>
                  </a:cubicBezTo>
                  <a:cubicBezTo>
                    <a:pt x="4229" y="7038"/>
                    <a:pt x="4029" y="7038"/>
                    <a:pt x="3862" y="7105"/>
                  </a:cubicBezTo>
                  <a:cubicBezTo>
                    <a:pt x="3495" y="7172"/>
                    <a:pt x="3128" y="7339"/>
                    <a:pt x="2895" y="7639"/>
                  </a:cubicBezTo>
                  <a:cubicBezTo>
                    <a:pt x="2761" y="7839"/>
                    <a:pt x="2695" y="8073"/>
                    <a:pt x="2728" y="8306"/>
                  </a:cubicBezTo>
                  <a:cubicBezTo>
                    <a:pt x="1794" y="8506"/>
                    <a:pt x="893" y="8940"/>
                    <a:pt x="159" y="9540"/>
                  </a:cubicBezTo>
                  <a:cubicBezTo>
                    <a:pt x="0" y="9673"/>
                    <a:pt x="157" y="9889"/>
                    <a:pt x="329" y="9889"/>
                  </a:cubicBezTo>
                  <a:cubicBezTo>
                    <a:pt x="373" y="9889"/>
                    <a:pt x="418" y="9875"/>
                    <a:pt x="460" y="9840"/>
                  </a:cubicBezTo>
                  <a:cubicBezTo>
                    <a:pt x="1160" y="9273"/>
                    <a:pt x="1994" y="8873"/>
                    <a:pt x="2861" y="8706"/>
                  </a:cubicBezTo>
                  <a:cubicBezTo>
                    <a:pt x="2961" y="8806"/>
                    <a:pt x="3062" y="8906"/>
                    <a:pt x="3095" y="9007"/>
                  </a:cubicBezTo>
                  <a:cubicBezTo>
                    <a:pt x="3095" y="9140"/>
                    <a:pt x="3028" y="9273"/>
                    <a:pt x="2895" y="9307"/>
                  </a:cubicBezTo>
                  <a:cubicBezTo>
                    <a:pt x="2728" y="9407"/>
                    <a:pt x="2561" y="9507"/>
                    <a:pt x="2428" y="9607"/>
                  </a:cubicBezTo>
                  <a:cubicBezTo>
                    <a:pt x="2261" y="9774"/>
                    <a:pt x="2161" y="9941"/>
                    <a:pt x="2161" y="10174"/>
                  </a:cubicBezTo>
                  <a:cubicBezTo>
                    <a:pt x="2128" y="10374"/>
                    <a:pt x="2194" y="10574"/>
                    <a:pt x="2361" y="10708"/>
                  </a:cubicBezTo>
                  <a:cubicBezTo>
                    <a:pt x="2472" y="10818"/>
                    <a:pt x="2628" y="10883"/>
                    <a:pt x="2792" y="10883"/>
                  </a:cubicBezTo>
                  <a:cubicBezTo>
                    <a:pt x="2826" y="10883"/>
                    <a:pt x="2860" y="10880"/>
                    <a:pt x="2895" y="10875"/>
                  </a:cubicBezTo>
                  <a:cubicBezTo>
                    <a:pt x="3162" y="10875"/>
                    <a:pt x="3362" y="10774"/>
                    <a:pt x="3562" y="10608"/>
                  </a:cubicBezTo>
                  <a:cubicBezTo>
                    <a:pt x="3662" y="10541"/>
                    <a:pt x="3695" y="10441"/>
                    <a:pt x="3662" y="10341"/>
                  </a:cubicBezTo>
                  <a:cubicBezTo>
                    <a:pt x="3629" y="10307"/>
                    <a:pt x="3629" y="10307"/>
                    <a:pt x="3629" y="10307"/>
                  </a:cubicBezTo>
                  <a:cubicBezTo>
                    <a:pt x="3629" y="10274"/>
                    <a:pt x="3629" y="10274"/>
                    <a:pt x="3595" y="10274"/>
                  </a:cubicBezTo>
                  <a:cubicBezTo>
                    <a:pt x="3570" y="10199"/>
                    <a:pt x="3489" y="10162"/>
                    <a:pt x="3408" y="10162"/>
                  </a:cubicBezTo>
                  <a:cubicBezTo>
                    <a:pt x="3381" y="10162"/>
                    <a:pt x="3353" y="10166"/>
                    <a:pt x="3328" y="10174"/>
                  </a:cubicBezTo>
                  <a:lnTo>
                    <a:pt x="3228" y="10174"/>
                  </a:lnTo>
                  <a:cubicBezTo>
                    <a:pt x="3228" y="10174"/>
                    <a:pt x="3228" y="10174"/>
                    <a:pt x="3195" y="10141"/>
                  </a:cubicBezTo>
                  <a:cubicBezTo>
                    <a:pt x="3162" y="10107"/>
                    <a:pt x="3162" y="10107"/>
                    <a:pt x="3162" y="10107"/>
                  </a:cubicBezTo>
                  <a:cubicBezTo>
                    <a:pt x="3162" y="10041"/>
                    <a:pt x="3128" y="10007"/>
                    <a:pt x="3062" y="9974"/>
                  </a:cubicBezTo>
                  <a:cubicBezTo>
                    <a:pt x="3039" y="9974"/>
                    <a:pt x="3002" y="9959"/>
                    <a:pt x="2970" y="9959"/>
                  </a:cubicBezTo>
                  <a:cubicBezTo>
                    <a:pt x="2954" y="9959"/>
                    <a:pt x="2939" y="9963"/>
                    <a:pt x="2928" y="9974"/>
                  </a:cubicBezTo>
                  <a:cubicBezTo>
                    <a:pt x="2861" y="9974"/>
                    <a:pt x="2828" y="10007"/>
                    <a:pt x="2795" y="10074"/>
                  </a:cubicBezTo>
                  <a:cubicBezTo>
                    <a:pt x="2761" y="10107"/>
                    <a:pt x="2761" y="10174"/>
                    <a:pt x="2761" y="10207"/>
                  </a:cubicBezTo>
                  <a:cubicBezTo>
                    <a:pt x="2795" y="10307"/>
                    <a:pt x="2861" y="10408"/>
                    <a:pt x="2928" y="10474"/>
                  </a:cubicBezTo>
                  <a:lnTo>
                    <a:pt x="2761" y="10474"/>
                  </a:lnTo>
                  <a:cubicBezTo>
                    <a:pt x="2761" y="10474"/>
                    <a:pt x="2728" y="10441"/>
                    <a:pt x="2695" y="10441"/>
                  </a:cubicBezTo>
                  <a:cubicBezTo>
                    <a:pt x="2661" y="10441"/>
                    <a:pt x="2628" y="10408"/>
                    <a:pt x="2628" y="10408"/>
                  </a:cubicBezTo>
                  <a:cubicBezTo>
                    <a:pt x="2628" y="10408"/>
                    <a:pt x="2628" y="10408"/>
                    <a:pt x="2628" y="10374"/>
                  </a:cubicBezTo>
                  <a:lnTo>
                    <a:pt x="2595" y="10374"/>
                  </a:lnTo>
                  <a:cubicBezTo>
                    <a:pt x="2595" y="10341"/>
                    <a:pt x="2595" y="10341"/>
                    <a:pt x="2595" y="10307"/>
                  </a:cubicBezTo>
                  <a:cubicBezTo>
                    <a:pt x="2595" y="10307"/>
                    <a:pt x="2561" y="10274"/>
                    <a:pt x="2561" y="10274"/>
                  </a:cubicBezTo>
                  <a:cubicBezTo>
                    <a:pt x="2561" y="10274"/>
                    <a:pt x="2561" y="10241"/>
                    <a:pt x="2561" y="10241"/>
                  </a:cubicBezTo>
                  <a:cubicBezTo>
                    <a:pt x="2561" y="10221"/>
                    <a:pt x="2561" y="10213"/>
                    <a:pt x="2561" y="10203"/>
                  </a:cubicBezTo>
                  <a:cubicBezTo>
                    <a:pt x="2561" y="10203"/>
                    <a:pt x="2561" y="10164"/>
                    <a:pt x="2561" y="10141"/>
                  </a:cubicBezTo>
                  <a:cubicBezTo>
                    <a:pt x="2595" y="10141"/>
                    <a:pt x="2595" y="10107"/>
                    <a:pt x="2595" y="10107"/>
                  </a:cubicBezTo>
                  <a:cubicBezTo>
                    <a:pt x="2595" y="10107"/>
                    <a:pt x="2595" y="10041"/>
                    <a:pt x="2628" y="10041"/>
                  </a:cubicBezTo>
                  <a:cubicBezTo>
                    <a:pt x="2628" y="10041"/>
                    <a:pt x="2628" y="10007"/>
                    <a:pt x="2628" y="10007"/>
                  </a:cubicBezTo>
                  <a:lnTo>
                    <a:pt x="2661" y="10007"/>
                  </a:lnTo>
                  <a:cubicBezTo>
                    <a:pt x="2661" y="9974"/>
                    <a:pt x="2661" y="9974"/>
                    <a:pt x="2661" y="9974"/>
                  </a:cubicBezTo>
                  <a:cubicBezTo>
                    <a:pt x="2695" y="9941"/>
                    <a:pt x="2728" y="9907"/>
                    <a:pt x="2761" y="9874"/>
                  </a:cubicBezTo>
                  <a:lnTo>
                    <a:pt x="2795" y="9874"/>
                  </a:lnTo>
                  <a:cubicBezTo>
                    <a:pt x="2795" y="9840"/>
                    <a:pt x="2795" y="9840"/>
                    <a:pt x="2795" y="9840"/>
                  </a:cubicBezTo>
                  <a:cubicBezTo>
                    <a:pt x="2828" y="9840"/>
                    <a:pt x="2828" y="9807"/>
                    <a:pt x="2861" y="9807"/>
                  </a:cubicBezTo>
                  <a:cubicBezTo>
                    <a:pt x="2928" y="9740"/>
                    <a:pt x="3028" y="9707"/>
                    <a:pt x="3128" y="9674"/>
                  </a:cubicBezTo>
                  <a:cubicBezTo>
                    <a:pt x="3128" y="9640"/>
                    <a:pt x="3128" y="9640"/>
                    <a:pt x="3128" y="9640"/>
                  </a:cubicBezTo>
                  <a:cubicBezTo>
                    <a:pt x="3462" y="9507"/>
                    <a:pt x="3595" y="9107"/>
                    <a:pt x="3428" y="8806"/>
                  </a:cubicBezTo>
                  <a:cubicBezTo>
                    <a:pt x="3395" y="8673"/>
                    <a:pt x="3262" y="8540"/>
                    <a:pt x="3195" y="8439"/>
                  </a:cubicBezTo>
                  <a:cubicBezTo>
                    <a:pt x="3195" y="8406"/>
                    <a:pt x="3162" y="8373"/>
                    <a:pt x="3128" y="8339"/>
                  </a:cubicBezTo>
                  <a:cubicBezTo>
                    <a:pt x="3095" y="8206"/>
                    <a:pt x="3128" y="8073"/>
                    <a:pt x="3195" y="7939"/>
                  </a:cubicBezTo>
                  <a:cubicBezTo>
                    <a:pt x="3395" y="7639"/>
                    <a:pt x="3795" y="7539"/>
                    <a:pt x="4129" y="7472"/>
                  </a:cubicBezTo>
                  <a:cubicBezTo>
                    <a:pt x="4529" y="7372"/>
                    <a:pt x="4896" y="7305"/>
                    <a:pt x="5230" y="7038"/>
                  </a:cubicBezTo>
                  <a:cubicBezTo>
                    <a:pt x="5330" y="6972"/>
                    <a:pt x="5296" y="6805"/>
                    <a:pt x="5230" y="6738"/>
                  </a:cubicBezTo>
                  <a:cubicBezTo>
                    <a:pt x="5180" y="6705"/>
                    <a:pt x="5130" y="6688"/>
                    <a:pt x="5080" y="6688"/>
                  </a:cubicBezTo>
                  <a:cubicBezTo>
                    <a:pt x="5030" y="6688"/>
                    <a:pt x="4980" y="6705"/>
                    <a:pt x="4930" y="6738"/>
                  </a:cubicBezTo>
                  <a:cubicBezTo>
                    <a:pt x="4896" y="6772"/>
                    <a:pt x="4863" y="6772"/>
                    <a:pt x="4829" y="6805"/>
                  </a:cubicBezTo>
                  <a:cubicBezTo>
                    <a:pt x="4829" y="6805"/>
                    <a:pt x="4829" y="6805"/>
                    <a:pt x="4863" y="6772"/>
                  </a:cubicBezTo>
                  <a:cubicBezTo>
                    <a:pt x="4863" y="6772"/>
                    <a:pt x="4896" y="6738"/>
                    <a:pt x="4896" y="6705"/>
                  </a:cubicBezTo>
                  <a:cubicBezTo>
                    <a:pt x="4896" y="6672"/>
                    <a:pt x="4896" y="6672"/>
                    <a:pt x="4930" y="6672"/>
                  </a:cubicBezTo>
                  <a:cubicBezTo>
                    <a:pt x="4930" y="6672"/>
                    <a:pt x="4930" y="6638"/>
                    <a:pt x="4963" y="6638"/>
                  </a:cubicBezTo>
                  <a:cubicBezTo>
                    <a:pt x="4996" y="6605"/>
                    <a:pt x="4996" y="6571"/>
                    <a:pt x="5030" y="6571"/>
                  </a:cubicBezTo>
                  <a:cubicBezTo>
                    <a:pt x="5030" y="6571"/>
                    <a:pt x="5063" y="6571"/>
                    <a:pt x="5063" y="6538"/>
                  </a:cubicBezTo>
                  <a:cubicBezTo>
                    <a:pt x="5063" y="6538"/>
                    <a:pt x="5096" y="6538"/>
                    <a:pt x="5096" y="6505"/>
                  </a:cubicBezTo>
                  <a:cubicBezTo>
                    <a:pt x="5130" y="6505"/>
                    <a:pt x="5163" y="6471"/>
                    <a:pt x="5196" y="6471"/>
                  </a:cubicBezTo>
                  <a:cubicBezTo>
                    <a:pt x="5363" y="6371"/>
                    <a:pt x="5530" y="6271"/>
                    <a:pt x="5697" y="6138"/>
                  </a:cubicBezTo>
                  <a:lnTo>
                    <a:pt x="5697" y="6138"/>
                  </a:lnTo>
                  <a:cubicBezTo>
                    <a:pt x="5697" y="6371"/>
                    <a:pt x="5663" y="6571"/>
                    <a:pt x="5497" y="6672"/>
                  </a:cubicBezTo>
                  <a:cubicBezTo>
                    <a:pt x="5305" y="6809"/>
                    <a:pt x="5406" y="7081"/>
                    <a:pt x="5577" y="7081"/>
                  </a:cubicBezTo>
                  <a:cubicBezTo>
                    <a:pt x="5615" y="7081"/>
                    <a:pt x="5655" y="7068"/>
                    <a:pt x="5697" y="7038"/>
                  </a:cubicBezTo>
                  <a:cubicBezTo>
                    <a:pt x="6064" y="6838"/>
                    <a:pt x="6130" y="6405"/>
                    <a:pt x="6064" y="6004"/>
                  </a:cubicBezTo>
                  <a:cubicBezTo>
                    <a:pt x="6064" y="5771"/>
                    <a:pt x="5964" y="5504"/>
                    <a:pt x="6064" y="5271"/>
                  </a:cubicBezTo>
                  <a:cubicBezTo>
                    <a:pt x="6130" y="5037"/>
                    <a:pt x="6397" y="4937"/>
                    <a:pt x="6564" y="4804"/>
                  </a:cubicBezTo>
                  <a:cubicBezTo>
                    <a:pt x="6964" y="4537"/>
                    <a:pt x="7131" y="4170"/>
                    <a:pt x="7198" y="3703"/>
                  </a:cubicBezTo>
                  <a:cubicBezTo>
                    <a:pt x="7231" y="3302"/>
                    <a:pt x="7164" y="2835"/>
                    <a:pt x="7431" y="2535"/>
                  </a:cubicBezTo>
                  <a:cubicBezTo>
                    <a:pt x="7531" y="2602"/>
                    <a:pt x="7698" y="2702"/>
                    <a:pt x="7832" y="2735"/>
                  </a:cubicBezTo>
                  <a:lnTo>
                    <a:pt x="8032" y="2735"/>
                  </a:lnTo>
                  <a:cubicBezTo>
                    <a:pt x="8032" y="2769"/>
                    <a:pt x="8032" y="2769"/>
                    <a:pt x="8032" y="2802"/>
                  </a:cubicBezTo>
                  <a:cubicBezTo>
                    <a:pt x="8299" y="4003"/>
                    <a:pt x="8098" y="5271"/>
                    <a:pt x="7565" y="6338"/>
                  </a:cubicBezTo>
                  <a:cubicBezTo>
                    <a:pt x="7465" y="6104"/>
                    <a:pt x="7365" y="5838"/>
                    <a:pt x="7465" y="5571"/>
                  </a:cubicBezTo>
                  <a:cubicBezTo>
                    <a:pt x="7524" y="5413"/>
                    <a:pt x="7408" y="5314"/>
                    <a:pt x="7283" y="5314"/>
                  </a:cubicBezTo>
                  <a:cubicBezTo>
                    <a:pt x="7197" y="5314"/>
                    <a:pt x="7105" y="5361"/>
                    <a:pt x="7064" y="5471"/>
                  </a:cubicBezTo>
                  <a:cubicBezTo>
                    <a:pt x="6964" y="5738"/>
                    <a:pt x="7031" y="6004"/>
                    <a:pt x="7098" y="6271"/>
                  </a:cubicBezTo>
                  <a:cubicBezTo>
                    <a:pt x="7164" y="6505"/>
                    <a:pt x="7298" y="6772"/>
                    <a:pt x="7265" y="7005"/>
                  </a:cubicBezTo>
                  <a:cubicBezTo>
                    <a:pt x="7231" y="7505"/>
                    <a:pt x="6864" y="7839"/>
                    <a:pt x="6397" y="7839"/>
                  </a:cubicBezTo>
                  <a:cubicBezTo>
                    <a:pt x="6130" y="7839"/>
                    <a:pt x="6130" y="8273"/>
                    <a:pt x="6397" y="8273"/>
                  </a:cubicBezTo>
                  <a:cubicBezTo>
                    <a:pt x="6964" y="8239"/>
                    <a:pt x="7498" y="7872"/>
                    <a:pt x="7631" y="7305"/>
                  </a:cubicBezTo>
                  <a:cubicBezTo>
                    <a:pt x="7698" y="7172"/>
                    <a:pt x="7698" y="7038"/>
                    <a:pt x="7698" y="6905"/>
                  </a:cubicBezTo>
                  <a:cubicBezTo>
                    <a:pt x="7732" y="6905"/>
                    <a:pt x="7765" y="6872"/>
                    <a:pt x="7798" y="6838"/>
                  </a:cubicBezTo>
                  <a:cubicBezTo>
                    <a:pt x="8499" y="5571"/>
                    <a:pt x="8732" y="4103"/>
                    <a:pt x="8465" y="2702"/>
                  </a:cubicBezTo>
                  <a:cubicBezTo>
                    <a:pt x="8432" y="2669"/>
                    <a:pt x="8432" y="2635"/>
                    <a:pt x="8432" y="2635"/>
                  </a:cubicBezTo>
                  <a:cubicBezTo>
                    <a:pt x="8432" y="2635"/>
                    <a:pt x="8465" y="2602"/>
                    <a:pt x="8499" y="2602"/>
                  </a:cubicBezTo>
                  <a:cubicBezTo>
                    <a:pt x="8499" y="2635"/>
                    <a:pt x="8532" y="2669"/>
                    <a:pt x="8565" y="2735"/>
                  </a:cubicBezTo>
                  <a:cubicBezTo>
                    <a:pt x="8932" y="3369"/>
                    <a:pt x="9566" y="3870"/>
                    <a:pt x="10300" y="3903"/>
                  </a:cubicBezTo>
                  <a:cubicBezTo>
                    <a:pt x="10567" y="3903"/>
                    <a:pt x="10567" y="3503"/>
                    <a:pt x="10300" y="3469"/>
                  </a:cubicBezTo>
                  <a:cubicBezTo>
                    <a:pt x="9666" y="3436"/>
                    <a:pt x="9166" y="2969"/>
                    <a:pt x="8866" y="2435"/>
                  </a:cubicBezTo>
                  <a:cubicBezTo>
                    <a:pt x="8499" y="1768"/>
                    <a:pt x="8465" y="967"/>
                    <a:pt x="8432" y="200"/>
                  </a:cubicBezTo>
                  <a:cubicBezTo>
                    <a:pt x="8415" y="67"/>
                    <a:pt x="8299" y="0"/>
                    <a:pt x="81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2"/>
            <p:cNvSpPr/>
            <p:nvPr/>
          </p:nvSpPr>
          <p:spPr>
            <a:xfrm>
              <a:off x="1826335" y="2194789"/>
              <a:ext cx="70506" cy="37781"/>
            </a:xfrm>
            <a:custGeom>
              <a:avLst/>
              <a:gdLst/>
              <a:ahLst/>
              <a:cxnLst/>
              <a:rect l="l" t="t" r="r" b="b"/>
              <a:pathLst>
                <a:path w="1269" h="680" extrusionOk="0">
                  <a:moveTo>
                    <a:pt x="559" y="0"/>
                  </a:moveTo>
                  <a:cubicBezTo>
                    <a:pt x="408" y="0"/>
                    <a:pt x="259" y="38"/>
                    <a:pt x="134" y="113"/>
                  </a:cubicBezTo>
                  <a:cubicBezTo>
                    <a:pt x="34" y="146"/>
                    <a:pt x="1" y="279"/>
                    <a:pt x="34" y="379"/>
                  </a:cubicBezTo>
                  <a:cubicBezTo>
                    <a:pt x="77" y="444"/>
                    <a:pt x="148" y="481"/>
                    <a:pt x="220" y="481"/>
                  </a:cubicBezTo>
                  <a:cubicBezTo>
                    <a:pt x="259" y="481"/>
                    <a:pt x="299" y="470"/>
                    <a:pt x="335" y="446"/>
                  </a:cubicBezTo>
                  <a:lnTo>
                    <a:pt x="401" y="446"/>
                  </a:lnTo>
                  <a:cubicBezTo>
                    <a:pt x="401" y="413"/>
                    <a:pt x="435" y="413"/>
                    <a:pt x="435" y="413"/>
                  </a:cubicBezTo>
                  <a:lnTo>
                    <a:pt x="635" y="413"/>
                  </a:lnTo>
                  <a:cubicBezTo>
                    <a:pt x="668" y="446"/>
                    <a:pt x="701" y="446"/>
                    <a:pt x="735" y="446"/>
                  </a:cubicBezTo>
                  <a:cubicBezTo>
                    <a:pt x="768" y="480"/>
                    <a:pt x="768" y="480"/>
                    <a:pt x="802" y="480"/>
                  </a:cubicBezTo>
                  <a:cubicBezTo>
                    <a:pt x="802" y="480"/>
                    <a:pt x="835" y="513"/>
                    <a:pt x="835" y="513"/>
                  </a:cubicBezTo>
                  <a:cubicBezTo>
                    <a:pt x="868" y="546"/>
                    <a:pt x="902" y="580"/>
                    <a:pt x="935" y="613"/>
                  </a:cubicBezTo>
                  <a:cubicBezTo>
                    <a:pt x="968" y="646"/>
                    <a:pt x="1035" y="680"/>
                    <a:pt x="1068" y="680"/>
                  </a:cubicBezTo>
                  <a:cubicBezTo>
                    <a:pt x="1135" y="680"/>
                    <a:pt x="1202" y="646"/>
                    <a:pt x="1235" y="613"/>
                  </a:cubicBezTo>
                  <a:cubicBezTo>
                    <a:pt x="1269" y="580"/>
                    <a:pt x="1269" y="513"/>
                    <a:pt x="1269" y="446"/>
                  </a:cubicBezTo>
                  <a:cubicBezTo>
                    <a:pt x="1269" y="413"/>
                    <a:pt x="1269" y="346"/>
                    <a:pt x="1235" y="313"/>
                  </a:cubicBezTo>
                  <a:cubicBezTo>
                    <a:pt x="1068" y="104"/>
                    <a:pt x="810" y="0"/>
                    <a:pt x="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2"/>
            <p:cNvSpPr/>
            <p:nvPr/>
          </p:nvSpPr>
          <p:spPr>
            <a:xfrm>
              <a:off x="1804111" y="2228068"/>
              <a:ext cx="74173" cy="45281"/>
            </a:xfrm>
            <a:custGeom>
              <a:avLst/>
              <a:gdLst/>
              <a:ahLst/>
              <a:cxnLst/>
              <a:rect l="l" t="t" r="r" b="b"/>
              <a:pathLst>
                <a:path w="1335" h="815" extrusionOk="0">
                  <a:moveTo>
                    <a:pt x="768" y="514"/>
                  </a:moveTo>
                  <a:cubicBezTo>
                    <a:pt x="784" y="522"/>
                    <a:pt x="792" y="526"/>
                    <a:pt x="796" y="528"/>
                  </a:cubicBezTo>
                  <a:lnTo>
                    <a:pt x="796" y="528"/>
                  </a:lnTo>
                  <a:cubicBezTo>
                    <a:pt x="786" y="514"/>
                    <a:pt x="768" y="514"/>
                    <a:pt x="768" y="514"/>
                  </a:cubicBezTo>
                  <a:close/>
                  <a:moveTo>
                    <a:pt x="489" y="1"/>
                  </a:moveTo>
                  <a:cubicBezTo>
                    <a:pt x="365" y="1"/>
                    <a:pt x="244" y="26"/>
                    <a:pt x="134" y="81"/>
                  </a:cubicBezTo>
                  <a:cubicBezTo>
                    <a:pt x="34" y="114"/>
                    <a:pt x="1" y="281"/>
                    <a:pt x="67" y="348"/>
                  </a:cubicBezTo>
                  <a:cubicBezTo>
                    <a:pt x="92" y="423"/>
                    <a:pt x="174" y="460"/>
                    <a:pt x="255" y="460"/>
                  </a:cubicBezTo>
                  <a:cubicBezTo>
                    <a:pt x="282" y="460"/>
                    <a:pt x="309" y="456"/>
                    <a:pt x="334" y="448"/>
                  </a:cubicBezTo>
                  <a:lnTo>
                    <a:pt x="368" y="448"/>
                  </a:lnTo>
                  <a:cubicBezTo>
                    <a:pt x="368" y="414"/>
                    <a:pt x="401" y="414"/>
                    <a:pt x="401" y="414"/>
                  </a:cubicBezTo>
                  <a:lnTo>
                    <a:pt x="568" y="414"/>
                  </a:lnTo>
                  <a:cubicBezTo>
                    <a:pt x="601" y="414"/>
                    <a:pt x="634" y="448"/>
                    <a:pt x="668" y="448"/>
                  </a:cubicBezTo>
                  <a:lnTo>
                    <a:pt x="701" y="448"/>
                  </a:lnTo>
                  <a:cubicBezTo>
                    <a:pt x="701" y="481"/>
                    <a:pt x="735" y="481"/>
                    <a:pt x="768" y="481"/>
                  </a:cubicBezTo>
                  <a:cubicBezTo>
                    <a:pt x="768" y="505"/>
                    <a:pt x="801" y="528"/>
                    <a:pt x="797" y="528"/>
                  </a:cubicBezTo>
                  <a:cubicBezTo>
                    <a:pt x="797" y="528"/>
                    <a:pt x="796" y="528"/>
                    <a:pt x="796" y="528"/>
                  </a:cubicBezTo>
                  <a:lnTo>
                    <a:pt x="796" y="528"/>
                  </a:lnTo>
                  <a:cubicBezTo>
                    <a:pt x="799" y="532"/>
                    <a:pt x="801" y="539"/>
                    <a:pt x="801" y="548"/>
                  </a:cubicBezTo>
                  <a:cubicBezTo>
                    <a:pt x="835" y="548"/>
                    <a:pt x="835" y="581"/>
                    <a:pt x="868" y="581"/>
                  </a:cubicBezTo>
                  <a:cubicBezTo>
                    <a:pt x="901" y="648"/>
                    <a:pt x="901" y="681"/>
                    <a:pt x="935" y="714"/>
                  </a:cubicBezTo>
                  <a:cubicBezTo>
                    <a:pt x="935" y="748"/>
                    <a:pt x="1001" y="781"/>
                    <a:pt x="1068" y="815"/>
                  </a:cubicBezTo>
                  <a:cubicBezTo>
                    <a:pt x="1101" y="815"/>
                    <a:pt x="1168" y="815"/>
                    <a:pt x="1202" y="781"/>
                  </a:cubicBezTo>
                  <a:cubicBezTo>
                    <a:pt x="1302" y="714"/>
                    <a:pt x="1335" y="614"/>
                    <a:pt x="1302" y="481"/>
                  </a:cubicBezTo>
                  <a:cubicBezTo>
                    <a:pt x="1202" y="281"/>
                    <a:pt x="1001" y="147"/>
                    <a:pt x="801" y="47"/>
                  </a:cubicBezTo>
                  <a:cubicBezTo>
                    <a:pt x="696" y="17"/>
                    <a:pt x="591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42"/>
            <p:cNvSpPr/>
            <p:nvPr/>
          </p:nvSpPr>
          <p:spPr>
            <a:xfrm>
              <a:off x="1793000" y="2273792"/>
              <a:ext cx="94563" cy="61394"/>
            </a:xfrm>
            <a:custGeom>
              <a:avLst/>
              <a:gdLst/>
              <a:ahLst/>
              <a:cxnLst/>
              <a:rect l="l" t="t" r="r" b="b"/>
              <a:pathLst>
                <a:path w="1702" h="1105" extrusionOk="0">
                  <a:moveTo>
                    <a:pt x="592" y="0"/>
                  </a:moveTo>
                  <a:cubicBezTo>
                    <a:pt x="502" y="0"/>
                    <a:pt x="413" y="19"/>
                    <a:pt x="334" y="58"/>
                  </a:cubicBezTo>
                  <a:cubicBezTo>
                    <a:pt x="134" y="125"/>
                    <a:pt x="1" y="358"/>
                    <a:pt x="34" y="592"/>
                  </a:cubicBezTo>
                  <a:cubicBezTo>
                    <a:pt x="34" y="825"/>
                    <a:pt x="201" y="1026"/>
                    <a:pt x="434" y="1092"/>
                  </a:cubicBezTo>
                  <a:cubicBezTo>
                    <a:pt x="481" y="1100"/>
                    <a:pt x="532" y="1104"/>
                    <a:pt x="585" y="1104"/>
                  </a:cubicBezTo>
                  <a:cubicBezTo>
                    <a:pt x="755" y="1104"/>
                    <a:pt x="941" y="1061"/>
                    <a:pt x="1068" y="959"/>
                  </a:cubicBezTo>
                  <a:cubicBezTo>
                    <a:pt x="1268" y="825"/>
                    <a:pt x="1435" y="625"/>
                    <a:pt x="1602" y="459"/>
                  </a:cubicBezTo>
                  <a:cubicBezTo>
                    <a:pt x="1702" y="392"/>
                    <a:pt x="1702" y="225"/>
                    <a:pt x="1602" y="158"/>
                  </a:cubicBezTo>
                  <a:cubicBezTo>
                    <a:pt x="1552" y="125"/>
                    <a:pt x="1502" y="108"/>
                    <a:pt x="1452" y="108"/>
                  </a:cubicBezTo>
                  <a:cubicBezTo>
                    <a:pt x="1402" y="108"/>
                    <a:pt x="1351" y="125"/>
                    <a:pt x="1301" y="158"/>
                  </a:cubicBezTo>
                  <a:cubicBezTo>
                    <a:pt x="1201" y="258"/>
                    <a:pt x="1101" y="392"/>
                    <a:pt x="968" y="492"/>
                  </a:cubicBezTo>
                  <a:cubicBezTo>
                    <a:pt x="935" y="525"/>
                    <a:pt x="901" y="559"/>
                    <a:pt x="868" y="592"/>
                  </a:cubicBezTo>
                  <a:cubicBezTo>
                    <a:pt x="834" y="592"/>
                    <a:pt x="834" y="625"/>
                    <a:pt x="801" y="625"/>
                  </a:cubicBezTo>
                  <a:cubicBezTo>
                    <a:pt x="801" y="625"/>
                    <a:pt x="768" y="625"/>
                    <a:pt x="768" y="659"/>
                  </a:cubicBezTo>
                  <a:lnTo>
                    <a:pt x="734" y="659"/>
                  </a:lnTo>
                  <a:cubicBezTo>
                    <a:pt x="701" y="659"/>
                    <a:pt x="668" y="659"/>
                    <a:pt x="634" y="692"/>
                  </a:cubicBezTo>
                  <a:lnTo>
                    <a:pt x="568" y="692"/>
                  </a:lnTo>
                  <a:cubicBezTo>
                    <a:pt x="568" y="692"/>
                    <a:pt x="534" y="659"/>
                    <a:pt x="534" y="659"/>
                  </a:cubicBezTo>
                  <a:lnTo>
                    <a:pt x="501" y="659"/>
                  </a:lnTo>
                  <a:cubicBezTo>
                    <a:pt x="501" y="659"/>
                    <a:pt x="501" y="659"/>
                    <a:pt x="468" y="625"/>
                  </a:cubicBezTo>
                  <a:cubicBezTo>
                    <a:pt x="468" y="625"/>
                    <a:pt x="468" y="625"/>
                    <a:pt x="468" y="592"/>
                  </a:cubicBezTo>
                  <a:cubicBezTo>
                    <a:pt x="468" y="592"/>
                    <a:pt x="434" y="559"/>
                    <a:pt x="434" y="559"/>
                  </a:cubicBezTo>
                  <a:cubicBezTo>
                    <a:pt x="434" y="525"/>
                    <a:pt x="434" y="525"/>
                    <a:pt x="434" y="525"/>
                  </a:cubicBezTo>
                  <a:cubicBezTo>
                    <a:pt x="434" y="525"/>
                    <a:pt x="434" y="492"/>
                    <a:pt x="434" y="492"/>
                  </a:cubicBezTo>
                  <a:cubicBezTo>
                    <a:pt x="468" y="492"/>
                    <a:pt x="468" y="492"/>
                    <a:pt x="468" y="459"/>
                  </a:cubicBezTo>
                  <a:cubicBezTo>
                    <a:pt x="468" y="459"/>
                    <a:pt x="468" y="459"/>
                    <a:pt x="468" y="425"/>
                  </a:cubicBezTo>
                  <a:lnTo>
                    <a:pt x="534" y="425"/>
                  </a:lnTo>
                  <a:cubicBezTo>
                    <a:pt x="534" y="425"/>
                    <a:pt x="534" y="392"/>
                    <a:pt x="568" y="392"/>
                  </a:cubicBezTo>
                  <a:lnTo>
                    <a:pt x="601" y="392"/>
                  </a:lnTo>
                  <a:cubicBezTo>
                    <a:pt x="634" y="425"/>
                    <a:pt x="634" y="425"/>
                    <a:pt x="634" y="425"/>
                  </a:cubicBezTo>
                  <a:lnTo>
                    <a:pt x="668" y="425"/>
                  </a:lnTo>
                  <a:cubicBezTo>
                    <a:pt x="723" y="462"/>
                    <a:pt x="788" y="488"/>
                    <a:pt x="846" y="488"/>
                  </a:cubicBezTo>
                  <a:cubicBezTo>
                    <a:pt x="894" y="488"/>
                    <a:pt x="938" y="470"/>
                    <a:pt x="968" y="425"/>
                  </a:cubicBezTo>
                  <a:cubicBezTo>
                    <a:pt x="1035" y="358"/>
                    <a:pt x="1068" y="225"/>
                    <a:pt x="968" y="125"/>
                  </a:cubicBezTo>
                  <a:cubicBezTo>
                    <a:pt x="867" y="44"/>
                    <a:pt x="729" y="0"/>
                    <a:pt x="5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2"/>
            <p:cNvSpPr/>
            <p:nvPr/>
          </p:nvSpPr>
          <p:spPr>
            <a:xfrm>
              <a:off x="1883837" y="2180177"/>
              <a:ext cx="48226" cy="88118"/>
            </a:xfrm>
            <a:custGeom>
              <a:avLst/>
              <a:gdLst/>
              <a:ahLst/>
              <a:cxnLst/>
              <a:rect l="l" t="t" r="r" b="b"/>
              <a:pathLst>
                <a:path w="868" h="1586" extrusionOk="0">
                  <a:moveTo>
                    <a:pt x="211" y="0"/>
                  </a:moveTo>
                  <a:cubicBezTo>
                    <a:pt x="123" y="0"/>
                    <a:pt x="27" y="60"/>
                    <a:pt x="0" y="142"/>
                  </a:cubicBezTo>
                  <a:cubicBezTo>
                    <a:pt x="0" y="242"/>
                    <a:pt x="33" y="376"/>
                    <a:pt x="167" y="409"/>
                  </a:cubicBezTo>
                  <a:lnTo>
                    <a:pt x="200" y="409"/>
                  </a:lnTo>
                  <a:cubicBezTo>
                    <a:pt x="234" y="442"/>
                    <a:pt x="267" y="442"/>
                    <a:pt x="300" y="476"/>
                  </a:cubicBezTo>
                  <a:cubicBezTo>
                    <a:pt x="300" y="476"/>
                    <a:pt x="300" y="476"/>
                    <a:pt x="334" y="509"/>
                  </a:cubicBezTo>
                  <a:cubicBezTo>
                    <a:pt x="334" y="509"/>
                    <a:pt x="334" y="509"/>
                    <a:pt x="367" y="542"/>
                  </a:cubicBezTo>
                  <a:cubicBezTo>
                    <a:pt x="367" y="542"/>
                    <a:pt x="400" y="576"/>
                    <a:pt x="400" y="609"/>
                  </a:cubicBezTo>
                  <a:cubicBezTo>
                    <a:pt x="400" y="609"/>
                    <a:pt x="400" y="642"/>
                    <a:pt x="434" y="642"/>
                  </a:cubicBezTo>
                  <a:cubicBezTo>
                    <a:pt x="434" y="676"/>
                    <a:pt x="434" y="709"/>
                    <a:pt x="434" y="743"/>
                  </a:cubicBezTo>
                  <a:cubicBezTo>
                    <a:pt x="467" y="776"/>
                    <a:pt x="467" y="776"/>
                    <a:pt x="467" y="776"/>
                  </a:cubicBezTo>
                  <a:cubicBezTo>
                    <a:pt x="467" y="809"/>
                    <a:pt x="467" y="809"/>
                    <a:pt x="467" y="843"/>
                  </a:cubicBezTo>
                  <a:lnTo>
                    <a:pt x="434" y="843"/>
                  </a:lnTo>
                  <a:cubicBezTo>
                    <a:pt x="434" y="876"/>
                    <a:pt x="434" y="876"/>
                    <a:pt x="434" y="909"/>
                  </a:cubicBezTo>
                  <a:cubicBezTo>
                    <a:pt x="434" y="909"/>
                    <a:pt x="421" y="934"/>
                    <a:pt x="419" y="946"/>
                  </a:cubicBezTo>
                  <a:lnTo>
                    <a:pt x="419" y="946"/>
                  </a:lnTo>
                  <a:cubicBezTo>
                    <a:pt x="410" y="950"/>
                    <a:pt x="400" y="958"/>
                    <a:pt x="400" y="976"/>
                  </a:cubicBezTo>
                  <a:cubicBezTo>
                    <a:pt x="400" y="1009"/>
                    <a:pt x="367" y="1009"/>
                    <a:pt x="367" y="1043"/>
                  </a:cubicBezTo>
                  <a:cubicBezTo>
                    <a:pt x="367" y="1043"/>
                    <a:pt x="334" y="1076"/>
                    <a:pt x="334" y="1076"/>
                  </a:cubicBezTo>
                  <a:cubicBezTo>
                    <a:pt x="300" y="1109"/>
                    <a:pt x="300" y="1109"/>
                    <a:pt x="267" y="1109"/>
                  </a:cubicBezTo>
                  <a:cubicBezTo>
                    <a:pt x="267" y="1143"/>
                    <a:pt x="234" y="1143"/>
                    <a:pt x="234" y="1143"/>
                  </a:cubicBezTo>
                  <a:cubicBezTo>
                    <a:pt x="200" y="1176"/>
                    <a:pt x="200" y="1176"/>
                    <a:pt x="167" y="1176"/>
                  </a:cubicBezTo>
                  <a:cubicBezTo>
                    <a:pt x="67" y="1210"/>
                    <a:pt x="0" y="1343"/>
                    <a:pt x="33" y="1443"/>
                  </a:cubicBezTo>
                  <a:cubicBezTo>
                    <a:pt x="61" y="1525"/>
                    <a:pt x="133" y="1585"/>
                    <a:pt x="214" y="1585"/>
                  </a:cubicBezTo>
                  <a:cubicBezTo>
                    <a:pt x="231" y="1585"/>
                    <a:pt x="249" y="1582"/>
                    <a:pt x="267" y="1576"/>
                  </a:cubicBezTo>
                  <a:cubicBezTo>
                    <a:pt x="600" y="1476"/>
                    <a:pt x="867" y="1143"/>
                    <a:pt x="867" y="776"/>
                  </a:cubicBezTo>
                  <a:cubicBezTo>
                    <a:pt x="867" y="409"/>
                    <a:pt x="600" y="109"/>
                    <a:pt x="267" y="9"/>
                  </a:cubicBezTo>
                  <a:cubicBezTo>
                    <a:pt x="249" y="3"/>
                    <a:pt x="230" y="0"/>
                    <a:pt x="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42"/>
            <p:cNvSpPr/>
            <p:nvPr/>
          </p:nvSpPr>
          <p:spPr>
            <a:xfrm>
              <a:off x="1952396" y="2078728"/>
              <a:ext cx="27836" cy="57005"/>
            </a:xfrm>
            <a:custGeom>
              <a:avLst/>
              <a:gdLst/>
              <a:ahLst/>
              <a:cxnLst/>
              <a:rect l="l" t="t" r="r" b="b"/>
              <a:pathLst>
                <a:path w="501" h="1026" extrusionOk="0">
                  <a:moveTo>
                    <a:pt x="267" y="0"/>
                  </a:moveTo>
                  <a:cubicBezTo>
                    <a:pt x="234" y="0"/>
                    <a:pt x="167" y="0"/>
                    <a:pt x="134" y="33"/>
                  </a:cubicBezTo>
                  <a:cubicBezTo>
                    <a:pt x="67" y="67"/>
                    <a:pt x="34" y="100"/>
                    <a:pt x="34" y="167"/>
                  </a:cubicBezTo>
                  <a:cubicBezTo>
                    <a:pt x="0" y="300"/>
                    <a:pt x="0" y="400"/>
                    <a:pt x="34" y="534"/>
                  </a:cubicBezTo>
                  <a:cubicBezTo>
                    <a:pt x="34" y="667"/>
                    <a:pt x="67" y="801"/>
                    <a:pt x="134" y="901"/>
                  </a:cubicBezTo>
                  <a:cubicBezTo>
                    <a:pt x="134" y="967"/>
                    <a:pt x="200" y="1001"/>
                    <a:pt x="267" y="1001"/>
                  </a:cubicBezTo>
                  <a:cubicBezTo>
                    <a:pt x="284" y="1017"/>
                    <a:pt x="309" y="1026"/>
                    <a:pt x="334" y="1026"/>
                  </a:cubicBezTo>
                  <a:cubicBezTo>
                    <a:pt x="359" y="1026"/>
                    <a:pt x="384" y="1017"/>
                    <a:pt x="401" y="1001"/>
                  </a:cubicBezTo>
                  <a:cubicBezTo>
                    <a:pt x="467" y="967"/>
                    <a:pt x="501" y="934"/>
                    <a:pt x="501" y="867"/>
                  </a:cubicBezTo>
                  <a:cubicBezTo>
                    <a:pt x="501" y="834"/>
                    <a:pt x="501" y="834"/>
                    <a:pt x="501" y="801"/>
                  </a:cubicBezTo>
                  <a:cubicBezTo>
                    <a:pt x="501" y="778"/>
                    <a:pt x="501" y="756"/>
                    <a:pt x="501" y="734"/>
                  </a:cubicBezTo>
                  <a:cubicBezTo>
                    <a:pt x="467" y="667"/>
                    <a:pt x="434" y="567"/>
                    <a:pt x="434" y="500"/>
                  </a:cubicBezTo>
                  <a:cubicBezTo>
                    <a:pt x="434" y="416"/>
                    <a:pt x="434" y="331"/>
                    <a:pt x="434" y="267"/>
                  </a:cubicBezTo>
                  <a:cubicBezTo>
                    <a:pt x="434" y="200"/>
                    <a:pt x="434" y="167"/>
                    <a:pt x="401" y="100"/>
                  </a:cubicBezTo>
                  <a:cubicBezTo>
                    <a:pt x="367" y="67"/>
                    <a:pt x="334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42"/>
            <p:cNvSpPr/>
            <p:nvPr/>
          </p:nvSpPr>
          <p:spPr>
            <a:xfrm>
              <a:off x="1933840" y="2141731"/>
              <a:ext cx="55671" cy="59838"/>
            </a:xfrm>
            <a:custGeom>
              <a:avLst/>
              <a:gdLst/>
              <a:ahLst/>
              <a:cxnLst/>
              <a:rect l="l" t="t" r="r" b="b"/>
              <a:pathLst>
                <a:path w="1002" h="1077" extrusionOk="0">
                  <a:moveTo>
                    <a:pt x="768" y="0"/>
                  </a:moveTo>
                  <a:cubicBezTo>
                    <a:pt x="668" y="0"/>
                    <a:pt x="568" y="100"/>
                    <a:pt x="568" y="200"/>
                  </a:cubicBezTo>
                  <a:cubicBezTo>
                    <a:pt x="568" y="200"/>
                    <a:pt x="568" y="234"/>
                    <a:pt x="568" y="234"/>
                  </a:cubicBezTo>
                  <a:cubicBezTo>
                    <a:pt x="568" y="267"/>
                    <a:pt x="534" y="300"/>
                    <a:pt x="534" y="367"/>
                  </a:cubicBezTo>
                  <a:cubicBezTo>
                    <a:pt x="501" y="400"/>
                    <a:pt x="501" y="434"/>
                    <a:pt x="468" y="467"/>
                  </a:cubicBezTo>
                  <a:cubicBezTo>
                    <a:pt x="434" y="501"/>
                    <a:pt x="401" y="534"/>
                    <a:pt x="368" y="567"/>
                  </a:cubicBezTo>
                  <a:cubicBezTo>
                    <a:pt x="334" y="601"/>
                    <a:pt x="268" y="634"/>
                    <a:pt x="234" y="667"/>
                  </a:cubicBezTo>
                  <a:lnTo>
                    <a:pt x="201" y="667"/>
                  </a:lnTo>
                  <a:cubicBezTo>
                    <a:pt x="101" y="701"/>
                    <a:pt x="1" y="801"/>
                    <a:pt x="34" y="934"/>
                  </a:cubicBezTo>
                  <a:cubicBezTo>
                    <a:pt x="61" y="1017"/>
                    <a:pt x="134" y="1076"/>
                    <a:pt x="233" y="1076"/>
                  </a:cubicBezTo>
                  <a:cubicBezTo>
                    <a:pt x="255" y="1076"/>
                    <a:pt x="277" y="1074"/>
                    <a:pt x="301" y="1068"/>
                  </a:cubicBezTo>
                  <a:cubicBezTo>
                    <a:pt x="701" y="968"/>
                    <a:pt x="968" y="601"/>
                    <a:pt x="968" y="200"/>
                  </a:cubicBezTo>
                  <a:cubicBezTo>
                    <a:pt x="1001" y="100"/>
                    <a:pt x="901" y="0"/>
                    <a:pt x="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42"/>
            <p:cNvSpPr/>
            <p:nvPr/>
          </p:nvSpPr>
          <p:spPr>
            <a:xfrm>
              <a:off x="1980175" y="1958223"/>
              <a:ext cx="53782" cy="99952"/>
            </a:xfrm>
            <a:custGeom>
              <a:avLst/>
              <a:gdLst/>
              <a:ahLst/>
              <a:cxnLst/>
              <a:rect l="l" t="t" r="r" b="b"/>
              <a:pathLst>
                <a:path w="968" h="1799" extrusionOk="0">
                  <a:moveTo>
                    <a:pt x="734" y="1"/>
                  </a:moveTo>
                  <a:cubicBezTo>
                    <a:pt x="634" y="1"/>
                    <a:pt x="534" y="101"/>
                    <a:pt x="534" y="201"/>
                  </a:cubicBezTo>
                  <a:cubicBezTo>
                    <a:pt x="534" y="468"/>
                    <a:pt x="501" y="668"/>
                    <a:pt x="434" y="901"/>
                  </a:cubicBezTo>
                  <a:cubicBezTo>
                    <a:pt x="401" y="968"/>
                    <a:pt x="334" y="1068"/>
                    <a:pt x="267" y="1168"/>
                  </a:cubicBezTo>
                  <a:cubicBezTo>
                    <a:pt x="234" y="1235"/>
                    <a:pt x="234" y="1268"/>
                    <a:pt x="167" y="1335"/>
                  </a:cubicBezTo>
                  <a:cubicBezTo>
                    <a:pt x="167" y="1335"/>
                    <a:pt x="167" y="1368"/>
                    <a:pt x="167" y="1368"/>
                  </a:cubicBezTo>
                  <a:lnTo>
                    <a:pt x="134" y="1368"/>
                  </a:lnTo>
                  <a:cubicBezTo>
                    <a:pt x="134" y="1402"/>
                    <a:pt x="101" y="1435"/>
                    <a:pt x="101" y="1435"/>
                  </a:cubicBezTo>
                  <a:cubicBezTo>
                    <a:pt x="34" y="1535"/>
                    <a:pt x="1" y="1669"/>
                    <a:pt x="101" y="1735"/>
                  </a:cubicBezTo>
                  <a:cubicBezTo>
                    <a:pt x="137" y="1772"/>
                    <a:pt x="194" y="1799"/>
                    <a:pt x="254" y="1799"/>
                  </a:cubicBezTo>
                  <a:cubicBezTo>
                    <a:pt x="304" y="1799"/>
                    <a:pt x="356" y="1781"/>
                    <a:pt x="401" y="1735"/>
                  </a:cubicBezTo>
                  <a:cubicBezTo>
                    <a:pt x="734" y="1335"/>
                    <a:pt x="968" y="768"/>
                    <a:pt x="935" y="201"/>
                  </a:cubicBezTo>
                  <a:cubicBezTo>
                    <a:pt x="935" y="101"/>
                    <a:pt x="868" y="1"/>
                    <a:pt x="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2"/>
            <p:cNvSpPr/>
            <p:nvPr/>
          </p:nvSpPr>
          <p:spPr>
            <a:xfrm>
              <a:off x="1780055" y="2208456"/>
              <a:ext cx="26002" cy="26002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00" y="0"/>
                  </a:moveTo>
                  <a:cubicBezTo>
                    <a:pt x="167" y="33"/>
                    <a:pt x="133" y="33"/>
                    <a:pt x="100" y="67"/>
                  </a:cubicBezTo>
                  <a:lnTo>
                    <a:pt x="67" y="100"/>
                  </a:lnTo>
                  <a:cubicBezTo>
                    <a:pt x="33" y="100"/>
                    <a:pt x="33" y="133"/>
                    <a:pt x="33" y="167"/>
                  </a:cubicBezTo>
                  <a:cubicBezTo>
                    <a:pt x="0" y="200"/>
                    <a:pt x="0" y="200"/>
                    <a:pt x="0" y="234"/>
                  </a:cubicBezTo>
                  <a:cubicBezTo>
                    <a:pt x="0" y="267"/>
                    <a:pt x="0" y="300"/>
                    <a:pt x="33" y="334"/>
                  </a:cubicBezTo>
                  <a:cubicBezTo>
                    <a:pt x="33" y="334"/>
                    <a:pt x="33" y="367"/>
                    <a:pt x="67" y="400"/>
                  </a:cubicBezTo>
                  <a:cubicBezTo>
                    <a:pt x="100" y="400"/>
                    <a:pt x="100" y="400"/>
                    <a:pt x="100" y="434"/>
                  </a:cubicBezTo>
                  <a:cubicBezTo>
                    <a:pt x="133" y="434"/>
                    <a:pt x="167" y="467"/>
                    <a:pt x="234" y="467"/>
                  </a:cubicBezTo>
                  <a:lnTo>
                    <a:pt x="267" y="434"/>
                  </a:lnTo>
                  <a:cubicBezTo>
                    <a:pt x="300" y="434"/>
                    <a:pt x="334" y="434"/>
                    <a:pt x="367" y="400"/>
                  </a:cubicBezTo>
                  <a:lnTo>
                    <a:pt x="400" y="367"/>
                  </a:lnTo>
                  <a:cubicBezTo>
                    <a:pt x="400" y="334"/>
                    <a:pt x="434" y="334"/>
                    <a:pt x="434" y="300"/>
                  </a:cubicBezTo>
                  <a:cubicBezTo>
                    <a:pt x="434" y="267"/>
                    <a:pt x="467" y="234"/>
                    <a:pt x="467" y="234"/>
                  </a:cubicBezTo>
                  <a:cubicBezTo>
                    <a:pt x="467" y="200"/>
                    <a:pt x="434" y="167"/>
                    <a:pt x="434" y="133"/>
                  </a:cubicBezTo>
                  <a:cubicBezTo>
                    <a:pt x="434" y="100"/>
                    <a:pt x="400" y="100"/>
                    <a:pt x="400" y="67"/>
                  </a:cubicBezTo>
                  <a:cubicBezTo>
                    <a:pt x="367" y="67"/>
                    <a:pt x="367" y="33"/>
                    <a:pt x="334" y="33"/>
                  </a:cubicBezTo>
                  <a:cubicBezTo>
                    <a:pt x="300" y="33"/>
                    <a:pt x="267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2"/>
            <p:cNvSpPr/>
            <p:nvPr/>
          </p:nvSpPr>
          <p:spPr>
            <a:xfrm>
              <a:off x="2386138" y="2156565"/>
              <a:ext cx="307636" cy="279633"/>
            </a:xfrm>
            <a:custGeom>
              <a:avLst/>
              <a:gdLst/>
              <a:ahLst/>
              <a:cxnLst/>
              <a:rect l="l" t="t" r="r" b="b"/>
              <a:pathLst>
                <a:path w="5537" h="5033" extrusionOk="0">
                  <a:moveTo>
                    <a:pt x="2334" y="0"/>
                  </a:moveTo>
                  <a:cubicBezTo>
                    <a:pt x="2067" y="33"/>
                    <a:pt x="2067" y="434"/>
                    <a:pt x="2334" y="434"/>
                  </a:cubicBezTo>
                  <a:cubicBezTo>
                    <a:pt x="2634" y="434"/>
                    <a:pt x="2834" y="667"/>
                    <a:pt x="2767" y="967"/>
                  </a:cubicBezTo>
                  <a:cubicBezTo>
                    <a:pt x="2701" y="1268"/>
                    <a:pt x="2467" y="1501"/>
                    <a:pt x="2501" y="1835"/>
                  </a:cubicBezTo>
                  <a:cubicBezTo>
                    <a:pt x="2534" y="2068"/>
                    <a:pt x="2667" y="2268"/>
                    <a:pt x="2834" y="2435"/>
                  </a:cubicBezTo>
                  <a:cubicBezTo>
                    <a:pt x="2334" y="2669"/>
                    <a:pt x="1934" y="3036"/>
                    <a:pt x="1567" y="3436"/>
                  </a:cubicBezTo>
                  <a:cubicBezTo>
                    <a:pt x="1166" y="3869"/>
                    <a:pt x="733" y="4370"/>
                    <a:pt x="199" y="4637"/>
                  </a:cubicBezTo>
                  <a:cubicBezTo>
                    <a:pt x="0" y="4750"/>
                    <a:pt x="115" y="5032"/>
                    <a:pt x="298" y="5032"/>
                  </a:cubicBezTo>
                  <a:cubicBezTo>
                    <a:pt x="330" y="5032"/>
                    <a:pt x="364" y="5024"/>
                    <a:pt x="399" y="5004"/>
                  </a:cubicBezTo>
                  <a:cubicBezTo>
                    <a:pt x="933" y="4737"/>
                    <a:pt x="1366" y="4270"/>
                    <a:pt x="1767" y="3803"/>
                  </a:cubicBezTo>
                  <a:cubicBezTo>
                    <a:pt x="2167" y="3402"/>
                    <a:pt x="2601" y="2935"/>
                    <a:pt x="3168" y="2735"/>
                  </a:cubicBezTo>
                  <a:cubicBezTo>
                    <a:pt x="3201" y="2735"/>
                    <a:pt x="3234" y="2702"/>
                    <a:pt x="3234" y="2669"/>
                  </a:cubicBezTo>
                  <a:cubicBezTo>
                    <a:pt x="3468" y="2735"/>
                    <a:pt x="3701" y="2769"/>
                    <a:pt x="3935" y="2802"/>
                  </a:cubicBezTo>
                  <a:cubicBezTo>
                    <a:pt x="4130" y="2851"/>
                    <a:pt x="4326" y="2882"/>
                    <a:pt x="4508" y="2882"/>
                  </a:cubicBezTo>
                  <a:cubicBezTo>
                    <a:pt x="4575" y="2882"/>
                    <a:pt x="4640" y="2878"/>
                    <a:pt x="4702" y="2869"/>
                  </a:cubicBezTo>
                  <a:cubicBezTo>
                    <a:pt x="4969" y="2835"/>
                    <a:pt x="5203" y="2702"/>
                    <a:pt x="5369" y="2468"/>
                  </a:cubicBezTo>
                  <a:cubicBezTo>
                    <a:pt x="5503" y="2268"/>
                    <a:pt x="5536" y="2001"/>
                    <a:pt x="5436" y="1768"/>
                  </a:cubicBezTo>
                  <a:cubicBezTo>
                    <a:pt x="5319" y="1534"/>
                    <a:pt x="5099" y="1428"/>
                    <a:pt x="4867" y="1428"/>
                  </a:cubicBezTo>
                  <a:cubicBezTo>
                    <a:pt x="4835" y="1428"/>
                    <a:pt x="4802" y="1430"/>
                    <a:pt x="4769" y="1434"/>
                  </a:cubicBezTo>
                  <a:cubicBezTo>
                    <a:pt x="4669" y="1434"/>
                    <a:pt x="4602" y="1601"/>
                    <a:pt x="4635" y="1668"/>
                  </a:cubicBezTo>
                  <a:cubicBezTo>
                    <a:pt x="4669" y="1801"/>
                    <a:pt x="4769" y="1835"/>
                    <a:pt x="4902" y="1835"/>
                  </a:cubicBezTo>
                  <a:lnTo>
                    <a:pt x="4969" y="1835"/>
                  </a:lnTo>
                  <a:cubicBezTo>
                    <a:pt x="4969" y="1868"/>
                    <a:pt x="5002" y="1868"/>
                    <a:pt x="5002" y="1868"/>
                  </a:cubicBezTo>
                  <a:cubicBezTo>
                    <a:pt x="5002" y="1868"/>
                    <a:pt x="5002" y="1901"/>
                    <a:pt x="5036" y="1901"/>
                  </a:cubicBezTo>
                  <a:cubicBezTo>
                    <a:pt x="5036" y="1901"/>
                    <a:pt x="5036" y="1935"/>
                    <a:pt x="5036" y="1935"/>
                  </a:cubicBezTo>
                  <a:cubicBezTo>
                    <a:pt x="5069" y="1935"/>
                    <a:pt x="5069" y="1968"/>
                    <a:pt x="5069" y="1968"/>
                  </a:cubicBezTo>
                  <a:cubicBezTo>
                    <a:pt x="5102" y="2035"/>
                    <a:pt x="5102" y="2102"/>
                    <a:pt x="5069" y="2168"/>
                  </a:cubicBezTo>
                  <a:cubicBezTo>
                    <a:pt x="5036" y="2202"/>
                    <a:pt x="5036" y="2235"/>
                    <a:pt x="5036" y="2235"/>
                  </a:cubicBezTo>
                  <a:cubicBezTo>
                    <a:pt x="5036" y="2235"/>
                    <a:pt x="5002" y="2268"/>
                    <a:pt x="5002" y="2268"/>
                  </a:cubicBezTo>
                  <a:cubicBezTo>
                    <a:pt x="5002" y="2302"/>
                    <a:pt x="4969" y="2302"/>
                    <a:pt x="4969" y="2302"/>
                  </a:cubicBezTo>
                  <a:cubicBezTo>
                    <a:pt x="4969" y="2335"/>
                    <a:pt x="4936" y="2335"/>
                    <a:pt x="4936" y="2335"/>
                  </a:cubicBezTo>
                  <a:cubicBezTo>
                    <a:pt x="4936" y="2335"/>
                    <a:pt x="4902" y="2368"/>
                    <a:pt x="4902" y="2368"/>
                  </a:cubicBezTo>
                  <a:cubicBezTo>
                    <a:pt x="4869" y="2368"/>
                    <a:pt x="4869" y="2402"/>
                    <a:pt x="4836" y="2402"/>
                  </a:cubicBezTo>
                  <a:lnTo>
                    <a:pt x="4802" y="2402"/>
                  </a:lnTo>
                  <a:cubicBezTo>
                    <a:pt x="4769" y="2435"/>
                    <a:pt x="4736" y="2435"/>
                    <a:pt x="4669" y="2435"/>
                  </a:cubicBezTo>
                  <a:cubicBezTo>
                    <a:pt x="4635" y="2468"/>
                    <a:pt x="4635" y="2468"/>
                    <a:pt x="4569" y="2468"/>
                  </a:cubicBezTo>
                  <a:cubicBezTo>
                    <a:pt x="4402" y="2468"/>
                    <a:pt x="4235" y="2435"/>
                    <a:pt x="4035" y="2402"/>
                  </a:cubicBezTo>
                  <a:cubicBezTo>
                    <a:pt x="4035" y="2368"/>
                    <a:pt x="4002" y="2368"/>
                    <a:pt x="4002" y="2368"/>
                  </a:cubicBezTo>
                  <a:cubicBezTo>
                    <a:pt x="3968" y="2368"/>
                    <a:pt x="3935" y="2335"/>
                    <a:pt x="3902" y="2335"/>
                  </a:cubicBezTo>
                  <a:lnTo>
                    <a:pt x="3868" y="2335"/>
                  </a:lnTo>
                  <a:cubicBezTo>
                    <a:pt x="3868" y="2302"/>
                    <a:pt x="3835" y="2302"/>
                    <a:pt x="3802" y="2302"/>
                  </a:cubicBezTo>
                  <a:cubicBezTo>
                    <a:pt x="3802" y="2268"/>
                    <a:pt x="3802" y="2268"/>
                    <a:pt x="3768" y="2268"/>
                  </a:cubicBezTo>
                  <a:cubicBezTo>
                    <a:pt x="3768" y="2235"/>
                    <a:pt x="3735" y="2235"/>
                    <a:pt x="3735" y="2202"/>
                  </a:cubicBezTo>
                  <a:cubicBezTo>
                    <a:pt x="3701" y="2202"/>
                    <a:pt x="3701" y="2202"/>
                    <a:pt x="3701" y="2168"/>
                  </a:cubicBezTo>
                  <a:lnTo>
                    <a:pt x="3668" y="2168"/>
                  </a:lnTo>
                  <a:cubicBezTo>
                    <a:pt x="3668" y="2135"/>
                    <a:pt x="3668" y="2135"/>
                    <a:pt x="3668" y="2135"/>
                  </a:cubicBezTo>
                  <a:cubicBezTo>
                    <a:pt x="3668" y="2135"/>
                    <a:pt x="3635" y="2135"/>
                    <a:pt x="3635" y="2102"/>
                  </a:cubicBezTo>
                  <a:cubicBezTo>
                    <a:pt x="3635" y="2102"/>
                    <a:pt x="3635" y="2068"/>
                    <a:pt x="3601" y="2035"/>
                  </a:cubicBezTo>
                  <a:cubicBezTo>
                    <a:pt x="3601" y="2035"/>
                    <a:pt x="3601" y="2001"/>
                    <a:pt x="3601" y="2001"/>
                  </a:cubicBezTo>
                  <a:cubicBezTo>
                    <a:pt x="3601" y="1968"/>
                    <a:pt x="3568" y="1935"/>
                    <a:pt x="3568" y="1901"/>
                  </a:cubicBezTo>
                  <a:cubicBezTo>
                    <a:pt x="3568" y="1901"/>
                    <a:pt x="3568" y="1868"/>
                    <a:pt x="3568" y="1868"/>
                  </a:cubicBezTo>
                  <a:cubicBezTo>
                    <a:pt x="3568" y="1835"/>
                    <a:pt x="3568" y="1801"/>
                    <a:pt x="3568" y="1768"/>
                  </a:cubicBezTo>
                  <a:cubicBezTo>
                    <a:pt x="3568" y="1735"/>
                    <a:pt x="3568" y="1735"/>
                    <a:pt x="3568" y="1735"/>
                  </a:cubicBezTo>
                  <a:cubicBezTo>
                    <a:pt x="3601" y="1701"/>
                    <a:pt x="3601" y="1668"/>
                    <a:pt x="3601" y="1635"/>
                  </a:cubicBezTo>
                  <a:cubicBezTo>
                    <a:pt x="3601" y="1601"/>
                    <a:pt x="3635" y="1601"/>
                    <a:pt x="3635" y="1601"/>
                  </a:cubicBezTo>
                  <a:cubicBezTo>
                    <a:pt x="3635" y="1568"/>
                    <a:pt x="3668" y="1534"/>
                    <a:pt x="3668" y="1501"/>
                  </a:cubicBezTo>
                  <a:cubicBezTo>
                    <a:pt x="3735" y="1434"/>
                    <a:pt x="3701" y="1268"/>
                    <a:pt x="3601" y="1234"/>
                  </a:cubicBezTo>
                  <a:cubicBezTo>
                    <a:pt x="3566" y="1211"/>
                    <a:pt x="3526" y="1200"/>
                    <a:pt x="3487" y="1200"/>
                  </a:cubicBezTo>
                  <a:cubicBezTo>
                    <a:pt x="3415" y="1200"/>
                    <a:pt x="3344" y="1236"/>
                    <a:pt x="3301" y="1301"/>
                  </a:cubicBezTo>
                  <a:cubicBezTo>
                    <a:pt x="3134" y="1568"/>
                    <a:pt x="3101" y="1901"/>
                    <a:pt x="3234" y="2202"/>
                  </a:cubicBezTo>
                  <a:cubicBezTo>
                    <a:pt x="3201" y="2168"/>
                    <a:pt x="3168" y="2168"/>
                    <a:pt x="3134" y="2135"/>
                  </a:cubicBezTo>
                  <a:cubicBezTo>
                    <a:pt x="3034" y="2068"/>
                    <a:pt x="2934" y="1935"/>
                    <a:pt x="2901" y="1801"/>
                  </a:cubicBezTo>
                  <a:cubicBezTo>
                    <a:pt x="2901" y="1668"/>
                    <a:pt x="2968" y="1568"/>
                    <a:pt x="3001" y="1434"/>
                  </a:cubicBezTo>
                  <a:cubicBezTo>
                    <a:pt x="3168" y="1134"/>
                    <a:pt x="3268" y="834"/>
                    <a:pt x="3134" y="500"/>
                  </a:cubicBezTo>
                  <a:cubicBezTo>
                    <a:pt x="3001" y="200"/>
                    <a:pt x="2667" y="0"/>
                    <a:pt x="2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2"/>
            <p:cNvSpPr/>
            <p:nvPr/>
          </p:nvSpPr>
          <p:spPr>
            <a:xfrm>
              <a:off x="1975119" y="2239735"/>
              <a:ext cx="421756" cy="283245"/>
            </a:xfrm>
            <a:custGeom>
              <a:avLst/>
              <a:gdLst/>
              <a:ahLst/>
              <a:cxnLst/>
              <a:rect l="l" t="t" r="r" b="b"/>
              <a:pathLst>
                <a:path w="7591" h="5098" extrusionOk="0">
                  <a:moveTo>
                    <a:pt x="286" y="0"/>
                  </a:moveTo>
                  <a:cubicBezTo>
                    <a:pt x="144" y="0"/>
                    <a:pt x="0" y="144"/>
                    <a:pt x="92" y="304"/>
                  </a:cubicBezTo>
                  <a:cubicBezTo>
                    <a:pt x="825" y="1672"/>
                    <a:pt x="1860" y="2839"/>
                    <a:pt x="3094" y="3773"/>
                  </a:cubicBezTo>
                  <a:cubicBezTo>
                    <a:pt x="3976" y="4435"/>
                    <a:pt x="5075" y="5097"/>
                    <a:pt x="6178" y="5097"/>
                  </a:cubicBezTo>
                  <a:cubicBezTo>
                    <a:pt x="6576" y="5097"/>
                    <a:pt x="6974" y="5011"/>
                    <a:pt x="7363" y="4808"/>
                  </a:cubicBezTo>
                  <a:cubicBezTo>
                    <a:pt x="7590" y="4694"/>
                    <a:pt x="7456" y="4412"/>
                    <a:pt x="7267" y="4412"/>
                  </a:cubicBezTo>
                  <a:cubicBezTo>
                    <a:pt x="7233" y="4412"/>
                    <a:pt x="7198" y="4421"/>
                    <a:pt x="7163" y="4441"/>
                  </a:cubicBezTo>
                  <a:cubicBezTo>
                    <a:pt x="6829" y="4616"/>
                    <a:pt x="6485" y="4690"/>
                    <a:pt x="6140" y="4690"/>
                  </a:cubicBezTo>
                  <a:cubicBezTo>
                    <a:pt x="5040" y="4690"/>
                    <a:pt x="3932" y="3933"/>
                    <a:pt x="3094" y="3273"/>
                  </a:cubicBezTo>
                  <a:cubicBezTo>
                    <a:pt x="2026" y="2372"/>
                    <a:pt x="1126" y="1305"/>
                    <a:pt x="459" y="104"/>
                  </a:cubicBezTo>
                  <a:cubicBezTo>
                    <a:pt x="416" y="31"/>
                    <a:pt x="35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2"/>
            <p:cNvSpPr/>
            <p:nvPr/>
          </p:nvSpPr>
          <p:spPr>
            <a:xfrm>
              <a:off x="2293356" y="2443743"/>
              <a:ext cx="85340" cy="44892"/>
            </a:xfrm>
            <a:custGeom>
              <a:avLst/>
              <a:gdLst/>
              <a:ahLst/>
              <a:cxnLst/>
              <a:rect l="l" t="t" r="r" b="b"/>
              <a:pathLst>
                <a:path w="1536" h="808" extrusionOk="0">
                  <a:moveTo>
                    <a:pt x="1316" y="0"/>
                  </a:moveTo>
                  <a:cubicBezTo>
                    <a:pt x="1277" y="0"/>
                    <a:pt x="1237" y="11"/>
                    <a:pt x="1202" y="35"/>
                  </a:cubicBezTo>
                  <a:cubicBezTo>
                    <a:pt x="1135" y="68"/>
                    <a:pt x="1035" y="135"/>
                    <a:pt x="968" y="168"/>
                  </a:cubicBezTo>
                  <a:cubicBezTo>
                    <a:pt x="902" y="202"/>
                    <a:pt x="868" y="202"/>
                    <a:pt x="835" y="235"/>
                  </a:cubicBezTo>
                  <a:lnTo>
                    <a:pt x="802" y="235"/>
                  </a:lnTo>
                  <a:cubicBezTo>
                    <a:pt x="768" y="235"/>
                    <a:pt x="768" y="268"/>
                    <a:pt x="735" y="268"/>
                  </a:cubicBezTo>
                  <a:cubicBezTo>
                    <a:pt x="635" y="302"/>
                    <a:pt x="568" y="335"/>
                    <a:pt x="468" y="335"/>
                  </a:cubicBezTo>
                  <a:cubicBezTo>
                    <a:pt x="435" y="335"/>
                    <a:pt x="368" y="368"/>
                    <a:pt x="335" y="368"/>
                  </a:cubicBezTo>
                  <a:lnTo>
                    <a:pt x="268" y="368"/>
                  </a:lnTo>
                  <a:cubicBezTo>
                    <a:pt x="268" y="368"/>
                    <a:pt x="168" y="402"/>
                    <a:pt x="234" y="402"/>
                  </a:cubicBezTo>
                  <a:cubicBezTo>
                    <a:pt x="168" y="402"/>
                    <a:pt x="101" y="402"/>
                    <a:pt x="68" y="435"/>
                  </a:cubicBezTo>
                  <a:cubicBezTo>
                    <a:pt x="34" y="502"/>
                    <a:pt x="1" y="535"/>
                    <a:pt x="1" y="602"/>
                  </a:cubicBezTo>
                  <a:cubicBezTo>
                    <a:pt x="1" y="691"/>
                    <a:pt x="81" y="807"/>
                    <a:pt x="193" y="807"/>
                  </a:cubicBezTo>
                  <a:cubicBezTo>
                    <a:pt x="206" y="807"/>
                    <a:pt x="220" y="806"/>
                    <a:pt x="234" y="802"/>
                  </a:cubicBezTo>
                  <a:cubicBezTo>
                    <a:pt x="635" y="769"/>
                    <a:pt x="1035" y="602"/>
                    <a:pt x="1402" y="402"/>
                  </a:cubicBezTo>
                  <a:cubicBezTo>
                    <a:pt x="1502" y="335"/>
                    <a:pt x="1535" y="202"/>
                    <a:pt x="1502" y="101"/>
                  </a:cubicBezTo>
                  <a:cubicBezTo>
                    <a:pt x="1459" y="37"/>
                    <a:pt x="1388" y="0"/>
                    <a:pt x="1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2"/>
            <p:cNvSpPr/>
            <p:nvPr/>
          </p:nvSpPr>
          <p:spPr>
            <a:xfrm>
              <a:off x="1913950" y="2286070"/>
              <a:ext cx="438702" cy="310303"/>
            </a:xfrm>
            <a:custGeom>
              <a:avLst/>
              <a:gdLst/>
              <a:ahLst/>
              <a:cxnLst/>
              <a:rect l="l" t="t" r="r" b="b"/>
              <a:pathLst>
                <a:path w="7896" h="5585" extrusionOk="0">
                  <a:moveTo>
                    <a:pt x="286" y="0"/>
                  </a:moveTo>
                  <a:cubicBezTo>
                    <a:pt x="144" y="0"/>
                    <a:pt x="0" y="144"/>
                    <a:pt x="92" y="304"/>
                  </a:cubicBezTo>
                  <a:cubicBezTo>
                    <a:pt x="892" y="1872"/>
                    <a:pt x="1726" y="3473"/>
                    <a:pt x="3161" y="4541"/>
                  </a:cubicBezTo>
                  <a:cubicBezTo>
                    <a:pt x="3981" y="5188"/>
                    <a:pt x="5011" y="5584"/>
                    <a:pt x="6042" y="5584"/>
                  </a:cubicBezTo>
                  <a:cubicBezTo>
                    <a:pt x="6605" y="5584"/>
                    <a:pt x="7168" y="5467"/>
                    <a:pt x="7697" y="5208"/>
                  </a:cubicBezTo>
                  <a:cubicBezTo>
                    <a:pt x="7896" y="5094"/>
                    <a:pt x="7781" y="4812"/>
                    <a:pt x="7598" y="4812"/>
                  </a:cubicBezTo>
                  <a:cubicBezTo>
                    <a:pt x="7566" y="4812"/>
                    <a:pt x="7532" y="4821"/>
                    <a:pt x="7497" y="4841"/>
                  </a:cubicBezTo>
                  <a:cubicBezTo>
                    <a:pt x="7035" y="5066"/>
                    <a:pt x="6546" y="5167"/>
                    <a:pt x="6056" y="5167"/>
                  </a:cubicBezTo>
                  <a:cubicBezTo>
                    <a:pt x="5023" y="5167"/>
                    <a:pt x="3986" y="4719"/>
                    <a:pt x="3194" y="4040"/>
                  </a:cubicBezTo>
                  <a:cubicBezTo>
                    <a:pt x="1960" y="3006"/>
                    <a:pt x="1193" y="1538"/>
                    <a:pt x="459" y="104"/>
                  </a:cubicBezTo>
                  <a:cubicBezTo>
                    <a:pt x="417" y="31"/>
                    <a:pt x="35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2"/>
            <p:cNvSpPr/>
            <p:nvPr/>
          </p:nvSpPr>
          <p:spPr>
            <a:xfrm>
              <a:off x="2289690" y="2338961"/>
              <a:ext cx="466760" cy="284689"/>
            </a:xfrm>
            <a:custGeom>
              <a:avLst/>
              <a:gdLst/>
              <a:ahLst/>
              <a:cxnLst/>
              <a:rect l="l" t="t" r="r" b="b"/>
              <a:pathLst>
                <a:path w="8401" h="5124" extrusionOk="0">
                  <a:moveTo>
                    <a:pt x="5902" y="1"/>
                  </a:moveTo>
                  <a:cubicBezTo>
                    <a:pt x="5591" y="1"/>
                    <a:pt x="5276" y="59"/>
                    <a:pt x="4970" y="186"/>
                  </a:cubicBezTo>
                  <a:cubicBezTo>
                    <a:pt x="3603" y="787"/>
                    <a:pt x="3069" y="2288"/>
                    <a:pt x="2269" y="3422"/>
                  </a:cubicBezTo>
                  <a:cubicBezTo>
                    <a:pt x="1802" y="4089"/>
                    <a:pt x="1101" y="4689"/>
                    <a:pt x="267" y="4723"/>
                  </a:cubicBezTo>
                  <a:cubicBezTo>
                    <a:pt x="0" y="4723"/>
                    <a:pt x="0" y="5123"/>
                    <a:pt x="267" y="5123"/>
                  </a:cubicBezTo>
                  <a:cubicBezTo>
                    <a:pt x="2168" y="5090"/>
                    <a:pt x="2902" y="3055"/>
                    <a:pt x="3836" y="1721"/>
                  </a:cubicBezTo>
                  <a:cubicBezTo>
                    <a:pt x="4303" y="1053"/>
                    <a:pt x="5004" y="420"/>
                    <a:pt x="5904" y="420"/>
                  </a:cubicBezTo>
                  <a:cubicBezTo>
                    <a:pt x="6738" y="420"/>
                    <a:pt x="7472" y="887"/>
                    <a:pt x="7973" y="1520"/>
                  </a:cubicBezTo>
                  <a:cubicBezTo>
                    <a:pt x="8011" y="1567"/>
                    <a:pt x="8057" y="1586"/>
                    <a:pt x="8103" y="1586"/>
                  </a:cubicBezTo>
                  <a:cubicBezTo>
                    <a:pt x="8254" y="1586"/>
                    <a:pt x="8401" y="1374"/>
                    <a:pt x="8273" y="1220"/>
                  </a:cubicBezTo>
                  <a:cubicBezTo>
                    <a:pt x="7701" y="499"/>
                    <a:pt x="6814" y="1"/>
                    <a:pt x="59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2"/>
            <p:cNvSpPr/>
            <p:nvPr/>
          </p:nvSpPr>
          <p:spPr>
            <a:xfrm>
              <a:off x="1972786" y="2317683"/>
              <a:ext cx="66783" cy="80784"/>
            </a:xfrm>
            <a:custGeom>
              <a:avLst/>
              <a:gdLst/>
              <a:ahLst/>
              <a:cxnLst/>
              <a:rect l="l" t="t" r="r" b="b"/>
              <a:pathLst>
                <a:path w="1202" h="1454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102"/>
                    <a:pt x="0" y="202"/>
                    <a:pt x="67" y="302"/>
                  </a:cubicBezTo>
                  <a:cubicBezTo>
                    <a:pt x="267" y="703"/>
                    <a:pt x="534" y="1070"/>
                    <a:pt x="834" y="1403"/>
                  </a:cubicBezTo>
                  <a:cubicBezTo>
                    <a:pt x="867" y="1436"/>
                    <a:pt x="917" y="1453"/>
                    <a:pt x="968" y="1453"/>
                  </a:cubicBezTo>
                  <a:cubicBezTo>
                    <a:pt x="1018" y="1453"/>
                    <a:pt x="1068" y="1436"/>
                    <a:pt x="1101" y="1403"/>
                  </a:cubicBezTo>
                  <a:cubicBezTo>
                    <a:pt x="1201" y="1303"/>
                    <a:pt x="1201" y="1203"/>
                    <a:pt x="1101" y="1103"/>
                  </a:cubicBezTo>
                  <a:cubicBezTo>
                    <a:pt x="1034" y="1036"/>
                    <a:pt x="968" y="936"/>
                    <a:pt x="901" y="869"/>
                  </a:cubicBezTo>
                  <a:cubicBezTo>
                    <a:pt x="901" y="836"/>
                    <a:pt x="867" y="836"/>
                    <a:pt x="867" y="803"/>
                  </a:cubicBezTo>
                  <a:cubicBezTo>
                    <a:pt x="867" y="803"/>
                    <a:pt x="834" y="803"/>
                    <a:pt x="834" y="769"/>
                  </a:cubicBezTo>
                  <a:cubicBezTo>
                    <a:pt x="801" y="736"/>
                    <a:pt x="767" y="703"/>
                    <a:pt x="734" y="636"/>
                  </a:cubicBezTo>
                  <a:cubicBezTo>
                    <a:pt x="634" y="469"/>
                    <a:pt x="501" y="302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2"/>
            <p:cNvSpPr/>
            <p:nvPr/>
          </p:nvSpPr>
          <p:spPr>
            <a:xfrm>
              <a:off x="2041845" y="2413909"/>
              <a:ext cx="282523" cy="145067"/>
            </a:xfrm>
            <a:custGeom>
              <a:avLst/>
              <a:gdLst/>
              <a:ahLst/>
              <a:cxnLst/>
              <a:rect l="l" t="t" r="r" b="b"/>
              <a:pathLst>
                <a:path w="5085" h="2611" extrusionOk="0">
                  <a:moveTo>
                    <a:pt x="286" y="1"/>
                  </a:moveTo>
                  <a:cubicBezTo>
                    <a:pt x="143" y="1"/>
                    <a:pt x="0" y="145"/>
                    <a:pt x="91" y="305"/>
                  </a:cubicBezTo>
                  <a:cubicBezTo>
                    <a:pt x="893" y="1765"/>
                    <a:pt x="2431" y="2610"/>
                    <a:pt x="4032" y="2610"/>
                  </a:cubicBezTo>
                  <a:cubicBezTo>
                    <a:pt x="4296" y="2610"/>
                    <a:pt x="4563" y="2587"/>
                    <a:pt x="4828" y="2540"/>
                  </a:cubicBezTo>
                  <a:cubicBezTo>
                    <a:pt x="5084" y="2508"/>
                    <a:pt x="5002" y="2138"/>
                    <a:pt x="4759" y="2138"/>
                  </a:cubicBezTo>
                  <a:cubicBezTo>
                    <a:pt x="4749" y="2138"/>
                    <a:pt x="4739" y="2138"/>
                    <a:pt x="4728" y="2140"/>
                  </a:cubicBezTo>
                  <a:cubicBezTo>
                    <a:pt x="4496" y="2180"/>
                    <a:pt x="4264" y="2200"/>
                    <a:pt x="4034" y="2200"/>
                  </a:cubicBezTo>
                  <a:cubicBezTo>
                    <a:pt x="2571" y="2200"/>
                    <a:pt x="1179" y="1401"/>
                    <a:pt x="458" y="105"/>
                  </a:cubicBezTo>
                  <a:cubicBezTo>
                    <a:pt x="416" y="31"/>
                    <a:pt x="351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2"/>
            <p:cNvSpPr/>
            <p:nvPr/>
          </p:nvSpPr>
          <p:spPr>
            <a:xfrm>
              <a:off x="2402750" y="2442966"/>
              <a:ext cx="40781" cy="41670"/>
            </a:xfrm>
            <a:custGeom>
              <a:avLst/>
              <a:gdLst/>
              <a:ahLst/>
              <a:cxnLst/>
              <a:rect l="l" t="t" r="r" b="b"/>
              <a:pathLst>
                <a:path w="734" h="750" extrusionOk="0">
                  <a:moveTo>
                    <a:pt x="533" y="1"/>
                  </a:moveTo>
                  <a:cubicBezTo>
                    <a:pt x="512" y="1"/>
                    <a:pt x="489" y="4"/>
                    <a:pt x="467" y="15"/>
                  </a:cubicBezTo>
                  <a:cubicBezTo>
                    <a:pt x="434" y="15"/>
                    <a:pt x="367" y="49"/>
                    <a:pt x="334" y="115"/>
                  </a:cubicBezTo>
                  <a:cubicBezTo>
                    <a:pt x="334" y="115"/>
                    <a:pt x="334" y="149"/>
                    <a:pt x="300" y="182"/>
                  </a:cubicBezTo>
                  <a:cubicBezTo>
                    <a:pt x="267" y="249"/>
                    <a:pt x="200" y="282"/>
                    <a:pt x="167" y="316"/>
                  </a:cubicBezTo>
                  <a:cubicBezTo>
                    <a:pt x="133" y="349"/>
                    <a:pt x="133" y="349"/>
                    <a:pt x="100" y="349"/>
                  </a:cubicBezTo>
                  <a:cubicBezTo>
                    <a:pt x="67" y="382"/>
                    <a:pt x="33" y="416"/>
                    <a:pt x="0" y="482"/>
                  </a:cubicBezTo>
                  <a:cubicBezTo>
                    <a:pt x="0" y="516"/>
                    <a:pt x="0" y="582"/>
                    <a:pt x="33" y="649"/>
                  </a:cubicBezTo>
                  <a:cubicBezTo>
                    <a:pt x="67" y="683"/>
                    <a:pt x="100" y="716"/>
                    <a:pt x="167" y="749"/>
                  </a:cubicBezTo>
                  <a:cubicBezTo>
                    <a:pt x="200" y="749"/>
                    <a:pt x="267" y="749"/>
                    <a:pt x="334" y="716"/>
                  </a:cubicBezTo>
                  <a:cubicBezTo>
                    <a:pt x="467" y="616"/>
                    <a:pt x="634" y="482"/>
                    <a:pt x="701" y="316"/>
                  </a:cubicBezTo>
                  <a:cubicBezTo>
                    <a:pt x="734" y="282"/>
                    <a:pt x="734" y="216"/>
                    <a:pt x="734" y="149"/>
                  </a:cubicBezTo>
                  <a:cubicBezTo>
                    <a:pt x="734" y="115"/>
                    <a:pt x="667" y="49"/>
                    <a:pt x="634" y="15"/>
                  </a:cubicBezTo>
                  <a:cubicBezTo>
                    <a:pt x="612" y="15"/>
                    <a:pt x="575" y="1"/>
                    <a:pt x="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2"/>
            <p:cNvSpPr/>
            <p:nvPr/>
          </p:nvSpPr>
          <p:spPr>
            <a:xfrm>
              <a:off x="2356415" y="2523469"/>
              <a:ext cx="35225" cy="29725"/>
            </a:xfrm>
            <a:custGeom>
              <a:avLst/>
              <a:gdLst/>
              <a:ahLst/>
              <a:cxnLst/>
              <a:rect l="l" t="t" r="r" b="b"/>
              <a:pathLst>
                <a:path w="634" h="535" extrusionOk="0">
                  <a:moveTo>
                    <a:pt x="400" y="1"/>
                  </a:moveTo>
                  <a:cubicBezTo>
                    <a:pt x="367" y="1"/>
                    <a:pt x="334" y="34"/>
                    <a:pt x="300" y="34"/>
                  </a:cubicBezTo>
                  <a:cubicBezTo>
                    <a:pt x="234" y="67"/>
                    <a:pt x="167" y="101"/>
                    <a:pt x="100" y="134"/>
                  </a:cubicBezTo>
                  <a:cubicBezTo>
                    <a:pt x="67" y="168"/>
                    <a:pt x="33" y="168"/>
                    <a:pt x="33" y="201"/>
                  </a:cubicBezTo>
                  <a:cubicBezTo>
                    <a:pt x="0" y="234"/>
                    <a:pt x="0" y="234"/>
                    <a:pt x="0" y="268"/>
                  </a:cubicBezTo>
                  <a:cubicBezTo>
                    <a:pt x="0" y="301"/>
                    <a:pt x="0" y="334"/>
                    <a:pt x="0" y="368"/>
                  </a:cubicBezTo>
                  <a:cubicBezTo>
                    <a:pt x="0" y="368"/>
                    <a:pt x="0" y="401"/>
                    <a:pt x="33" y="434"/>
                  </a:cubicBezTo>
                  <a:cubicBezTo>
                    <a:pt x="33" y="434"/>
                    <a:pt x="33" y="468"/>
                    <a:pt x="67" y="468"/>
                  </a:cubicBezTo>
                  <a:cubicBezTo>
                    <a:pt x="67" y="501"/>
                    <a:pt x="100" y="534"/>
                    <a:pt x="134" y="534"/>
                  </a:cubicBezTo>
                  <a:lnTo>
                    <a:pt x="200" y="534"/>
                  </a:lnTo>
                  <a:cubicBezTo>
                    <a:pt x="234" y="534"/>
                    <a:pt x="267" y="534"/>
                    <a:pt x="300" y="501"/>
                  </a:cubicBezTo>
                  <a:cubicBezTo>
                    <a:pt x="367" y="468"/>
                    <a:pt x="434" y="434"/>
                    <a:pt x="500" y="401"/>
                  </a:cubicBezTo>
                  <a:cubicBezTo>
                    <a:pt x="534" y="401"/>
                    <a:pt x="567" y="368"/>
                    <a:pt x="567" y="334"/>
                  </a:cubicBezTo>
                  <a:cubicBezTo>
                    <a:pt x="601" y="334"/>
                    <a:pt x="601" y="301"/>
                    <a:pt x="601" y="268"/>
                  </a:cubicBezTo>
                  <a:cubicBezTo>
                    <a:pt x="601" y="234"/>
                    <a:pt x="634" y="201"/>
                    <a:pt x="601" y="201"/>
                  </a:cubicBezTo>
                  <a:cubicBezTo>
                    <a:pt x="601" y="168"/>
                    <a:pt x="601" y="134"/>
                    <a:pt x="601" y="101"/>
                  </a:cubicBezTo>
                  <a:cubicBezTo>
                    <a:pt x="567" y="101"/>
                    <a:pt x="567" y="101"/>
                    <a:pt x="567" y="67"/>
                  </a:cubicBezTo>
                  <a:cubicBezTo>
                    <a:pt x="534" y="34"/>
                    <a:pt x="500" y="34"/>
                    <a:pt x="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2"/>
            <p:cNvSpPr/>
            <p:nvPr/>
          </p:nvSpPr>
          <p:spPr>
            <a:xfrm>
              <a:off x="1544655" y="2873761"/>
              <a:ext cx="27891" cy="85285"/>
            </a:xfrm>
            <a:custGeom>
              <a:avLst/>
              <a:gdLst/>
              <a:ahLst/>
              <a:cxnLst/>
              <a:rect l="l" t="t" r="r" b="b"/>
              <a:pathLst>
                <a:path w="502" h="1535" extrusionOk="0">
                  <a:moveTo>
                    <a:pt x="301" y="0"/>
                  </a:moveTo>
                  <a:cubicBezTo>
                    <a:pt x="167" y="0"/>
                    <a:pt x="101" y="100"/>
                    <a:pt x="101" y="200"/>
                  </a:cubicBezTo>
                  <a:cubicBezTo>
                    <a:pt x="67" y="567"/>
                    <a:pt x="34" y="934"/>
                    <a:pt x="1" y="1335"/>
                  </a:cubicBezTo>
                  <a:cubicBezTo>
                    <a:pt x="1" y="1435"/>
                    <a:pt x="101" y="1535"/>
                    <a:pt x="234" y="1535"/>
                  </a:cubicBezTo>
                  <a:cubicBezTo>
                    <a:pt x="334" y="1535"/>
                    <a:pt x="434" y="1435"/>
                    <a:pt x="434" y="1335"/>
                  </a:cubicBezTo>
                  <a:cubicBezTo>
                    <a:pt x="468" y="934"/>
                    <a:pt x="468" y="567"/>
                    <a:pt x="501" y="200"/>
                  </a:cubicBezTo>
                  <a:cubicBezTo>
                    <a:pt x="501" y="100"/>
                    <a:pt x="401" y="0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2"/>
            <p:cNvSpPr/>
            <p:nvPr/>
          </p:nvSpPr>
          <p:spPr>
            <a:xfrm>
              <a:off x="1622492" y="2439410"/>
              <a:ext cx="61227" cy="140233"/>
            </a:xfrm>
            <a:custGeom>
              <a:avLst/>
              <a:gdLst/>
              <a:ahLst/>
              <a:cxnLst/>
              <a:rect l="l" t="t" r="r" b="b"/>
              <a:pathLst>
                <a:path w="1102" h="2524" extrusionOk="0">
                  <a:moveTo>
                    <a:pt x="903" y="0"/>
                  </a:moveTo>
                  <a:cubicBezTo>
                    <a:pt x="826" y="0"/>
                    <a:pt x="726" y="38"/>
                    <a:pt x="701" y="113"/>
                  </a:cubicBezTo>
                  <a:cubicBezTo>
                    <a:pt x="401" y="813"/>
                    <a:pt x="167" y="1514"/>
                    <a:pt x="34" y="2281"/>
                  </a:cubicBezTo>
                  <a:cubicBezTo>
                    <a:pt x="1" y="2381"/>
                    <a:pt x="67" y="2481"/>
                    <a:pt x="167" y="2514"/>
                  </a:cubicBezTo>
                  <a:cubicBezTo>
                    <a:pt x="185" y="2520"/>
                    <a:pt x="204" y="2523"/>
                    <a:pt x="223" y="2523"/>
                  </a:cubicBezTo>
                  <a:cubicBezTo>
                    <a:pt x="312" y="2523"/>
                    <a:pt x="407" y="2463"/>
                    <a:pt x="434" y="2381"/>
                  </a:cubicBezTo>
                  <a:cubicBezTo>
                    <a:pt x="568" y="1681"/>
                    <a:pt x="768" y="980"/>
                    <a:pt x="1068" y="313"/>
                  </a:cubicBezTo>
                  <a:cubicBezTo>
                    <a:pt x="1101" y="213"/>
                    <a:pt x="1068" y="79"/>
                    <a:pt x="968" y="13"/>
                  </a:cubicBezTo>
                  <a:cubicBezTo>
                    <a:pt x="951" y="4"/>
                    <a:pt x="928" y="0"/>
                    <a:pt x="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2"/>
            <p:cNvSpPr/>
            <p:nvPr/>
          </p:nvSpPr>
          <p:spPr>
            <a:xfrm>
              <a:off x="1563211" y="2321461"/>
              <a:ext cx="38948" cy="37114"/>
            </a:xfrm>
            <a:custGeom>
              <a:avLst/>
              <a:gdLst/>
              <a:ahLst/>
              <a:cxnLst/>
              <a:rect l="l" t="t" r="r" b="b"/>
              <a:pathLst>
                <a:path w="701" h="668" extrusionOk="0">
                  <a:moveTo>
                    <a:pt x="434" y="1"/>
                  </a:moveTo>
                  <a:cubicBezTo>
                    <a:pt x="401" y="34"/>
                    <a:pt x="367" y="34"/>
                    <a:pt x="334" y="68"/>
                  </a:cubicBezTo>
                  <a:cubicBezTo>
                    <a:pt x="234" y="168"/>
                    <a:pt x="167" y="234"/>
                    <a:pt x="67" y="301"/>
                  </a:cubicBezTo>
                  <a:cubicBezTo>
                    <a:pt x="34" y="334"/>
                    <a:pt x="34" y="368"/>
                    <a:pt x="0" y="401"/>
                  </a:cubicBezTo>
                  <a:cubicBezTo>
                    <a:pt x="0" y="401"/>
                    <a:pt x="0" y="434"/>
                    <a:pt x="0" y="468"/>
                  </a:cubicBezTo>
                  <a:cubicBezTo>
                    <a:pt x="0" y="501"/>
                    <a:pt x="0" y="535"/>
                    <a:pt x="0" y="535"/>
                  </a:cubicBezTo>
                  <a:cubicBezTo>
                    <a:pt x="34" y="568"/>
                    <a:pt x="34" y="601"/>
                    <a:pt x="67" y="601"/>
                  </a:cubicBezTo>
                  <a:cubicBezTo>
                    <a:pt x="100" y="635"/>
                    <a:pt x="134" y="668"/>
                    <a:pt x="200" y="668"/>
                  </a:cubicBezTo>
                  <a:lnTo>
                    <a:pt x="267" y="668"/>
                  </a:lnTo>
                  <a:cubicBezTo>
                    <a:pt x="300" y="668"/>
                    <a:pt x="334" y="635"/>
                    <a:pt x="334" y="601"/>
                  </a:cubicBezTo>
                  <a:cubicBezTo>
                    <a:pt x="434" y="535"/>
                    <a:pt x="534" y="434"/>
                    <a:pt x="634" y="368"/>
                  </a:cubicBezTo>
                  <a:cubicBezTo>
                    <a:pt x="667" y="334"/>
                    <a:pt x="667" y="334"/>
                    <a:pt x="667" y="301"/>
                  </a:cubicBezTo>
                  <a:cubicBezTo>
                    <a:pt x="701" y="268"/>
                    <a:pt x="701" y="234"/>
                    <a:pt x="701" y="201"/>
                  </a:cubicBezTo>
                  <a:cubicBezTo>
                    <a:pt x="701" y="201"/>
                    <a:pt x="701" y="168"/>
                    <a:pt x="667" y="134"/>
                  </a:cubicBezTo>
                  <a:cubicBezTo>
                    <a:pt x="667" y="101"/>
                    <a:pt x="667" y="101"/>
                    <a:pt x="634" y="68"/>
                  </a:cubicBezTo>
                  <a:cubicBezTo>
                    <a:pt x="601" y="34"/>
                    <a:pt x="534" y="1"/>
                    <a:pt x="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2"/>
            <p:cNvSpPr/>
            <p:nvPr/>
          </p:nvSpPr>
          <p:spPr>
            <a:xfrm>
              <a:off x="1574323" y="3410283"/>
              <a:ext cx="135678" cy="91285"/>
            </a:xfrm>
            <a:custGeom>
              <a:avLst/>
              <a:gdLst/>
              <a:ahLst/>
              <a:cxnLst/>
              <a:rect l="l" t="t" r="r" b="b"/>
              <a:pathLst>
                <a:path w="2442" h="1643" extrusionOk="0">
                  <a:moveTo>
                    <a:pt x="217" y="0"/>
                  </a:moveTo>
                  <a:cubicBezTo>
                    <a:pt x="167" y="0"/>
                    <a:pt x="117" y="17"/>
                    <a:pt x="67" y="50"/>
                  </a:cubicBezTo>
                  <a:cubicBezTo>
                    <a:pt x="0" y="150"/>
                    <a:pt x="0" y="284"/>
                    <a:pt x="67" y="350"/>
                  </a:cubicBezTo>
                  <a:cubicBezTo>
                    <a:pt x="467" y="717"/>
                    <a:pt x="668" y="1284"/>
                    <a:pt x="1201" y="1518"/>
                  </a:cubicBezTo>
                  <a:cubicBezTo>
                    <a:pt x="1322" y="1599"/>
                    <a:pt x="1468" y="1643"/>
                    <a:pt x="1623" y="1643"/>
                  </a:cubicBezTo>
                  <a:cubicBezTo>
                    <a:pt x="1725" y="1643"/>
                    <a:pt x="1830" y="1624"/>
                    <a:pt x="1935" y="1585"/>
                  </a:cubicBezTo>
                  <a:cubicBezTo>
                    <a:pt x="2169" y="1518"/>
                    <a:pt x="2369" y="1318"/>
                    <a:pt x="2402" y="1084"/>
                  </a:cubicBezTo>
                  <a:cubicBezTo>
                    <a:pt x="2442" y="927"/>
                    <a:pt x="2318" y="827"/>
                    <a:pt x="2196" y="827"/>
                  </a:cubicBezTo>
                  <a:cubicBezTo>
                    <a:pt x="2112" y="827"/>
                    <a:pt x="2029" y="875"/>
                    <a:pt x="2002" y="984"/>
                  </a:cubicBezTo>
                  <a:cubicBezTo>
                    <a:pt x="2002" y="1051"/>
                    <a:pt x="1968" y="1084"/>
                    <a:pt x="1902" y="1151"/>
                  </a:cubicBezTo>
                  <a:cubicBezTo>
                    <a:pt x="1868" y="1184"/>
                    <a:pt x="1768" y="1218"/>
                    <a:pt x="1702" y="1218"/>
                  </a:cubicBezTo>
                  <a:cubicBezTo>
                    <a:pt x="1672" y="1224"/>
                    <a:pt x="1643" y="1226"/>
                    <a:pt x="1613" y="1226"/>
                  </a:cubicBezTo>
                  <a:cubicBezTo>
                    <a:pt x="1477" y="1226"/>
                    <a:pt x="1344" y="1167"/>
                    <a:pt x="1235" y="1084"/>
                  </a:cubicBezTo>
                  <a:cubicBezTo>
                    <a:pt x="868" y="817"/>
                    <a:pt x="701" y="350"/>
                    <a:pt x="367" y="50"/>
                  </a:cubicBezTo>
                  <a:cubicBezTo>
                    <a:pt x="317" y="17"/>
                    <a:pt x="267" y="0"/>
                    <a:pt x="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2"/>
            <p:cNvSpPr/>
            <p:nvPr/>
          </p:nvSpPr>
          <p:spPr>
            <a:xfrm>
              <a:off x="1663271" y="2595750"/>
              <a:ext cx="24169" cy="500484"/>
            </a:xfrm>
            <a:custGeom>
              <a:avLst/>
              <a:gdLst/>
              <a:ahLst/>
              <a:cxnLst/>
              <a:rect l="l" t="t" r="r" b="b"/>
              <a:pathLst>
                <a:path w="435" h="9008" extrusionOk="0">
                  <a:moveTo>
                    <a:pt x="234" y="1"/>
                  </a:moveTo>
                  <a:cubicBezTo>
                    <a:pt x="134" y="1"/>
                    <a:pt x="34" y="67"/>
                    <a:pt x="34" y="201"/>
                  </a:cubicBezTo>
                  <a:cubicBezTo>
                    <a:pt x="34" y="3070"/>
                    <a:pt x="34" y="5938"/>
                    <a:pt x="1" y="8807"/>
                  </a:cubicBezTo>
                  <a:cubicBezTo>
                    <a:pt x="1" y="8940"/>
                    <a:pt x="109" y="9007"/>
                    <a:pt x="217" y="9007"/>
                  </a:cubicBezTo>
                  <a:cubicBezTo>
                    <a:pt x="326" y="9007"/>
                    <a:pt x="434" y="8940"/>
                    <a:pt x="434" y="8807"/>
                  </a:cubicBezTo>
                  <a:cubicBezTo>
                    <a:pt x="434" y="5938"/>
                    <a:pt x="434" y="3070"/>
                    <a:pt x="434" y="201"/>
                  </a:cubicBezTo>
                  <a:cubicBezTo>
                    <a:pt x="434" y="67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2"/>
            <p:cNvSpPr/>
            <p:nvPr/>
          </p:nvSpPr>
          <p:spPr>
            <a:xfrm>
              <a:off x="1683661" y="2844093"/>
              <a:ext cx="74173" cy="724891"/>
            </a:xfrm>
            <a:custGeom>
              <a:avLst/>
              <a:gdLst/>
              <a:ahLst/>
              <a:cxnLst/>
              <a:rect l="l" t="t" r="r" b="b"/>
              <a:pathLst>
                <a:path w="1335" h="13047" extrusionOk="0">
                  <a:moveTo>
                    <a:pt x="422" y="1"/>
                  </a:moveTo>
                  <a:cubicBezTo>
                    <a:pt x="317" y="1"/>
                    <a:pt x="217" y="67"/>
                    <a:pt x="234" y="201"/>
                  </a:cubicBezTo>
                  <a:cubicBezTo>
                    <a:pt x="334" y="2369"/>
                    <a:pt x="467" y="4537"/>
                    <a:pt x="601" y="6705"/>
                  </a:cubicBezTo>
                  <a:cubicBezTo>
                    <a:pt x="668" y="7773"/>
                    <a:pt x="734" y="8840"/>
                    <a:pt x="801" y="9908"/>
                  </a:cubicBezTo>
                  <a:cubicBezTo>
                    <a:pt x="834" y="10441"/>
                    <a:pt x="868" y="10975"/>
                    <a:pt x="901" y="11542"/>
                  </a:cubicBezTo>
                  <a:cubicBezTo>
                    <a:pt x="901" y="11934"/>
                    <a:pt x="837" y="12644"/>
                    <a:pt x="304" y="12644"/>
                  </a:cubicBezTo>
                  <a:cubicBezTo>
                    <a:pt x="292" y="12644"/>
                    <a:pt x="280" y="12644"/>
                    <a:pt x="267" y="12643"/>
                  </a:cubicBezTo>
                  <a:cubicBezTo>
                    <a:pt x="257" y="12642"/>
                    <a:pt x="246" y="12641"/>
                    <a:pt x="237" y="12641"/>
                  </a:cubicBezTo>
                  <a:cubicBezTo>
                    <a:pt x="1" y="12641"/>
                    <a:pt x="11" y="13011"/>
                    <a:pt x="267" y="13043"/>
                  </a:cubicBezTo>
                  <a:cubicBezTo>
                    <a:pt x="295" y="13046"/>
                    <a:pt x="323" y="13047"/>
                    <a:pt x="350" y="13047"/>
                  </a:cubicBezTo>
                  <a:cubicBezTo>
                    <a:pt x="1056" y="13047"/>
                    <a:pt x="1335" y="12219"/>
                    <a:pt x="1335" y="11609"/>
                  </a:cubicBezTo>
                  <a:cubicBezTo>
                    <a:pt x="1301" y="10708"/>
                    <a:pt x="1201" y="9774"/>
                    <a:pt x="1168" y="8874"/>
                  </a:cubicBezTo>
                  <a:lnTo>
                    <a:pt x="834" y="3336"/>
                  </a:lnTo>
                  <a:cubicBezTo>
                    <a:pt x="768" y="2302"/>
                    <a:pt x="701" y="1235"/>
                    <a:pt x="634" y="201"/>
                  </a:cubicBezTo>
                  <a:cubicBezTo>
                    <a:pt x="634" y="67"/>
                    <a:pt x="526" y="1"/>
                    <a:pt x="4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2"/>
            <p:cNvSpPr/>
            <p:nvPr/>
          </p:nvSpPr>
          <p:spPr>
            <a:xfrm>
              <a:off x="1653993" y="3576179"/>
              <a:ext cx="563101" cy="190071"/>
            </a:xfrm>
            <a:custGeom>
              <a:avLst/>
              <a:gdLst/>
              <a:ahLst/>
              <a:cxnLst/>
              <a:rect l="l" t="t" r="r" b="b"/>
              <a:pathLst>
                <a:path w="10135" h="3421" extrusionOk="0">
                  <a:moveTo>
                    <a:pt x="388" y="0"/>
                  </a:moveTo>
                  <a:cubicBezTo>
                    <a:pt x="307" y="0"/>
                    <a:pt x="227" y="40"/>
                    <a:pt x="201" y="133"/>
                  </a:cubicBezTo>
                  <a:cubicBezTo>
                    <a:pt x="1" y="834"/>
                    <a:pt x="268" y="1534"/>
                    <a:pt x="701" y="2034"/>
                  </a:cubicBezTo>
                  <a:cubicBezTo>
                    <a:pt x="1235" y="2602"/>
                    <a:pt x="1969" y="2902"/>
                    <a:pt x="2703" y="3069"/>
                  </a:cubicBezTo>
                  <a:cubicBezTo>
                    <a:pt x="3534" y="3303"/>
                    <a:pt x="4394" y="3421"/>
                    <a:pt x="5252" y="3421"/>
                  </a:cubicBezTo>
                  <a:cubicBezTo>
                    <a:pt x="5978" y="3421"/>
                    <a:pt x="6703" y="3337"/>
                    <a:pt x="7406" y="3169"/>
                  </a:cubicBezTo>
                  <a:cubicBezTo>
                    <a:pt x="8273" y="2968"/>
                    <a:pt x="9141" y="2668"/>
                    <a:pt x="9908" y="2235"/>
                  </a:cubicBezTo>
                  <a:cubicBezTo>
                    <a:pt x="10135" y="2121"/>
                    <a:pt x="10000" y="1839"/>
                    <a:pt x="9811" y="1839"/>
                  </a:cubicBezTo>
                  <a:cubicBezTo>
                    <a:pt x="9778" y="1839"/>
                    <a:pt x="9743" y="1848"/>
                    <a:pt x="9708" y="1868"/>
                  </a:cubicBezTo>
                  <a:cubicBezTo>
                    <a:pt x="8345" y="2606"/>
                    <a:pt x="6813" y="3006"/>
                    <a:pt x="5257" y="3006"/>
                  </a:cubicBezTo>
                  <a:cubicBezTo>
                    <a:pt x="4984" y="3006"/>
                    <a:pt x="4711" y="2993"/>
                    <a:pt x="4437" y="2968"/>
                  </a:cubicBezTo>
                  <a:cubicBezTo>
                    <a:pt x="3537" y="2902"/>
                    <a:pt x="2603" y="2702"/>
                    <a:pt x="1802" y="2301"/>
                  </a:cubicBezTo>
                  <a:cubicBezTo>
                    <a:pt x="1035" y="1934"/>
                    <a:pt x="368" y="1167"/>
                    <a:pt x="601" y="233"/>
                  </a:cubicBezTo>
                  <a:cubicBezTo>
                    <a:pt x="641" y="92"/>
                    <a:pt x="512" y="0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2"/>
            <p:cNvSpPr/>
            <p:nvPr/>
          </p:nvSpPr>
          <p:spPr>
            <a:xfrm>
              <a:off x="1717496" y="3449618"/>
              <a:ext cx="831567" cy="232741"/>
            </a:xfrm>
            <a:custGeom>
              <a:avLst/>
              <a:gdLst/>
              <a:ahLst/>
              <a:cxnLst/>
              <a:rect l="l" t="t" r="r" b="b"/>
              <a:pathLst>
                <a:path w="14967" h="4189" extrusionOk="0">
                  <a:moveTo>
                    <a:pt x="14688" y="0"/>
                  </a:moveTo>
                  <a:cubicBezTo>
                    <a:pt x="14651" y="0"/>
                    <a:pt x="14611" y="13"/>
                    <a:pt x="14569" y="43"/>
                  </a:cubicBezTo>
                  <a:cubicBezTo>
                    <a:pt x="12968" y="1244"/>
                    <a:pt x="11200" y="2178"/>
                    <a:pt x="9299" y="2845"/>
                  </a:cubicBezTo>
                  <a:cubicBezTo>
                    <a:pt x="7598" y="3401"/>
                    <a:pt x="5725" y="3786"/>
                    <a:pt x="3919" y="3786"/>
                  </a:cubicBezTo>
                  <a:cubicBezTo>
                    <a:pt x="3777" y="3786"/>
                    <a:pt x="3636" y="3784"/>
                    <a:pt x="3494" y="3779"/>
                  </a:cubicBezTo>
                  <a:cubicBezTo>
                    <a:pt x="2427" y="3712"/>
                    <a:pt x="1326" y="3479"/>
                    <a:pt x="459" y="2811"/>
                  </a:cubicBezTo>
                  <a:cubicBezTo>
                    <a:pt x="417" y="2777"/>
                    <a:pt x="371" y="2762"/>
                    <a:pt x="326" y="2762"/>
                  </a:cubicBezTo>
                  <a:cubicBezTo>
                    <a:pt x="156" y="2762"/>
                    <a:pt x="0" y="2973"/>
                    <a:pt x="159" y="3078"/>
                  </a:cubicBezTo>
                  <a:cubicBezTo>
                    <a:pt x="1252" y="3921"/>
                    <a:pt x="2593" y="4188"/>
                    <a:pt x="3940" y="4188"/>
                  </a:cubicBezTo>
                  <a:cubicBezTo>
                    <a:pt x="4566" y="4188"/>
                    <a:pt x="5193" y="4130"/>
                    <a:pt x="5796" y="4046"/>
                  </a:cubicBezTo>
                  <a:cubicBezTo>
                    <a:pt x="7864" y="3779"/>
                    <a:pt x="9866" y="3178"/>
                    <a:pt x="11767" y="2278"/>
                  </a:cubicBezTo>
                  <a:cubicBezTo>
                    <a:pt x="12834" y="1744"/>
                    <a:pt x="13835" y="1110"/>
                    <a:pt x="14802" y="410"/>
                  </a:cubicBezTo>
                  <a:cubicBezTo>
                    <a:pt x="14967" y="273"/>
                    <a:pt x="14861" y="0"/>
                    <a:pt x="14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2"/>
            <p:cNvSpPr/>
            <p:nvPr/>
          </p:nvSpPr>
          <p:spPr>
            <a:xfrm>
              <a:off x="2597759" y="3110271"/>
              <a:ext cx="149734" cy="294412"/>
            </a:xfrm>
            <a:custGeom>
              <a:avLst/>
              <a:gdLst/>
              <a:ahLst/>
              <a:cxnLst/>
              <a:rect l="l" t="t" r="r" b="b"/>
              <a:pathLst>
                <a:path w="2695" h="5299" extrusionOk="0">
                  <a:moveTo>
                    <a:pt x="2273" y="1"/>
                  </a:moveTo>
                  <a:cubicBezTo>
                    <a:pt x="2152" y="1"/>
                    <a:pt x="2007" y="115"/>
                    <a:pt x="2027" y="280"/>
                  </a:cubicBezTo>
                  <a:cubicBezTo>
                    <a:pt x="2294" y="2014"/>
                    <a:pt x="1560" y="3849"/>
                    <a:pt x="159" y="4950"/>
                  </a:cubicBezTo>
                  <a:cubicBezTo>
                    <a:pt x="0" y="5082"/>
                    <a:pt x="157" y="5299"/>
                    <a:pt x="328" y="5299"/>
                  </a:cubicBezTo>
                  <a:cubicBezTo>
                    <a:pt x="373" y="5299"/>
                    <a:pt x="418" y="5284"/>
                    <a:pt x="460" y="5250"/>
                  </a:cubicBezTo>
                  <a:cubicBezTo>
                    <a:pt x="1961" y="4049"/>
                    <a:pt x="2694" y="2048"/>
                    <a:pt x="2428" y="146"/>
                  </a:cubicBezTo>
                  <a:cubicBezTo>
                    <a:pt x="2415" y="45"/>
                    <a:pt x="2349" y="1"/>
                    <a:pt x="2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2"/>
            <p:cNvSpPr/>
            <p:nvPr/>
          </p:nvSpPr>
          <p:spPr>
            <a:xfrm>
              <a:off x="2558424" y="3410450"/>
              <a:ext cx="37114" cy="34169"/>
            </a:xfrm>
            <a:custGeom>
              <a:avLst/>
              <a:gdLst/>
              <a:ahLst/>
              <a:cxnLst/>
              <a:rect l="l" t="t" r="r" b="b"/>
              <a:pathLst>
                <a:path w="668" h="615" extrusionOk="0">
                  <a:moveTo>
                    <a:pt x="518" y="0"/>
                  </a:moveTo>
                  <a:cubicBezTo>
                    <a:pt x="503" y="0"/>
                    <a:pt x="487" y="4"/>
                    <a:pt x="467" y="14"/>
                  </a:cubicBezTo>
                  <a:lnTo>
                    <a:pt x="400" y="14"/>
                  </a:lnTo>
                  <a:cubicBezTo>
                    <a:pt x="367" y="14"/>
                    <a:pt x="334" y="47"/>
                    <a:pt x="300" y="47"/>
                  </a:cubicBezTo>
                  <a:cubicBezTo>
                    <a:pt x="234" y="114"/>
                    <a:pt x="133" y="214"/>
                    <a:pt x="67" y="281"/>
                  </a:cubicBezTo>
                  <a:cubicBezTo>
                    <a:pt x="33" y="281"/>
                    <a:pt x="33" y="314"/>
                    <a:pt x="33" y="347"/>
                  </a:cubicBezTo>
                  <a:cubicBezTo>
                    <a:pt x="0" y="381"/>
                    <a:pt x="0" y="381"/>
                    <a:pt x="0" y="414"/>
                  </a:cubicBezTo>
                  <a:cubicBezTo>
                    <a:pt x="0" y="448"/>
                    <a:pt x="0" y="481"/>
                    <a:pt x="33" y="481"/>
                  </a:cubicBezTo>
                  <a:cubicBezTo>
                    <a:pt x="33" y="514"/>
                    <a:pt x="33" y="548"/>
                    <a:pt x="67" y="581"/>
                  </a:cubicBezTo>
                  <a:cubicBezTo>
                    <a:pt x="100" y="614"/>
                    <a:pt x="167" y="614"/>
                    <a:pt x="200" y="614"/>
                  </a:cubicBezTo>
                  <a:lnTo>
                    <a:pt x="267" y="614"/>
                  </a:lnTo>
                  <a:cubicBezTo>
                    <a:pt x="300" y="614"/>
                    <a:pt x="334" y="581"/>
                    <a:pt x="367" y="581"/>
                  </a:cubicBezTo>
                  <a:cubicBezTo>
                    <a:pt x="434" y="481"/>
                    <a:pt x="534" y="414"/>
                    <a:pt x="600" y="347"/>
                  </a:cubicBezTo>
                  <a:cubicBezTo>
                    <a:pt x="634" y="347"/>
                    <a:pt x="634" y="314"/>
                    <a:pt x="667" y="281"/>
                  </a:cubicBezTo>
                  <a:cubicBezTo>
                    <a:pt x="667" y="247"/>
                    <a:pt x="667" y="247"/>
                    <a:pt x="667" y="214"/>
                  </a:cubicBezTo>
                  <a:cubicBezTo>
                    <a:pt x="667" y="181"/>
                    <a:pt x="667" y="147"/>
                    <a:pt x="667" y="114"/>
                  </a:cubicBezTo>
                  <a:cubicBezTo>
                    <a:pt x="634" y="114"/>
                    <a:pt x="634" y="81"/>
                    <a:pt x="600" y="47"/>
                  </a:cubicBezTo>
                  <a:cubicBezTo>
                    <a:pt x="577" y="24"/>
                    <a:pt x="553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2"/>
            <p:cNvSpPr/>
            <p:nvPr/>
          </p:nvSpPr>
          <p:spPr>
            <a:xfrm>
              <a:off x="2727377" y="2984988"/>
              <a:ext cx="68283" cy="325137"/>
            </a:xfrm>
            <a:custGeom>
              <a:avLst/>
              <a:gdLst/>
              <a:ahLst/>
              <a:cxnLst/>
              <a:rect l="l" t="t" r="r" b="b"/>
              <a:pathLst>
                <a:path w="1229" h="5852" extrusionOk="0">
                  <a:moveTo>
                    <a:pt x="250" y="0"/>
                  </a:moveTo>
                  <a:cubicBezTo>
                    <a:pt x="122" y="0"/>
                    <a:pt x="1" y="92"/>
                    <a:pt x="61" y="233"/>
                  </a:cubicBezTo>
                  <a:cubicBezTo>
                    <a:pt x="728" y="1934"/>
                    <a:pt x="795" y="3836"/>
                    <a:pt x="261" y="5604"/>
                  </a:cubicBezTo>
                  <a:cubicBezTo>
                    <a:pt x="221" y="5746"/>
                    <a:pt x="354" y="5851"/>
                    <a:pt x="479" y="5851"/>
                  </a:cubicBezTo>
                  <a:cubicBezTo>
                    <a:pt x="559" y="5851"/>
                    <a:pt x="636" y="5808"/>
                    <a:pt x="662" y="5704"/>
                  </a:cubicBezTo>
                  <a:cubicBezTo>
                    <a:pt x="1229" y="3869"/>
                    <a:pt x="1162" y="1901"/>
                    <a:pt x="462" y="133"/>
                  </a:cubicBezTo>
                  <a:cubicBezTo>
                    <a:pt x="422" y="40"/>
                    <a:pt x="335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2"/>
            <p:cNvSpPr/>
            <p:nvPr/>
          </p:nvSpPr>
          <p:spPr>
            <a:xfrm>
              <a:off x="2177740" y="3351670"/>
              <a:ext cx="558156" cy="421367"/>
            </a:xfrm>
            <a:custGeom>
              <a:avLst/>
              <a:gdLst/>
              <a:ahLst/>
              <a:cxnLst/>
              <a:rect l="l" t="t" r="r" b="b"/>
              <a:pathLst>
                <a:path w="10046" h="7584" extrusionOk="0">
                  <a:moveTo>
                    <a:pt x="9771" y="0"/>
                  </a:moveTo>
                  <a:cubicBezTo>
                    <a:pt x="9710" y="0"/>
                    <a:pt x="9652" y="31"/>
                    <a:pt x="9621" y="105"/>
                  </a:cubicBezTo>
                  <a:cubicBezTo>
                    <a:pt x="8186" y="2940"/>
                    <a:pt x="5718" y="5175"/>
                    <a:pt x="2782" y="6409"/>
                  </a:cubicBezTo>
                  <a:cubicBezTo>
                    <a:pt x="1982" y="6743"/>
                    <a:pt x="1115" y="7009"/>
                    <a:pt x="247" y="7176"/>
                  </a:cubicBezTo>
                  <a:cubicBezTo>
                    <a:pt x="1" y="7238"/>
                    <a:pt x="67" y="7584"/>
                    <a:pt x="289" y="7584"/>
                  </a:cubicBezTo>
                  <a:cubicBezTo>
                    <a:pt x="308" y="7584"/>
                    <a:pt x="327" y="7582"/>
                    <a:pt x="347" y="7577"/>
                  </a:cubicBezTo>
                  <a:cubicBezTo>
                    <a:pt x="3516" y="6976"/>
                    <a:pt x="6452" y="5141"/>
                    <a:pt x="8487" y="2606"/>
                  </a:cubicBezTo>
                  <a:cubicBezTo>
                    <a:pt x="9054" y="1906"/>
                    <a:pt x="9554" y="1139"/>
                    <a:pt x="9954" y="305"/>
                  </a:cubicBezTo>
                  <a:cubicBezTo>
                    <a:pt x="10046" y="145"/>
                    <a:pt x="9902" y="0"/>
                    <a:pt x="97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234076" y="3642848"/>
              <a:ext cx="53782" cy="42670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801" y="1"/>
                  </a:moveTo>
                  <a:cubicBezTo>
                    <a:pt x="768" y="1"/>
                    <a:pt x="701" y="1"/>
                    <a:pt x="668" y="34"/>
                  </a:cubicBezTo>
                  <a:cubicBezTo>
                    <a:pt x="468" y="134"/>
                    <a:pt x="301" y="267"/>
                    <a:pt x="101" y="367"/>
                  </a:cubicBezTo>
                  <a:cubicBezTo>
                    <a:pt x="67" y="401"/>
                    <a:pt x="34" y="434"/>
                    <a:pt x="1" y="501"/>
                  </a:cubicBezTo>
                  <a:cubicBezTo>
                    <a:pt x="1" y="568"/>
                    <a:pt x="1" y="601"/>
                    <a:pt x="34" y="668"/>
                  </a:cubicBezTo>
                  <a:cubicBezTo>
                    <a:pt x="67" y="701"/>
                    <a:pt x="101" y="734"/>
                    <a:pt x="167" y="768"/>
                  </a:cubicBezTo>
                  <a:cubicBezTo>
                    <a:pt x="201" y="768"/>
                    <a:pt x="267" y="768"/>
                    <a:pt x="301" y="734"/>
                  </a:cubicBezTo>
                  <a:cubicBezTo>
                    <a:pt x="501" y="634"/>
                    <a:pt x="668" y="501"/>
                    <a:pt x="868" y="401"/>
                  </a:cubicBezTo>
                  <a:cubicBezTo>
                    <a:pt x="901" y="367"/>
                    <a:pt x="935" y="301"/>
                    <a:pt x="968" y="267"/>
                  </a:cubicBezTo>
                  <a:cubicBezTo>
                    <a:pt x="968" y="201"/>
                    <a:pt x="968" y="134"/>
                    <a:pt x="935" y="101"/>
                  </a:cubicBezTo>
                  <a:cubicBezTo>
                    <a:pt x="901" y="67"/>
                    <a:pt x="868" y="1"/>
                    <a:pt x="8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677772" y="3732685"/>
              <a:ext cx="421812" cy="80951"/>
            </a:xfrm>
            <a:custGeom>
              <a:avLst/>
              <a:gdLst/>
              <a:ahLst/>
              <a:cxnLst/>
              <a:rect l="l" t="t" r="r" b="b"/>
              <a:pathLst>
                <a:path w="7592" h="1457" extrusionOk="0">
                  <a:moveTo>
                    <a:pt x="326" y="1"/>
                  </a:moveTo>
                  <a:cubicBezTo>
                    <a:pt x="132" y="1"/>
                    <a:pt x="1" y="297"/>
                    <a:pt x="207" y="385"/>
                  </a:cubicBezTo>
                  <a:cubicBezTo>
                    <a:pt x="1593" y="1099"/>
                    <a:pt x="3124" y="1456"/>
                    <a:pt x="4660" y="1456"/>
                  </a:cubicBezTo>
                  <a:cubicBezTo>
                    <a:pt x="5563" y="1456"/>
                    <a:pt x="6468" y="1333"/>
                    <a:pt x="7345" y="1085"/>
                  </a:cubicBezTo>
                  <a:cubicBezTo>
                    <a:pt x="7591" y="1024"/>
                    <a:pt x="7525" y="678"/>
                    <a:pt x="7303" y="678"/>
                  </a:cubicBezTo>
                  <a:cubicBezTo>
                    <a:pt x="7285" y="678"/>
                    <a:pt x="7265" y="680"/>
                    <a:pt x="7245" y="685"/>
                  </a:cubicBezTo>
                  <a:cubicBezTo>
                    <a:pt x="6410" y="918"/>
                    <a:pt x="5548" y="1034"/>
                    <a:pt x="4688" y="1034"/>
                  </a:cubicBezTo>
                  <a:cubicBezTo>
                    <a:pt x="3210" y="1034"/>
                    <a:pt x="1735" y="693"/>
                    <a:pt x="407" y="18"/>
                  </a:cubicBezTo>
                  <a:cubicBezTo>
                    <a:pt x="379" y="6"/>
                    <a:pt x="352" y="1"/>
                    <a:pt x="3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2124737" y="3767020"/>
              <a:ext cx="29725" cy="22280"/>
            </a:xfrm>
            <a:custGeom>
              <a:avLst/>
              <a:gdLst/>
              <a:ahLst/>
              <a:cxnLst/>
              <a:rect l="l" t="t" r="r" b="b"/>
              <a:pathLst>
                <a:path w="535" h="401" extrusionOk="0">
                  <a:moveTo>
                    <a:pt x="134" y="0"/>
                  </a:moveTo>
                  <a:cubicBezTo>
                    <a:pt x="101" y="0"/>
                    <a:pt x="101" y="34"/>
                    <a:pt x="67" y="67"/>
                  </a:cubicBezTo>
                  <a:cubicBezTo>
                    <a:pt x="34" y="67"/>
                    <a:pt x="34" y="101"/>
                    <a:pt x="34" y="134"/>
                  </a:cubicBezTo>
                  <a:cubicBezTo>
                    <a:pt x="0" y="134"/>
                    <a:pt x="0" y="167"/>
                    <a:pt x="0" y="201"/>
                  </a:cubicBezTo>
                  <a:cubicBezTo>
                    <a:pt x="0" y="201"/>
                    <a:pt x="0" y="234"/>
                    <a:pt x="0" y="267"/>
                  </a:cubicBezTo>
                  <a:cubicBezTo>
                    <a:pt x="34" y="301"/>
                    <a:pt x="34" y="334"/>
                    <a:pt x="67" y="334"/>
                  </a:cubicBezTo>
                  <a:cubicBezTo>
                    <a:pt x="101" y="367"/>
                    <a:pt x="101" y="367"/>
                    <a:pt x="101" y="367"/>
                  </a:cubicBezTo>
                  <a:cubicBezTo>
                    <a:pt x="134" y="401"/>
                    <a:pt x="167" y="401"/>
                    <a:pt x="234" y="401"/>
                  </a:cubicBezTo>
                  <a:lnTo>
                    <a:pt x="401" y="401"/>
                  </a:lnTo>
                  <a:cubicBezTo>
                    <a:pt x="434" y="367"/>
                    <a:pt x="467" y="367"/>
                    <a:pt x="467" y="334"/>
                  </a:cubicBezTo>
                  <a:cubicBezTo>
                    <a:pt x="501" y="334"/>
                    <a:pt x="534" y="301"/>
                    <a:pt x="534" y="267"/>
                  </a:cubicBezTo>
                  <a:cubicBezTo>
                    <a:pt x="534" y="267"/>
                    <a:pt x="534" y="234"/>
                    <a:pt x="534" y="201"/>
                  </a:cubicBezTo>
                  <a:cubicBezTo>
                    <a:pt x="534" y="167"/>
                    <a:pt x="534" y="167"/>
                    <a:pt x="534" y="134"/>
                  </a:cubicBezTo>
                  <a:cubicBezTo>
                    <a:pt x="534" y="101"/>
                    <a:pt x="501" y="67"/>
                    <a:pt x="501" y="67"/>
                  </a:cubicBezTo>
                  <a:cubicBezTo>
                    <a:pt x="467" y="34"/>
                    <a:pt x="467" y="34"/>
                    <a:pt x="434" y="34"/>
                  </a:cubicBezTo>
                  <a:cubicBezTo>
                    <a:pt x="401" y="0"/>
                    <a:pt x="367" y="0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463864" y="2069339"/>
              <a:ext cx="504151" cy="1132535"/>
            </a:xfrm>
            <a:custGeom>
              <a:avLst/>
              <a:gdLst/>
              <a:ahLst/>
              <a:cxnLst/>
              <a:rect l="l" t="t" r="r" b="b"/>
              <a:pathLst>
                <a:path w="9074" h="20384" extrusionOk="0">
                  <a:moveTo>
                    <a:pt x="731" y="1"/>
                  </a:moveTo>
                  <a:cubicBezTo>
                    <a:pt x="661" y="1"/>
                    <a:pt x="594" y="12"/>
                    <a:pt x="535" y="36"/>
                  </a:cubicBezTo>
                  <a:cubicBezTo>
                    <a:pt x="334" y="102"/>
                    <a:pt x="201" y="236"/>
                    <a:pt x="68" y="403"/>
                  </a:cubicBezTo>
                  <a:cubicBezTo>
                    <a:pt x="1" y="469"/>
                    <a:pt x="1" y="603"/>
                    <a:pt x="68" y="703"/>
                  </a:cubicBezTo>
                  <a:cubicBezTo>
                    <a:pt x="118" y="736"/>
                    <a:pt x="176" y="753"/>
                    <a:pt x="230" y="753"/>
                  </a:cubicBezTo>
                  <a:cubicBezTo>
                    <a:pt x="284" y="753"/>
                    <a:pt x="334" y="736"/>
                    <a:pt x="368" y="703"/>
                  </a:cubicBezTo>
                  <a:cubicBezTo>
                    <a:pt x="401" y="636"/>
                    <a:pt x="468" y="569"/>
                    <a:pt x="501" y="536"/>
                  </a:cubicBezTo>
                  <a:cubicBezTo>
                    <a:pt x="535" y="503"/>
                    <a:pt x="535" y="503"/>
                    <a:pt x="568" y="503"/>
                  </a:cubicBezTo>
                  <a:cubicBezTo>
                    <a:pt x="568" y="469"/>
                    <a:pt x="568" y="469"/>
                    <a:pt x="568" y="469"/>
                  </a:cubicBezTo>
                  <a:cubicBezTo>
                    <a:pt x="568" y="469"/>
                    <a:pt x="601" y="469"/>
                    <a:pt x="601" y="436"/>
                  </a:cubicBezTo>
                  <a:lnTo>
                    <a:pt x="801" y="436"/>
                  </a:lnTo>
                  <a:cubicBezTo>
                    <a:pt x="835" y="469"/>
                    <a:pt x="868" y="469"/>
                    <a:pt x="901" y="503"/>
                  </a:cubicBezTo>
                  <a:cubicBezTo>
                    <a:pt x="901" y="503"/>
                    <a:pt x="935" y="503"/>
                    <a:pt x="935" y="536"/>
                  </a:cubicBezTo>
                  <a:cubicBezTo>
                    <a:pt x="968" y="536"/>
                    <a:pt x="968" y="536"/>
                    <a:pt x="968" y="569"/>
                  </a:cubicBezTo>
                  <a:lnTo>
                    <a:pt x="1002" y="569"/>
                  </a:lnTo>
                  <a:cubicBezTo>
                    <a:pt x="1002" y="603"/>
                    <a:pt x="1035" y="636"/>
                    <a:pt x="1035" y="669"/>
                  </a:cubicBezTo>
                  <a:cubicBezTo>
                    <a:pt x="1068" y="703"/>
                    <a:pt x="1068" y="703"/>
                    <a:pt x="1068" y="736"/>
                  </a:cubicBezTo>
                  <a:cubicBezTo>
                    <a:pt x="1102" y="836"/>
                    <a:pt x="1135" y="903"/>
                    <a:pt x="1135" y="970"/>
                  </a:cubicBezTo>
                  <a:cubicBezTo>
                    <a:pt x="1135" y="1003"/>
                    <a:pt x="1135" y="1036"/>
                    <a:pt x="1135" y="1070"/>
                  </a:cubicBezTo>
                  <a:cubicBezTo>
                    <a:pt x="1135" y="1070"/>
                    <a:pt x="1168" y="1103"/>
                    <a:pt x="1168" y="1103"/>
                  </a:cubicBezTo>
                  <a:cubicBezTo>
                    <a:pt x="1102" y="1103"/>
                    <a:pt x="1035" y="1070"/>
                    <a:pt x="968" y="1070"/>
                  </a:cubicBezTo>
                  <a:cubicBezTo>
                    <a:pt x="935" y="1036"/>
                    <a:pt x="901" y="1036"/>
                    <a:pt x="868" y="1003"/>
                  </a:cubicBezTo>
                  <a:cubicBezTo>
                    <a:pt x="868" y="1003"/>
                    <a:pt x="838" y="988"/>
                    <a:pt x="829" y="988"/>
                  </a:cubicBezTo>
                  <a:cubicBezTo>
                    <a:pt x="824" y="988"/>
                    <a:pt x="824" y="992"/>
                    <a:pt x="835" y="1003"/>
                  </a:cubicBezTo>
                  <a:cubicBezTo>
                    <a:pt x="835" y="1003"/>
                    <a:pt x="801" y="970"/>
                    <a:pt x="801" y="970"/>
                  </a:cubicBezTo>
                  <a:cubicBezTo>
                    <a:pt x="801" y="953"/>
                    <a:pt x="793" y="945"/>
                    <a:pt x="789" y="945"/>
                  </a:cubicBezTo>
                  <a:cubicBezTo>
                    <a:pt x="787" y="945"/>
                    <a:pt x="786" y="946"/>
                    <a:pt x="787" y="950"/>
                  </a:cubicBezTo>
                  <a:lnTo>
                    <a:pt x="787" y="950"/>
                  </a:lnTo>
                  <a:cubicBezTo>
                    <a:pt x="738" y="888"/>
                    <a:pt x="663" y="843"/>
                    <a:pt x="591" y="843"/>
                  </a:cubicBezTo>
                  <a:cubicBezTo>
                    <a:pt x="560" y="843"/>
                    <a:pt x="529" y="851"/>
                    <a:pt x="501" y="870"/>
                  </a:cubicBezTo>
                  <a:cubicBezTo>
                    <a:pt x="434" y="936"/>
                    <a:pt x="368" y="1070"/>
                    <a:pt x="434" y="1170"/>
                  </a:cubicBezTo>
                  <a:cubicBezTo>
                    <a:pt x="568" y="1337"/>
                    <a:pt x="768" y="1470"/>
                    <a:pt x="1002" y="1503"/>
                  </a:cubicBezTo>
                  <a:cubicBezTo>
                    <a:pt x="1202" y="1537"/>
                    <a:pt x="1435" y="1503"/>
                    <a:pt x="1669" y="1570"/>
                  </a:cubicBezTo>
                  <a:cubicBezTo>
                    <a:pt x="1835" y="1603"/>
                    <a:pt x="1969" y="1703"/>
                    <a:pt x="2036" y="1837"/>
                  </a:cubicBezTo>
                  <a:cubicBezTo>
                    <a:pt x="2136" y="2004"/>
                    <a:pt x="2136" y="2237"/>
                    <a:pt x="2069" y="2404"/>
                  </a:cubicBezTo>
                  <a:cubicBezTo>
                    <a:pt x="2036" y="2504"/>
                    <a:pt x="2136" y="2637"/>
                    <a:pt x="2236" y="2671"/>
                  </a:cubicBezTo>
                  <a:cubicBezTo>
                    <a:pt x="2249" y="2675"/>
                    <a:pt x="2263" y="2677"/>
                    <a:pt x="2276" y="2677"/>
                  </a:cubicBezTo>
                  <a:cubicBezTo>
                    <a:pt x="2361" y="2677"/>
                    <a:pt x="2440" y="2591"/>
                    <a:pt x="2469" y="2504"/>
                  </a:cubicBezTo>
                  <a:cubicBezTo>
                    <a:pt x="2569" y="2271"/>
                    <a:pt x="2569" y="2004"/>
                    <a:pt x="2469" y="1804"/>
                  </a:cubicBezTo>
                  <a:lnTo>
                    <a:pt x="2469" y="1804"/>
                  </a:lnTo>
                  <a:cubicBezTo>
                    <a:pt x="2703" y="1837"/>
                    <a:pt x="2903" y="1870"/>
                    <a:pt x="3070" y="2037"/>
                  </a:cubicBezTo>
                  <a:lnTo>
                    <a:pt x="3103" y="2037"/>
                  </a:lnTo>
                  <a:cubicBezTo>
                    <a:pt x="3136" y="2104"/>
                    <a:pt x="3170" y="2170"/>
                    <a:pt x="3203" y="2271"/>
                  </a:cubicBezTo>
                  <a:cubicBezTo>
                    <a:pt x="3236" y="2271"/>
                    <a:pt x="3236" y="2304"/>
                    <a:pt x="3236" y="2337"/>
                  </a:cubicBezTo>
                  <a:cubicBezTo>
                    <a:pt x="3236" y="2471"/>
                    <a:pt x="3170" y="2537"/>
                    <a:pt x="3103" y="2637"/>
                  </a:cubicBezTo>
                  <a:cubicBezTo>
                    <a:pt x="2970" y="2704"/>
                    <a:pt x="2870" y="2804"/>
                    <a:pt x="2769" y="2938"/>
                  </a:cubicBezTo>
                  <a:cubicBezTo>
                    <a:pt x="2703" y="3071"/>
                    <a:pt x="2669" y="3238"/>
                    <a:pt x="2703" y="3405"/>
                  </a:cubicBezTo>
                  <a:cubicBezTo>
                    <a:pt x="2734" y="3683"/>
                    <a:pt x="3023" y="3875"/>
                    <a:pt x="3304" y="3875"/>
                  </a:cubicBezTo>
                  <a:cubicBezTo>
                    <a:pt x="3326" y="3875"/>
                    <a:pt x="3348" y="3874"/>
                    <a:pt x="3370" y="3872"/>
                  </a:cubicBezTo>
                  <a:cubicBezTo>
                    <a:pt x="3626" y="3808"/>
                    <a:pt x="3544" y="3436"/>
                    <a:pt x="3301" y="3436"/>
                  </a:cubicBezTo>
                  <a:cubicBezTo>
                    <a:pt x="3291" y="3436"/>
                    <a:pt x="3280" y="3437"/>
                    <a:pt x="3270" y="3438"/>
                  </a:cubicBezTo>
                  <a:cubicBezTo>
                    <a:pt x="3258" y="3444"/>
                    <a:pt x="3244" y="3447"/>
                    <a:pt x="3231" y="3447"/>
                  </a:cubicBezTo>
                  <a:cubicBezTo>
                    <a:pt x="3170" y="3447"/>
                    <a:pt x="3103" y="3392"/>
                    <a:pt x="3103" y="3338"/>
                  </a:cubicBezTo>
                  <a:cubicBezTo>
                    <a:pt x="3070" y="3238"/>
                    <a:pt x="3136" y="3104"/>
                    <a:pt x="3203" y="3038"/>
                  </a:cubicBezTo>
                  <a:cubicBezTo>
                    <a:pt x="3337" y="2938"/>
                    <a:pt x="3437" y="2871"/>
                    <a:pt x="3537" y="2771"/>
                  </a:cubicBezTo>
                  <a:cubicBezTo>
                    <a:pt x="3537" y="2738"/>
                    <a:pt x="3537" y="2738"/>
                    <a:pt x="3537" y="2704"/>
                  </a:cubicBezTo>
                  <a:cubicBezTo>
                    <a:pt x="3603" y="2771"/>
                    <a:pt x="3703" y="2838"/>
                    <a:pt x="3770" y="2904"/>
                  </a:cubicBezTo>
                  <a:cubicBezTo>
                    <a:pt x="3904" y="3004"/>
                    <a:pt x="4070" y="3071"/>
                    <a:pt x="4204" y="3205"/>
                  </a:cubicBezTo>
                  <a:cubicBezTo>
                    <a:pt x="4271" y="3305"/>
                    <a:pt x="4304" y="3471"/>
                    <a:pt x="4237" y="3605"/>
                  </a:cubicBezTo>
                  <a:cubicBezTo>
                    <a:pt x="4204" y="3705"/>
                    <a:pt x="4304" y="3838"/>
                    <a:pt x="4404" y="3838"/>
                  </a:cubicBezTo>
                  <a:cubicBezTo>
                    <a:pt x="4422" y="3844"/>
                    <a:pt x="4439" y="3847"/>
                    <a:pt x="4457" y="3847"/>
                  </a:cubicBezTo>
                  <a:cubicBezTo>
                    <a:pt x="4537" y="3847"/>
                    <a:pt x="4610" y="3787"/>
                    <a:pt x="4637" y="3705"/>
                  </a:cubicBezTo>
                  <a:cubicBezTo>
                    <a:pt x="4704" y="3505"/>
                    <a:pt x="4704" y="3271"/>
                    <a:pt x="4604" y="3071"/>
                  </a:cubicBezTo>
                  <a:cubicBezTo>
                    <a:pt x="4504" y="2871"/>
                    <a:pt x="4337" y="2771"/>
                    <a:pt x="4137" y="2637"/>
                  </a:cubicBezTo>
                  <a:cubicBezTo>
                    <a:pt x="3904" y="2504"/>
                    <a:pt x="3737" y="2304"/>
                    <a:pt x="3603" y="2070"/>
                  </a:cubicBezTo>
                  <a:cubicBezTo>
                    <a:pt x="3603" y="2070"/>
                    <a:pt x="3570" y="2070"/>
                    <a:pt x="3570" y="2037"/>
                  </a:cubicBezTo>
                  <a:cubicBezTo>
                    <a:pt x="3706" y="2012"/>
                    <a:pt x="3844" y="2000"/>
                    <a:pt x="3981" y="2000"/>
                  </a:cubicBezTo>
                  <a:cubicBezTo>
                    <a:pt x="4752" y="2000"/>
                    <a:pt x="5514" y="2386"/>
                    <a:pt x="5938" y="3038"/>
                  </a:cubicBezTo>
                  <a:cubicBezTo>
                    <a:pt x="6539" y="4038"/>
                    <a:pt x="6305" y="5273"/>
                    <a:pt x="6072" y="6340"/>
                  </a:cubicBezTo>
                  <a:cubicBezTo>
                    <a:pt x="6031" y="6504"/>
                    <a:pt x="6165" y="6604"/>
                    <a:pt x="6291" y="6604"/>
                  </a:cubicBezTo>
                  <a:cubicBezTo>
                    <a:pt x="6370" y="6604"/>
                    <a:pt x="6446" y="6564"/>
                    <a:pt x="6472" y="6474"/>
                  </a:cubicBezTo>
                  <a:cubicBezTo>
                    <a:pt x="6706" y="5439"/>
                    <a:pt x="6906" y="4239"/>
                    <a:pt x="6505" y="3238"/>
                  </a:cubicBezTo>
                  <a:lnTo>
                    <a:pt x="6505" y="3238"/>
                  </a:lnTo>
                  <a:cubicBezTo>
                    <a:pt x="7273" y="3371"/>
                    <a:pt x="7773" y="4105"/>
                    <a:pt x="7873" y="4872"/>
                  </a:cubicBezTo>
                  <a:cubicBezTo>
                    <a:pt x="7973" y="5873"/>
                    <a:pt x="7573" y="6807"/>
                    <a:pt x="7173" y="7674"/>
                  </a:cubicBezTo>
                  <a:cubicBezTo>
                    <a:pt x="7081" y="7834"/>
                    <a:pt x="7225" y="7979"/>
                    <a:pt x="7367" y="7979"/>
                  </a:cubicBezTo>
                  <a:cubicBezTo>
                    <a:pt x="7432" y="7979"/>
                    <a:pt x="7497" y="7948"/>
                    <a:pt x="7540" y="7875"/>
                  </a:cubicBezTo>
                  <a:cubicBezTo>
                    <a:pt x="7973" y="6874"/>
                    <a:pt x="8440" y="5806"/>
                    <a:pt x="8240" y="4672"/>
                  </a:cubicBezTo>
                  <a:lnTo>
                    <a:pt x="8240" y="4672"/>
                  </a:lnTo>
                  <a:cubicBezTo>
                    <a:pt x="8674" y="5173"/>
                    <a:pt x="8674" y="5873"/>
                    <a:pt x="8574" y="6507"/>
                  </a:cubicBezTo>
                  <a:cubicBezTo>
                    <a:pt x="8440" y="7274"/>
                    <a:pt x="8173" y="8008"/>
                    <a:pt x="7940" y="8742"/>
                  </a:cubicBezTo>
                  <a:cubicBezTo>
                    <a:pt x="7373" y="10243"/>
                    <a:pt x="6706" y="11711"/>
                    <a:pt x="6205" y="13245"/>
                  </a:cubicBezTo>
                  <a:cubicBezTo>
                    <a:pt x="5972" y="14079"/>
                    <a:pt x="5772" y="14946"/>
                    <a:pt x="5738" y="15814"/>
                  </a:cubicBezTo>
                  <a:cubicBezTo>
                    <a:pt x="5338" y="15513"/>
                    <a:pt x="4871" y="15246"/>
                    <a:pt x="4371" y="15113"/>
                  </a:cubicBezTo>
                  <a:cubicBezTo>
                    <a:pt x="4504" y="14246"/>
                    <a:pt x="4671" y="13412"/>
                    <a:pt x="4904" y="12578"/>
                  </a:cubicBezTo>
                  <a:cubicBezTo>
                    <a:pt x="5205" y="11444"/>
                    <a:pt x="5505" y="10276"/>
                    <a:pt x="5338" y="9109"/>
                  </a:cubicBezTo>
                  <a:cubicBezTo>
                    <a:pt x="5238" y="8141"/>
                    <a:pt x="4804" y="7207"/>
                    <a:pt x="4004" y="6674"/>
                  </a:cubicBezTo>
                  <a:cubicBezTo>
                    <a:pt x="3581" y="6386"/>
                    <a:pt x="3064" y="6227"/>
                    <a:pt x="2557" y="6227"/>
                  </a:cubicBezTo>
                  <a:cubicBezTo>
                    <a:pt x="2064" y="6227"/>
                    <a:pt x="1580" y="6378"/>
                    <a:pt x="1202" y="6707"/>
                  </a:cubicBezTo>
                  <a:cubicBezTo>
                    <a:pt x="1016" y="6840"/>
                    <a:pt x="1167" y="7056"/>
                    <a:pt x="1338" y="7056"/>
                  </a:cubicBezTo>
                  <a:cubicBezTo>
                    <a:pt x="1382" y="7056"/>
                    <a:pt x="1427" y="7042"/>
                    <a:pt x="1469" y="7007"/>
                  </a:cubicBezTo>
                  <a:cubicBezTo>
                    <a:pt x="1786" y="6750"/>
                    <a:pt x="2166" y="6637"/>
                    <a:pt x="2548" y="6637"/>
                  </a:cubicBezTo>
                  <a:cubicBezTo>
                    <a:pt x="3009" y="6637"/>
                    <a:pt x="3472" y="6801"/>
                    <a:pt x="3837" y="7074"/>
                  </a:cubicBezTo>
                  <a:cubicBezTo>
                    <a:pt x="4637" y="7641"/>
                    <a:pt x="4938" y="8642"/>
                    <a:pt x="4971" y="9576"/>
                  </a:cubicBezTo>
                  <a:cubicBezTo>
                    <a:pt x="5004" y="10710"/>
                    <a:pt x="4671" y="11777"/>
                    <a:pt x="4404" y="12845"/>
                  </a:cubicBezTo>
                  <a:cubicBezTo>
                    <a:pt x="4104" y="13946"/>
                    <a:pt x="3904" y="15080"/>
                    <a:pt x="3804" y="16214"/>
                  </a:cubicBezTo>
                  <a:cubicBezTo>
                    <a:pt x="3670" y="17515"/>
                    <a:pt x="3637" y="18849"/>
                    <a:pt x="3737" y="20183"/>
                  </a:cubicBezTo>
                  <a:cubicBezTo>
                    <a:pt x="3737" y="20317"/>
                    <a:pt x="3845" y="20384"/>
                    <a:pt x="3949" y="20384"/>
                  </a:cubicBezTo>
                  <a:cubicBezTo>
                    <a:pt x="4054" y="20384"/>
                    <a:pt x="4154" y="20317"/>
                    <a:pt x="4137" y="20183"/>
                  </a:cubicBezTo>
                  <a:cubicBezTo>
                    <a:pt x="4037" y="18616"/>
                    <a:pt x="4104" y="17048"/>
                    <a:pt x="4304" y="15513"/>
                  </a:cubicBezTo>
                  <a:cubicBezTo>
                    <a:pt x="5638" y="15947"/>
                    <a:pt x="6706" y="17115"/>
                    <a:pt x="7006" y="18449"/>
                  </a:cubicBezTo>
                  <a:cubicBezTo>
                    <a:pt x="7033" y="18558"/>
                    <a:pt x="7116" y="18606"/>
                    <a:pt x="7201" y="18606"/>
                  </a:cubicBezTo>
                  <a:cubicBezTo>
                    <a:pt x="7322" y="18606"/>
                    <a:pt x="7446" y="18506"/>
                    <a:pt x="7406" y="18349"/>
                  </a:cubicBezTo>
                  <a:cubicBezTo>
                    <a:pt x="7206" y="17448"/>
                    <a:pt x="6706" y="16647"/>
                    <a:pt x="6005" y="16047"/>
                  </a:cubicBezTo>
                  <a:cubicBezTo>
                    <a:pt x="6072" y="16014"/>
                    <a:pt x="6139" y="15947"/>
                    <a:pt x="6139" y="15847"/>
                  </a:cubicBezTo>
                  <a:cubicBezTo>
                    <a:pt x="6239" y="14179"/>
                    <a:pt x="6839" y="12578"/>
                    <a:pt x="7473" y="11043"/>
                  </a:cubicBezTo>
                  <a:cubicBezTo>
                    <a:pt x="8073" y="9542"/>
                    <a:pt x="8774" y="8008"/>
                    <a:pt x="9007" y="6373"/>
                  </a:cubicBezTo>
                  <a:cubicBezTo>
                    <a:pt x="9074" y="5640"/>
                    <a:pt x="9041" y="4806"/>
                    <a:pt x="8440" y="4239"/>
                  </a:cubicBezTo>
                  <a:cubicBezTo>
                    <a:pt x="8402" y="4213"/>
                    <a:pt x="8359" y="4202"/>
                    <a:pt x="8316" y="4202"/>
                  </a:cubicBezTo>
                  <a:cubicBezTo>
                    <a:pt x="8248" y="4202"/>
                    <a:pt x="8181" y="4231"/>
                    <a:pt x="8140" y="4272"/>
                  </a:cubicBezTo>
                  <a:cubicBezTo>
                    <a:pt x="7873" y="3471"/>
                    <a:pt x="7173" y="2804"/>
                    <a:pt x="6272" y="2804"/>
                  </a:cubicBezTo>
                  <a:cubicBezTo>
                    <a:pt x="6272" y="2771"/>
                    <a:pt x="6239" y="2738"/>
                    <a:pt x="6239" y="2738"/>
                  </a:cubicBezTo>
                  <a:cubicBezTo>
                    <a:pt x="5713" y="2001"/>
                    <a:pt x="4876" y="1576"/>
                    <a:pt x="4022" y="1576"/>
                  </a:cubicBezTo>
                  <a:cubicBezTo>
                    <a:pt x="3793" y="1576"/>
                    <a:pt x="3562" y="1607"/>
                    <a:pt x="3337" y="1670"/>
                  </a:cubicBezTo>
                  <a:lnTo>
                    <a:pt x="3303" y="1670"/>
                  </a:lnTo>
                  <a:cubicBezTo>
                    <a:pt x="3270" y="1670"/>
                    <a:pt x="3236" y="1637"/>
                    <a:pt x="3203" y="1603"/>
                  </a:cubicBezTo>
                  <a:cubicBezTo>
                    <a:pt x="2936" y="1437"/>
                    <a:pt x="2569" y="1370"/>
                    <a:pt x="2269" y="1337"/>
                  </a:cubicBezTo>
                  <a:cubicBezTo>
                    <a:pt x="2236" y="1337"/>
                    <a:pt x="2202" y="1337"/>
                    <a:pt x="2169" y="1370"/>
                  </a:cubicBezTo>
                  <a:cubicBezTo>
                    <a:pt x="2136" y="1303"/>
                    <a:pt x="2069" y="1270"/>
                    <a:pt x="2002" y="1236"/>
                  </a:cubicBezTo>
                  <a:cubicBezTo>
                    <a:pt x="1869" y="1170"/>
                    <a:pt x="1735" y="1136"/>
                    <a:pt x="1569" y="1136"/>
                  </a:cubicBezTo>
                  <a:cubicBezTo>
                    <a:pt x="1535" y="936"/>
                    <a:pt x="1535" y="769"/>
                    <a:pt x="1469" y="603"/>
                  </a:cubicBezTo>
                  <a:cubicBezTo>
                    <a:pt x="1402" y="403"/>
                    <a:pt x="1268" y="236"/>
                    <a:pt x="1102" y="102"/>
                  </a:cubicBezTo>
                  <a:cubicBezTo>
                    <a:pt x="994" y="38"/>
                    <a:pt x="858" y="1"/>
                    <a:pt x="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476865" y="2471578"/>
              <a:ext cx="33392" cy="35281"/>
            </a:xfrm>
            <a:custGeom>
              <a:avLst/>
              <a:gdLst/>
              <a:ahLst/>
              <a:cxnLst/>
              <a:rect l="l" t="t" r="r" b="b"/>
              <a:pathLst>
                <a:path w="601" h="635" extrusionOk="0">
                  <a:moveTo>
                    <a:pt x="334" y="1"/>
                  </a:moveTo>
                  <a:cubicBezTo>
                    <a:pt x="301" y="34"/>
                    <a:pt x="267" y="34"/>
                    <a:pt x="267" y="67"/>
                  </a:cubicBezTo>
                  <a:lnTo>
                    <a:pt x="67" y="268"/>
                  </a:lnTo>
                  <a:cubicBezTo>
                    <a:pt x="34" y="301"/>
                    <a:pt x="34" y="301"/>
                    <a:pt x="0" y="334"/>
                  </a:cubicBezTo>
                  <a:cubicBezTo>
                    <a:pt x="0" y="368"/>
                    <a:pt x="0" y="401"/>
                    <a:pt x="0" y="401"/>
                  </a:cubicBezTo>
                  <a:cubicBezTo>
                    <a:pt x="0" y="434"/>
                    <a:pt x="0" y="468"/>
                    <a:pt x="0" y="501"/>
                  </a:cubicBezTo>
                  <a:cubicBezTo>
                    <a:pt x="34" y="534"/>
                    <a:pt x="34" y="534"/>
                    <a:pt x="67" y="568"/>
                  </a:cubicBezTo>
                  <a:cubicBezTo>
                    <a:pt x="67" y="568"/>
                    <a:pt x="100" y="568"/>
                    <a:pt x="100" y="601"/>
                  </a:cubicBezTo>
                  <a:cubicBezTo>
                    <a:pt x="134" y="601"/>
                    <a:pt x="167" y="635"/>
                    <a:pt x="200" y="635"/>
                  </a:cubicBezTo>
                  <a:cubicBezTo>
                    <a:pt x="234" y="635"/>
                    <a:pt x="234" y="635"/>
                    <a:pt x="267" y="601"/>
                  </a:cubicBezTo>
                  <a:cubicBezTo>
                    <a:pt x="301" y="601"/>
                    <a:pt x="334" y="601"/>
                    <a:pt x="334" y="568"/>
                  </a:cubicBezTo>
                  <a:lnTo>
                    <a:pt x="534" y="368"/>
                  </a:lnTo>
                  <a:cubicBezTo>
                    <a:pt x="567" y="334"/>
                    <a:pt x="601" y="334"/>
                    <a:pt x="601" y="301"/>
                  </a:cubicBezTo>
                  <a:cubicBezTo>
                    <a:pt x="601" y="268"/>
                    <a:pt x="601" y="234"/>
                    <a:pt x="601" y="201"/>
                  </a:cubicBezTo>
                  <a:cubicBezTo>
                    <a:pt x="601" y="201"/>
                    <a:pt x="601" y="168"/>
                    <a:pt x="601" y="134"/>
                  </a:cubicBezTo>
                  <a:cubicBezTo>
                    <a:pt x="601" y="101"/>
                    <a:pt x="567" y="101"/>
                    <a:pt x="534" y="67"/>
                  </a:cubicBezTo>
                  <a:cubicBezTo>
                    <a:pt x="534" y="67"/>
                    <a:pt x="534" y="34"/>
                    <a:pt x="501" y="34"/>
                  </a:cubicBezTo>
                  <a:cubicBezTo>
                    <a:pt x="467" y="1"/>
                    <a:pt x="434" y="1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2"/>
            <p:cNvSpPr/>
            <p:nvPr/>
          </p:nvSpPr>
          <p:spPr>
            <a:xfrm>
              <a:off x="2699320" y="2188288"/>
              <a:ext cx="103786" cy="174514"/>
            </a:xfrm>
            <a:custGeom>
              <a:avLst/>
              <a:gdLst/>
              <a:ahLst/>
              <a:cxnLst/>
              <a:rect l="l" t="t" r="r" b="b"/>
              <a:pathLst>
                <a:path w="1868" h="3141" extrusionOk="0">
                  <a:moveTo>
                    <a:pt x="298" y="1"/>
                  </a:moveTo>
                  <a:cubicBezTo>
                    <a:pt x="116" y="1"/>
                    <a:pt x="1" y="283"/>
                    <a:pt x="199" y="396"/>
                  </a:cubicBezTo>
                  <a:cubicBezTo>
                    <a:pt x="1033" y="863"/>
                    <a:pt x="1400" y="1964"/>
                    <a:pt x="1033" y="2865"/>
                  </a:cubicBezTo>
                  <a:cubicBezTo>
                    <a:pt x="1000" y="2965"/>
                    <a:pt x="1100" y="3098"/>
                    <a:pt x="1200" y="3132"/>
                  </a:cubicBezTo>
                  <a:cubicBezTo>
                    <a:pt x="1217" y="3137"/>
                    <a:pt x="1234" y="3140"/>
                    <a:pt x="1251" y="3140"/>
                  </a:cubicBezTo>
                  <a:cubicBezTo>
                    <a:pt x="1332" y="3140"/>
                    <a:pt x="1406" y="3075"/>
                    <a:pt x="1434" y="2965"/>
                  </a:cubicBezTo>
                  <a:cubicBezTo>
                    <a:pt x="1867" y="1897"/>
                    <a:pt x="1400" y="597"/>
                    <a:pt x="399" y="29"/>
                  </a:cubicBezTo>
                  <a:cubicBezTo>
                    <a:pt x="364" y="9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2"/>
            <p:cNvSpPr/>
            <p:nvPr/>
          </p:nvSpPr>
          <p:spPr>
            <a:xfrm>
              <a:off x="2564313" y="3133772"/>
              <a:ext cx="335138" cy="607104"/>
            </a:xfrm>
            <a:custGeom>
              <a:avLst/>
              <a:gdLst/>
              <a:ahLst/>
              <a:cxnLst/>
              <a:rect l="l" t="t" r="r" b="b"/>
              <a:pathLst>
                <a:path w="6032" h="10927" extrusionOk="0">
                  <a:moveTo>
                    <a:pt x="5628" y="0"/>
                  </a:moveTo>
                  <a:cubicBezTo>
                    <a:pt x="5510" y="0"/>
                    <a:pt x="5378" y="100"/>
                    <a:pt x="5398" y="257"/>
                  </a:cubicBezTo>
                  <a:cubicBezTo>
                    <a:pt x="5998" y="3526"/>
                    <a:pt x="4831" y="6929"/>
                    <a:pt x="2362" y="9130"/>
                  </a:cubicBezTo>
                  <a:cubicBezTo>
                    <a:pt x="1695" y="9697"/>
                    <a:pt x="995" y="10164"/>
                    <a:pt x="228" y="10531"/>
                  </a:cubicBezTo>
                  <a:cubicBezTo>
                    <a:pt x="1" y="10645"/>
                    <a:pt x="136" y="10927"/>
                    <a:pt x="324" y="10927"/>
                  </a:cubicBezTo>
                  <a:cubicBezTo>
                    <a:pt x="358" y="10927"/>
                    <a:pt x="393" y="10918"/>
                    <a:pt x="428" y="10898"/>
                  </a:cubicBezTo>
                  <a:cubicBezTo>
                    <a:pt x="3430" y="9430"/>
                    <a:pt x="5498" y="6495"/>
                    <a:pt x="5898" y="3159"/>
                  </a:cubicBezTo>
                  <a:cubicBezTo>
                    <a:pt x="6032" y="2159"/>
                    <a:pt x="5998" y="1158"/>
                    <a:pt x="5798" y="157"/>
                  </a:cubicBezTo>
                  <a:cubicBezTo>
                    <a:pt x="5785" y="48"/>
                    <a:pt x="5709" y="0"/>
                    <a:pt x="5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2"/>
            <p:cNvSpPr/>
            <p:nvPr/>
          </p:nvSpPr>
          <p:spPr>
            <a:xfrm>
              <a:off x="2664763" y="3078158"/>
              <a:ext cx="197627" cy="510985"/>
            </a:xfrm>
            <a:custGeom>
              <a:avLst/>
              <a:gdLst/>
              <a:ahLst/>
              <a:cxnLst/>
              <a:rect l="l" t="t" r="r" b="b"/>
              <a:pathLst>
                <a:path w="3557" h="9197" extrusionOk="0">
                  <a:moveTo>
                    <a:pt x="2628" y="0"/>
                  </a:moveTo>
                  <a:cubicBezTo>
                    <a:pt x="2507" y="0"/>
                    <a:pt x="2383" y="100"/>
                    <a:pt x="2422" y="257"/>
                  </a:cubicBezTo>
                  <a:cubicBezTo>
                    <a:pt x="3123" y="3260"/>
                    <a:pt x="2256" y="6562"/>
                    <a:pt x="154" y="8830"/>
                  </a:cubicBezTo>
                  <a:cubicBezTo>
                    <a:pt x="1" y="8984"/>
                    <a:pt x="142" y="9196"/>
                    <a:pt x="306" y="9196"/>
                  </a:cubicBezTo>
                  <a:cubicBezTo>
                    <a:pt x="356" y="9196"/>
                    <a:pt x="408" y="9177"/>
                    <a:pt x="454" y="9130"/>
                  </a:cubicBezTo>
                  <a:cubicBezTo>
                    <a:pt x="2656" y="6762"/>
                    <a:pt x="3557" y="3326"/>
                    <a:pt x="2823" y="157"/>
                  </a:cubicBezTo>
                  <a:cubicBezTo>
                    <a:pt x="2795" y="48"/>
                    <a:pt x="2712" y="0"/>
                    <a:pt x="2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2"/>
            <p:cNvSpPr/>
            <p:nvPr/>
          </p:nvSpPr>
          <p:spPr>
            <a:xfrm>
              <a:off x="2346414" y="3610291"/>
              <a:ext cx="302246" cy="179459"/>
            </a:xfrm>
            <a:custGeom>
              <a:avLst/>
              <a:gdLst/>
              <a:ahLst/>
              <a:cxnLst/>
              <a:rect l="l" t="t" r="r" b="b"/>
              <a:pathLst>
                <a:path w="5440" h="3230" extrusionOk="0">
                  <a:moveTo>
                    <a:pt x="5140" y="0"/>
                  </a:moveTo>
                  <a:cubicBezTo>
                    <a:pt x="5097" y="0"/>
                    <a:pt x="5054" y="16"/>
                    <a:pt x="5017" y="53"/>
                  </a:cubicBezTo>
                  <a:cubicBezTo>
                    <a:pt x="3649" y="1320"/>
                    <a:pt x="2015" y="2288"/>
                    <a:pt x="247" y="2821"/>
                  </a:cubicBezTo>
                  <a:cubicBezTo>
                    <a:pt x="0" y="2883"/>
                    <a:pt x="67" y="3229"/>
                    <a:pt x="289" y="3229"/>
                  </a:cubicBezTo>
                  <a:cubicBezTo>
                    <a:pt x="307" y="3229"/>
                    <a:pt x="326" y="3227"/>
                    <a:pt x="347" y="3222"/>
                  </a:cubicBezTo>
                  <a:cubicBezTo>
                    <a:pt x="2182" y="2655"/>
                    <a:pt x="3883" y="1687"/>
                    <a:pt x="5284" y="353"/>
                  </a:cubicBezTo>
                  <a:cubicBezTo>
                    <a:pt x="5440" y="197"/>
                    <a:pt x="5292" y="0"/>
                    <a:pt x="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2"/>
            <p:cNvSpPr/>
            <p:nvPr/>
          </p:nvSpPr>
          <p:spPr>
            <a:xfrm>
              <a:off x="1594713" y="3514121"/>
              <a:ext cx="83007" cy="219573"/>
            </a:xfrm>
            <a:custGeom>
              <a:avLst/>
              <a:gdLst/>
              <a:ahLst/>
              <a:cxnLst/>
              <a:rect l="l" t="t" r="r" b="b"/>
              <a:pathLst>
                <a:path w="1494" h="3952" extrusionOk="0">
                  <a:moveTo>
                    <a:pt x="1165" y="0"/>
                  </a:moveTo>
                  <a:cubicBezTo>
                    <a:pt x="1121" y="0"/>
                    <a:pt x="1076" y="15"/>
                    <a:pt x="1034" y="49"/>
                  </a:cubicBezTo>
                  <a:cubicBezTo>
                    <a:pt x="501" y="516"/>
                    <a:pt x="167" y="1183"/>
                    <a:pt x="100" y="1851"/>
                  </a:cubicBezTo>
                  <a:cubicBezTo>
                    <a:pt x="0" y="2584"/>
                    <a:pt x="234" y="3318"/>
                    <a:pt x="701" y="3885"/>
                  </a:cubicBezTo>
                  <a:cubicBezTo>
                    <a:pt x="740" y="3932"/>
                    <a:pt x="784" y="3951"/>
                    <a:pt x="827" y="3951"/>
                  </a:cubicBezTo>
                  <a:cubicBezTo>
                    <a:pt x="968" y="3951"/>
                    <a:pt x="1096" y="3739"/>
                    <a:pt x="968" y="3585"/>
                  </a:cubicBezTo>
                  <a:cubicBezTo>
                    <a:pt x="200" y="2584"/>
                    <a:pt x="401" y="1150"/>
                    <a:pt x="1335" y="349"/>
                  </a:cubicBezTo>
                  <a:cubicBezTo>
                    <a:pt x="1494" y="217"/>
                    <a:pt x="1337" y="0"/>
                    <a:pt x="1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2"/>
            <p:cNvSpPr/>
            <p:nvPr/>
          </p:nvSpPr>
          <p:spPr>
            <a:xfrm>
              <a:off x="1568767" y="3510565"/>
              <a:ext cx="51949" cy="64450"/>
            </a:xfrm>
            <a:custGeom>
              <a:avLst/>
              <a:gdLst/>
              <a:ahLst/>
              <a:cxnLst/>
              <a:rect l="l" t="t" r="r" b="b"/>
              <a:pathLst>
                <a:path w="935" h="1160" extrusionOk="0">
                  <a:moveTo>
                    <a:pt x="721" y="1"/>
                  </a:moveTo>
                  <a:cubicBezTo>
                    <a:pt x="638" y="1"/>
                    <a:pt x="551" y="38"/>
                    <a:pt x="501" y="113"/>
                  </a:cubicBezTo>
                  <a:cubicBezTo>
                    <a:pt x="367" y="347"/>
                    <a:pt x="200" y="614"/>
                    <a:pt x="67" y="847"/>
                  </a:cubicBezTo>
                  <a:cubicBezTo>
                    <a:pt x="0" y="947"/>
                    <a:pt x="34" y="1081"/>
                    <a:pt x="134" y="1147"/>
                  </a:cubicBezTo>
                  <a:cubicBezTo>
                    <a:pt x="159" y="1156"/>
                    <a:pt x="186" y="1160"/>
                    <a:pt x="213" y="1160"/>
                  </a:cubicBezTo>
                  <a:cubicBezTo>
                    <a:pt x="296" y="1160"/>
                    <a:pt x="384" y="1122"/>
                    <a:pt x="434" y="1047"/>
                  </a:cubicBezTo>
                  <a:cubicBezTo>
                    <a:pt x="567" y="814"/>
                    <a:pt x="734" y="547"/>
                    <a:pt x="868" y="313"/>
                  </a:cubicBezTo>
                  <a:cubicBezTo>
                    <a:pt x="934" y="213"/>
                    <a:pt x="901" y="80"/>
                    <a:pt x="801" y="13"/>
                  </a:cubicBezTo>
                  <a:cubicBezTo>
                    <a:pt x="776" y="5"/>
                    <a:pt x="749" y="1"/>
                    <a:pt x="7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2"/>
            <p:cNvSpPr/>
            <p:nvPr/>
          </p:nvSpPr>
          <p:spPr>
            <a:xfrm>
              <a:off x="1537266" y="3594457"/>
              <a:ext cx="210739" cy="245020"/>
            </a:xfrm>
            <a:custGeom>
              <a:avLst/>
              <a:gdLst/>
              <a:ahLst/>
              <a:cxnLst/>
              <a:rect l="l" t="t" r="r" b="b"/>
              <a:pathLst>
                <a:path w="3793" h="4410" extrusionOk="0">
                  <a:moveTo>
                    <a:pt x="607" y="0"/>
                  </a:moveTo>
                  <a:cubicBezTo>
                    <a:pt x="541" y="0"/>
                    <a:pt x="476" y="31"/>
                    <a:pt x="434" y="104"/>
                  </a:cubicBezTo>
                  <a:cubicBezTo>
                    <a:pt x="0" y="1005"/>
                    <a:pt x="200" y="2106"/>
                    <a:pt x="767" y="2906"/>
                  </a:cubicBezTo>
                  <a:cubicBezTo>
                    <a:pt x="1401" y="3740"/>
                    <a:pt x="2402" y="4241"/>
                    <a:pt x="3403" y="4407"/>
                  </a:cubicBezTo>
                  <a:cubicBezTo>
                    <a:pt x="3413" y="4409"/>
                    <a:pt x="3424" y="4409"/>
                    <a:pt x="3434" y="4409"/>
                  </a:cubicBezTo>
                  <a:cubicBezTo>
                    <a:pt x="3680" y="4409"/>
                    <a:pt x="3792" y="4039"/>
                    <a:pt x="3536" y="4007"/>
                  </a:cubicBezTo>
                  <a:cubicBezTo>
                    <a:pt x="2635" y="3840"/>
                    <a:pt x="1768" y="3473"/>
                    <a:pt x="1201" y="2773"/>
                  </a:cubicBezTo>
                  <a:cubicBezTo>
                    <a:pt x="634" y="2106"/>
                    <a:pt x="434" y="1105"/>
                    <a:pt x="801" y="304"/>
                  </a:cubicBezTo>
                  <a:cubicBezTo>
                    <a:pt x="892" y="145"/>
                    <a:pt x="749" y="0"/>
                    <a:pt x="6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2"/>
            <p:cNvSpPr/>
            <p:nvPr/>
          </p:nvSpPr>
          <p:spPr>
            <a:xfrm>
              <a:off x="1780944" y="2660641"/>
              <a:ext cx="63061" cy="392920"/>
            </a:xfrm>
            <a:custGeom>
              <a:avLst/>
              <a:gdLst/>
              <a:ahLst/>
              <a:cxnLst/>
              <a:rect l="l" t="t" r="r" b="b"/>
              <a:pathLst>
                <a:path w="1135" h="7072" extrusionOk="0">
                  <a:moveTo>
                    <a:pt x="209" y="0"/>
                  </a:moveTo>
                  <a:cubicBezTo>
                    <a:pt x="101" y="0"/>
                    <a:pt x="1" y="67"/>
                    <a:pt x="17" y="200"/>
                  </a:cubicBezTo>
                  <a:cubicBezTo>
                    <a:pt x="251" y="2435"/>
                    <a:pt x="484" y="4670"/>
                    <a:pt x="685" y="6872"/>
                  </a:cubicBezTo>
                  <a:cubicBezTo>
                    <a:pt x="701" y="7005"/>
                    <a:pt x="818" y="7072"/>
                    <a:pt x="926" y="7072"/>
                  </a:cubicBezTo>
                  <a:cubicBezTo>
                    <a:pt x="1035" y="7072"/>
                    <a:pt x="1135" y="7005"/>
                    <a:pt x="1118" y="6872"/>
                  </a:cubicBezTo>
                  <a:cubicBezTo>
                    <a:pt x="885" y="4670"/>
                    <a:pt x="651" y="2435"/>
                    <a:pt x="451" y="200"/>
                  </a:cubicBezTo>
                  <a:cubicBezTo>
                    <a:pt x="434" y="67"/>
                    <a:pt x="318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2"/>
            <p:cNvSpPr/>
            <p:nvPr/>
          </p:nvSpPr>
          <p:spPr>
            <a:xfrm>
              <a:off x="1826335" y="3105882"/>
              <a:ext cx="26002" cy="42948"/>
            </a:xfrm>
            <a:custGeom>
              <a:avLst/>
              <a:gdLst/>
              <a:ahLst/>
              <a:cxnLst/>
              <a:rect l="l" t="t" r="r" b="b"/>
              <a:pathLst>
                <a:path w="468" h="773" extrusionOk="0">
                  <a:moveTo>
                    <a:pt x="230" y="0"/>
                  </a:moveTo>
                  <a:cubicBezTo>
                    <a:pt x="201" y="0"/>
                    <a:pt x="168" y="9"/>
                    <a:pt x="134" y="25"/>
                  </a:cubicBezTo>
                  <a:cubicBezTo>
                    <a:pt x="101" y="25"/>
                    <a:pt x="34" y="59"/>
                    <a:pt x="34" y="125"/>
                  </a:cubicBezTo>
                  <a:lnTo>
                    <a:pt x="1" y="159"/>
                  </a:lnTo>
                  <a:cubicBezTo>
                    <a:pt x="1" y="192"/>
                    <a:pt x="1" y="225"/>
                    <a:pt x="1" y="259"/>
                  </a:cubicBezTo>
                  <a:cubicBezTo>
                    <a:pt x="34" y="392"/>
                    <a:pt x="34" y="492"/>
                    <a:pt x="68" y="626"/>
                  </a:cubicBezTo>
                  <a:cubicBezTo>
                    <a:pt x="68" y="626"/>
                    <a:pt x="68" y="659"/>
                    <a:pt x="101" y="692"/>
                  </a:cubicBezTo>
                  <a:cubicBezTo>
                    <a:pt x="101" y="726"/>
                    <a:pt x="134" y="726"/>
                    <a:pt x="134" y="726"/>
                  </a:cubicBezTo>
                  <a:cubicBezTo>
                    <a:pt x="182" y="749"/>
                    <a:pt x="229" y="773"/>
                    <a:pt x="264" y="773"/>
                  </a:cubicBezTo>
                  <a:cubicBezTo>
                    <a:pt x="279" y="773"/>
                    <a:pt x="291" y="769"/>
                    <a:pt x="301" y="759"/>
                  </a:cubicBezTo>
                  <a:cubicBezTo>
                    <a:pt x="368" y="759"/>
                    <a:pt x="401" y="726"/>
                    <a:pt x="435" y="659"/>
                  </a:cubicBezTo>
                  <a:cubicBezTo>
                    <a:pt x="435" y="659"/>
                    <a:pt x="435" y="626"/>
                    <a:pt x="468" y="626"/>
                  </a:cubicBezTo>
                  <a:cubicBezTo>
                    <a:pt x="468" y="592"/>
                    <a:pt x="468" y="559"/>
                    <a:pt x="468" y="492"/>
                  </a:cubicBezTo>
                  <a:lnTo>
                    <a:pt x="401" y="159"/>
                  </a:lnTo>
                  <a:cubicBezTo>
                    <a:pt x="401" y="125"/>
                    <a:pt x="401" y="92"/>
                    <a:pt x="368" y="92"/>
                  </a:cubicBezTo>
                  <a:cubicBezTo>
                    <a:pt x="368" y="59"/>
                    <a:pt x="335" y="59"/>
                    <a:pt x="301" y="25"/>
                  </a:cubicBezTo>
                  <a:cubicBezTo>
                    <a:pt x="284" y="9"/>
                    <a:pt x="259" y="0"/>
                    <a:pt x="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2"/>
            <p:cNvSpPr/>
            <p:nvPr/>
          </p:nvSpPr>
          <p:spPr>
            <a:xfrm>
              <a:off x="1857892" y="2527191"/>
              <a:ext cx="35225" cy="224296"/>
            </a:xfrm>
            <a:custGeom>
              <a:avLst/>
              <a:gdLst/>
              <a:ahLst/>
              <a:cxnLst/>
              <a:rect l="l" t="t" r="r" b="b"/>
              <a:pathLst>
                <a:path w="634" h="4037" extrusionOk="0">
                  <a:moveTo>
                    <a:pt x="204" y="0"/>
                  </a:moveTo>
                  <a:cubicBezTo>
                    <a:pt x="100" y="0"/>
                    <a:pt x="0" y="67"/>
                    <a:pt x="0" y="201"/>
                  </a:cubicBezTo>
                  <a:cubicBezTo>
                    <a:pt x="67" y="1435"/>
                    <a:pt x="133" y="2636"/>
                    <a:pt x="200" y="3837"/>
                  </a:cubicBezTo>
                  <a:cubicBezTo>
                    <a:pt x="217" y="3970"/>
                    <a:pt x="325" y="4037"/>
                    <a:pt x="429" y="4037"/>
                  </a:cubicBezTo>
                  <a:cubicBezTo>
                    <a:pt x="534" y="4037"/>
                    <a:pt x="634" y="3970"/>
                    <a:pt x="634" y="3837"/>
                  </a:cubicBezTo>
                  <a:cubicBezTo>
                    <a:pt x="567" y="2636"/>
                    <a:pt x="500" y="1435"/>
                    <a:pt x="434" y="201"/>
                  </a:cubicBezTo>
                  <a:cubicBezTo>
                    <a:pt x="417" y="67"/>
                    <a:pt x="309" y="0"/>
                    <a:pt x="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2"/>
            <p:cNvSpPr/>
            <p:nvPr/>
          </p:nvSpPr>
          <p:spPr>
            <a:xfrm>
              <a:off x="1874559" y="2836704"/>
              <a:ext cx="38948" cy="168680"/>
            </a:xfrm>
            <a:custGeom>
              <a:avLst/>
              <a:gdLst/>
              <a:ahLst/>
              <a:cxnLst/>
              <a:rect l="l" t="t" r="r" b="b"/>
              <a:pathLst>
                <a:path w="701" h="3036" extrusionOk="0">
                  <a:moveTo>
                    <a:pt x="234" y="0"/>
                  </a:moveTo>
                  <a:cubicBezTo>
                    <a:pt x="134" y="0"/>
                    <a:pt x="0" y="100"/>
                    <a:pt x="0" y="234"/>
                  </a:cubicBezTo>
                  <a:cubicBezTo>
                    <a:pt x="100" y="1101"/>
                    <a:pt x="167" y="1935"/>
                    <a:pt x="267" y="2802"/>
                  </a:cubicBezTo>
                  <a:cubicBezTo>
                    <a:pt x="267" y="2936"/>
                    <a:pt x="367" y="3036"/>
                    <a:pt x="467" y="3036"/>
                  </a:cubicBezTo>
                  <a:cubicBezTo>
                    <a:pt x="567" y="3036"/>
                    <a:pt x="701" y="2936"/>
                    <a:pt x="667" y="2802"/>
                  </a:cubicBezTo>
                  <a:cubicBezTo>
                    <a:pt x="601" y="1935"/>
                    <a:pt x="501" y="1101"/>
                    <a:pt x="434" y="234"/>
                  </a:cubicBezTo>
                  <a:cubicBezTo>
                    <a:pt x="434" y="100"/>
                    <a:pt x="334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2"/>
            <p:cNvSpPr/>
            <p:nvPr/>
          </p:nvSpPr>
          <p:spPr>
            <a:xfrm>
              <a:off x="1952396" y="2606861"/>
              <a:ext cx="27836" cy="68672"/>
            </a:xfrm>
            <a:custGeom>
              <a:avLst/>
              <a:gdLst/>
              <a:ahLst/>
              <a:cxnLst/>
              <a:rect l="l" t="t" r="r" b="b"/>
              <a:pathLst>
                <a:path w="501" h="1236" extrusionOk="0">
                  <a:moveTo>
                    <a:pt x="234" y="1"/>
                  </a:moveTo>
                  <a:cubicBezTo>
                    <a:pt x="100" y="34"/>
                    <a:pt x="0" y="101"/>
                    <a:pt x="0" y="234"/>
                  </a:cubicBezTo>
                  <a:cubicBezTo>
                    <a:pt x="34" y="501"/>
                    <a:pt x="34" y="768"/>
                    <a:pt x="67" y="1035"/>
                  </a:cubicBezTo>
                  <a:cubicBezTo>
                    <a:pt x="67" y="1135"/>
                    <a:pt x="167" y="1235"/>
                    <a:pt x="267" y="1235"/>
                  </a:cubicBezTo>
                  <a:cubicBezTo>
                    <a:pt x="367" y="1235"/>
                    <a:pt x="501" y="1135"/>
                    <a:pt x="467" y="1035"/>
                  </a:cubicBezTo>
                  <a:cubicBezTo>
                    <a:pt x="467" y="768"/>
                    <a:pt x="434" y="501"/>
                    <a:pt x="434" y="234"/>
                  </a:cubicBezTo>
                  <a:cubicBezTo>
                    <a:pt x="434" y="101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2"/>
            <p:cNvSpPr/>
            <p:nvPr/>
          </p:nvSpPr>
          <p:spPr>
            <a:xfrm>
              <a:off x="1991287" y="2862650"/>
              <a:ext cx="120843" cy="527709"/>
            </a:xfrm>
            <a:custGeom>
              <a:avLst/>
              <a:gdLst/>
              <a:ahLst/>
              <a:cxnLst/>
              <a:rect l="l" t="t" r="r" b="b"/>
              <a:pathLst>
                <a:path w="2175" h="9498" extrusionOk="0">
                  <a:moveTo>
                    <a:pt x="205" y="0"/>
                  </a:moveTo>
                  <a:cubicBezTo>
                    <a:pt x="101" y="0"/>
                    <a:pt x="1" y="67"/>
                    <a:pt x="1" y="200"/>
                  </a:cubicBezTo>
                  <a:cubicBezTo>
                    <a:pt x="201" y="3303"/>
                    <a:pt x="768" y="6371"/>
                    <a:pt x="1702" y="9340"/>
                  </a:cubicBezTo>
                  <a:cubicBezTo>
                    <a:pt x="1743" y="9449"/>
                    <a:pt x="1834" y="9497"/>
                    <a:pt x="1923" y="9497"/>
                  </a:cubicBezTo>
                  <a:cubicBezTo>
                    <a:pt x="2051" y="9497"/>
                    <a:pt x="2175" y="9398"/>
                    <a:pt x="2136" y="9240"/>
                  </a:cubicBezTo>
                  <a:cubicBezTo>
                    <a:pt x="1202" y="6305"/>
                    <a:pt x="635" y="3269"/>
                    <a:pt x="434" y="200"/>
                  </a:cubicBezTo>
                  <a:cubicBezTo>
                    <a:pt x="418" y="67"/>
                    <a:pt x="309" y="0"/>
                    <a:pt x="2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2"/>
            <p:cNvSpPr/>
            <p:nvPr/>
          </p:nvSpPr>
          <p:spPr>
            <a:xfrm>
              <a:off x="2109903" y="3423784"/>
              <a:ext cx="48226" cy="93563"/>
            </a:xfrm>
            <a:custGeom>
              <a:avLst/>
              <a:gdLst/>
              <a:ahLst/>
              <a:cxnLst/>
              <a:rect l="l" t="t" r="r" b="b"/>
              <a:pathLst>
                <a:path w="868" h="1684" extrusionOk="0">
                  <a:moveTo>
                    <a:pt x="219" y="1"/>
                  </a:moveTo>
                  <a:cubicBezTo>
                    <a:pt x="203" y="1"/>
                    <a:pt x="185" y="3"/>
                    <a:pt x="167" y="7"/>
                  </a:cubicBezTo>
                  <a:cubicBezTo>
                    <a:pt x="67" y="41"/>
                    <a:pt x="1" y="174"/>
                    <a:pt x="34" y="274"/>
                  </a:cubicBezTo>
                  <a:cubicBezTo>
                    <a:pt x="167" y="708"/>
                    <a:pt x="301" y="1108"/>
                    <a:pt x="434" y="1508"/>
                  </a:cubicBezTo>
                  <a:cubicBezTo>
                    <a:pt x="462" y="1619"/>
                    <a:pt x="535" y="1684"/>
                    <a:pt x="617" y="1684"/>
                  </a:cubicBezTo>
                  <a:cubicBezTo>
                    <a:pt x="633" y="1684"/>
                    <a:pt x="651" y="1681"/>
                    <a:pt x="668" y="1675"/>
                  </a:cubicBezTo>
                  <a:cubicBezTo>
                    <a:pt x="768" y="1642"/>
                    <a:pt x="868" y="1542"/>
                    <a:pt x="835" y="1408"/>
                  </a:cubicBezTo>
                  <a:cubicBezTo>
                    <a:pt x="701" y="1008"/>
                    <a:pt x="568" y="574"/>
                    <a:pt x="434" y="174"/>
                  </a:cubicBezTo>
                  <a:cubicBezTo>
                    <a:pt x="405" y="87"/>
                    <a:pt x="326" y="1"/>
                    <a:pt x="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2"/>
            <p:cNvSpPr/>
            <p:nvPr/>
          </p:nvSpPr>
          <p:spPr>
            <a:xfrm>
              <a:off x="2029288" y="2549414"/>
              <a:ext cx="57505" cy="311414"/>
            </a:xfrm>
            <a:custGeom>
              <a:avLst/>
              <a:gdLst/>
              <a:ahLst/>
              <a:cxnLst/>
              <a:rect l="l" t="t" r="r" b="b"/>
              <a:pathLst>
                <a:path w="1035" h="5605" extrusionOk="0">
                  <a:moveTo>
                    <a:pt x="209" y="1"/>
                  </a:moveTo>
                  <a:cubicBezTo>
                    <a:pt x="101" y="1"/>
                    <a:pt x="1" y="67"/>
                    <a:pt x="17" y="201"/>
                  </a:cubicBezTo>
                  <a:cubicBezTo>
                    <a:pt x="217" y="1935"/>
                    <a:pt x="418" y="3670"/>
                    <a:pt x="618" y="5405"/>
                  </a:cubicBezTo>
                  <a:cubicBezTo>
                    <a:pt x="634" y="5538"/>
                    <a:pt x="743" y="5605"/>
                    <a:pt x="843" y="5605"/>
                  </a:cubicBezTo>
                  <a:cubicBezTo>
                    <a:pt x="943" y="5605"/>
                    <a:pt x="1035" y="5538"/>
                    <a:pt x="1018" y="5405"/>
                  </a:cubicBezTo>
                  <a:cubicBezTo>
                    <a:pt x="851" y="3670"/>
                    <a:pt x="651" y="1935"/>
                    <a:pt x="451" y="201"/>
                  </a:cubicBezTo>
                  <a:cubicBezTo>
                    <a:pt x="434" y="67"/>
                    <a:pt x="317" y="1"/>
                    <a:pt x="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2"/>
            <p:cNvSpPr/>
            <p:nvPr/>
          </p:nvSpPr>
          <p:spPr>
            <a:xfrm>
              <a:off x="1877170" y="3222720"/>
              <a:ext cx="118009" cy="322192"/>
            </a:xfrm>
            <a:custGeom>
              <a:avLst/>
              <a:gdLst/>
              <a:ahLst/>
              <a:cxnLst/>
              <a:rect l="l" t="t" r="r" b="b"/>
              <a:pathLst>
                <a:path w="2124" h="5799" extrusionOk="0">
                  <a:moveTo>
                    <a:pt x="250" y="0"/>
                  </a:moveTo>
                  <a:cubicBezTo>
                    <a:pt x="132" y="0"/>
                    <a:pt x="0" y="100"/>
                    <a:pt x="20" y="257"/>
                  </a:cubicBezTo>
                  <a:cubicBezTo>
                    <a:pt x="354" y="2125"/>
                    <a:pt x="921" y="3960"/>
                    <a:pt x="1688" y="5695"/>
                  </a:cubicBezTo>
                  <a:cubicBezTo>
                    <a:pt x="1730" y="5768"/>
                    <a:pt x="1792" y="5799"/>
                    <a:pt x="1854" y="5799"/>
                  </a:cubicBezTo>
                  <a:cubicBezTo>
                    <a:pt x="1988" y="5799"/>
                    <a:pt x="2123" y="5654"/>
                    <a:pt x="2055" y="5494"/>
                  </a:cubicBezTo>
                  <a:cubicBezTo>
                    <a:pt x="1288" y="3793"/>
                    <a:pt x="754" y="1992"/>
                    <a:pt x="420" y="157"/>
                  </a:cubicBezTo>
                  <a:cubicBezTo>
                    <a:pt x="407" y="48"/>
                    <a:pt x="331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2"/>
            <p:cNvSpPr/>
            <p:nvPr/>
          </p:nvSpPr>
          <p:spPr>
            <a:xfrm>
              <a:off x="1838946" y="3370448"/>
              <a:ext cx="74895" cy="177403"/>
            </a:xfrm>
            <a:custGeom>
              <a:avLst/>
              <a:gdLst/>
              <a:ahLst/>
              <a:cxnLst/>
              <a:rect l="l" t="t" r="r" b="b"/>
              <a:pathLst>
                <a:path w="1348" h="3193" extrusionOk="0">
                  <a:moveTo>
                    <a:pt x="254" y="1"/>
                  </a:moveTo>
                  <a:cubicBezTo>
                    <a:pt x="130" y="1"/>
                    <a:pt x="1" y="93"/>
                    <a:pt x="41" y="234"/>
                  </a:cubicBezTo>
                  <a:cubicBezTo>
                    <a:pt x="341" y="1168"/>
                    <a:pt x="608" y="2102"/>
                    <a:pt x="908" y="3036"/>
                  </a:cubicBezTo>
                  <a:cubicBezTo>
                    <a:pt x="935" y="3145"/>
                    <a:pt x="1019" y="3193"/>
                    <a:pt x="1103" y="3193"/>
                  </a:cubicBezTo>
                  <a:cubicBezTo>
                    <a:pt x="1224" y="3193"/>
                    <a:pt x="1348" y="3093"/>
                    <a:pt x="1308" y="2935"/>
                  </a:cubicBezTo>
                  <a:cubicBezTo>
                    <a:pt x="1008" y="2001"/>
                    <a:pt x="741" y="1067"/>
                    <a:pt x="441" y="133"/>
                  </a:cubicBezTo>
                  <a:cubicBezTo>
                    <a:pt x="415" y="41"/>
                    <a:pt x="335" y="1"/>
                    <a:pt x="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2"/>
            <p:cNvSpPr/>
            <p:nvPr/>
          </p:nvSpPr>
          <p:spPr>
            <a:xfrm>
              <a:off x="2082124" y="2914541"/>
              <a:ext cx="35281" cy="87618"/>
            </a:xfrm>
            <a:custGeom>
              <a:avLst/>
              <a:gdLst/>
              <a:ahLst/>
              <a:cxnLst/>
              <a:rect l="l" t="t" r="r" b="b"/>
              <a:pathLst>
                <a:path w="635" h="1577" extrusionOk="0">
                  <a:moveTo>
                    <a:pt x="167" y="0"/>
                  </a:moveTo>
                  <a:cubicBezTo>
                    <a:pt x="67" y="67"/>
                    <a:pt x="0" y="167"/>
                    <a:pt x="34" y="267"/>
                  </a:cubicBezTo>
                  <a:cubicBezTo>
                    <a:pt x="100" y="667"/>
                    <a:pt x="167" y="1034"/>
                    <a:pt x="234" y="1401"/>
                  </a:cubicBezTo>
                  <a:cubicBezTo>
                    <a:pt x="234" y="1512"/>
                    <a:pt x="325" y="1576"/>
                    <a:pt x="414" y="1576"/>
                  </a:cubicBezTo>
                  <a:cubicBezTo>
                    <a:pt x="432" y="1576"/>
                    <a:pt x="450" y="1574"/>
                    <a:pt x="467" y="1568"/>
                  </a:cubicBezTo>
                  <a:cubicBezTo>
                    <a:pt x="601" y="1535"/>
                    <a:pt x="634" y="1434"/>
                    <a:pt x="634" y="1301"/>
                  </a:cubicBezTo>
                  <a:cubicBezTo>
                    <a:pt x="567" y="934"/>
                    <a:pt x="501" y="534"/>
                    <a:pt x="434" y="167"/>
                  </a:cubicBezTo>
                  <a:cubicBezTo>
                    <a:pt x="401" y="67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2"/>
            <p:cNvSpPr/>
            <p:nvPr/>
          </p:nvSpPr>
          <p:spPr>
            <a:xfrm>
              <a:off x="2118237" y="2766257"/>
              <a:ext cx="132900" cy="592603"/>
            </a:xfrm>
            <a:custGeom>
              <a:avLst/>
              <a:gdLst/>
              <a:ahLst/>
              <a:cxnLst/>
              <a:rect l="l" t="t" r="r" b="b"/>
              <a:pathLst>
                <a:path w="2392" h="10666" extrusionOk="0">
                  <a:moveTo>
                    <a:pt x="209" y="1"/>
                  </a:moveTo>
                  <a:cubicBezTo>
                    <a:pt x="101" y="1"/>
                    <a:pt x="1" y="67"/>
                    <a:pt x="17" y="201"/>
                  </a:cubicBezTo>
                  <a:cubicBezTo>
                    <a:pt x="451" y="3670"/>
                    <a:pt x="1085" y="7106"/>
                    <a:pt x="1952" y="10508"/>
                  </a:cubicBezTo>
                  <a:cubicBezTo>
                    <a:pt x="1979" y="10617"/>
                    <a:pt x="2063" y="10665"/>
                    <a:pt x="2147" y="10665"/>
                  </a:cubicBezTo>
                  <a:cubicBezTo>
                    <a:pt x="2268" y="10665"/>
                    <a:pt x="2392" y="10566"/>
                    <a:pt x="2352" y="10408"/>
                  </a:cubicBezTo>
                  <a:cubicBezTo>
                    <a:pt x="1518" y="7039"/>
                    <a:pt x="851" y="3636"/>
                    <a:pt x="451" y="201"/>
                  </a:cubicBezTo>
                  <a:cubicBezTo>
                    <a:pt x="434" y="67"/>
                    <a:pt x="318" y="1"/>
                    <a:pt x="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2"/>
            <p:cNvSpPr/>
            <p:nvPr/>
          </p:nvSpPr>
          <p:spPr>
            <a:xfrm>
              <a:off x="2189574" y="2654585"/>
              <a:ext cx="44559" cy="119621"/>
            </a:xfrm>
            <a:custGeom>
              <a:avLst/>
              <a:gdLst/>
              <a:ahLst/>
              <a:cxnLst/>
              <a:rect l="l" t="t" r="r" b="b"/>
              <a:pathLst>
                <a:path w="802" h="2153" extrusionOk="0">
                  <a:moveTo>
                    <a:pt x="254" y="0"/>
                  </a:moveTo>
                  <a:cubicBezTo>
                    <a:pt x="237" y="0"/>
                    <a:pt x="219" y="3"/>
                    <a:pt x="201" y="9"/>
                  </a:cubicBezTo>
                  <a:cubicBezTo>
                    <a:pt x="68" y="42"/>
                    <a:pt x="1" y="143"/>
                    <a:pt x="34" y="276"/>
                  </a:cubicBezTo>
                  <a:lnTo>
                    <a:pt x="401" y="2011"/>
                  </a:lnTo>
                  <a:cubicBezTo>
                    <a:pt x="401" y="2093"/>
                    <a:pt x="492" y="2153"/>
                    <a:pt x="579" y="2153"/>
                  </a:cubicBezTo>
                  <a:cubicBezTo>
                    <a:pt x="598" y="2153"/>
                    <a:pt x="617" y="2150"/>
                    <a:pt x="635" y="2144"/>
                  </a:cubicBezTo>
                  <a:cubicBezTo>
                    <a:pt x="768" y="2111"/>
                    <a:pt x="802" y="2011"/>
                    <a:pt x="802" y="1910"/>
                  </a:cubicBezTo>
                  <a:lnTo>
                    <a:pt x="435" y="143"/>
                  </a:lnTo>
                  <a:cubicBezTo>
                    <a:pt x="407" y="60"/>
                    <a:pt x="335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2"/>
            <p:cNvSpPr/>
            <p:nvPr/>
          </p:nvSpPr>
          <p:spPr>
            <a:xfrm>
              <a:off x="2232242" y="2815814"/>
              <a:ext cx="35225" cy="84285"/>
            </a:xfrm>
            <a:custGeom>
              <a:avLst/>
              <a:gdLst/>
              <a:ahLst/>
              <a:cxnLst/>
              <a:rect l="l" t="t" r="r" b="b"/>
              <a:pathLst>
                <a:path w="634" h="1517" extrusionOk="0">
                  <a:moveTo>
                    <a:pt x="223" y="1"/>
                  </a:moveTo>
                  <a:cubicBezTo>
                    <a:pt x="203" y="1"/>
                    <a:pt x="185" y="3"/>
                    <a:pt x="167" y="9"/>
                  </a:cubicBezTo>
                  <a:cubicBezTo>
                    <a:pt x="34" y="43"/>
                    <a:pt x="0" y="143"/>
                    <a:pt x="0" y="243"/>
                  </a:cubicBezTo>
                  <a:cubicBezTo>
                    <a:pt x="67" y="610"/>
                    <a:pt x="134" y="977"/>
                    <a:pt x="200" y="1343"/>
                  </a:cubicBezTo>
                  <a:cubicBezTo>
                    <a:pt x="229" y="1430"/>
                    <a:pt x="333" y="1517"/>
                    <a:pt x="425" y="1517"/>
                  </a:cubicBezTo>
                  <a:cubicBezTo>
                    <a:pt x="440" y="1517"/>
                    <a:pt x="454" y="1515"/>
                    <a:pt x="467" y="1510"/>
                  </a:cubicBezTo>
                  <a:cubicBezTo>
                    <a:pt x="601" y="1477"/>
                    <a:pt x="634" y="1343"/>
                    <a:pt x="634" y="1243"/>
                  </a:cubicBezTo>
                  <a:lnTo>
                    <a:pt x="434" y="143"/>
                  </a:lnTo>
                  <a:cubicBezTo>
                    <a:pt x="406" y="60"/>
                    <a:pt x="311" y="1"/>
                    <a:pt x="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2"/>
            <p:cNvSpPr/>
            <p:nvPr/>
          </p:nvSpPr>
          <p:spPr>
            <a:xfrm>
              <a:off x="2462031" y="2616139"/>
              <a:ext cx="52893" cy="604271"/>
            </a:xfrm>
            <a:custGeom>
              <a:avLst/>
              <a:gdLst/>
              <a:ahLst/>
              <a:cxnLst/>
              <a:rect l="l" t="t" r="r" b="b"/>
              <a:pathLst>
                <a:path w="952" h="10876" extrusionOk="0">
                  <a:moveTo>
                    <a:pt x="430" y="1"/>
                  </a:moveTo>
                  <a:cubicBezTo>
                    <a:pt x="326" y="1"/>
                    <a:pt x="217" y="67"/>
                    <a:pt x="201" y="201"/>
                  </a:cubicBezTo>
                  <a:cubicBezTo>
                    <a:pt x="0" y="3703"/>
                    <a:pt x="101" y="7206"/>
                    <a:pt x="501" y="10675"/>
                  </a:cubicBezTo>
                  <a:cubicBezTo>
                    <a:pt x="517" y="10808"/>
                    <a:pt x="634" y="10875"/>
                    <a:pt x="743" y="10875"/>
                  </a:cubicBezTo>
                  <a:cubicBezTo>
                    <a:pt x="851" y="10875"/>
                    <a:pt x="951" y="10808"/>
                    <a:pt x="934" y="10675"/>
                  </a:cubicBezTo>
                  <a:cubicBezTo>
                    <a:pt x="534" y="7206"/>
                    <a:pt x="434" y="3703"/>
                    <a:pt x="634" y="201"/>
                  </a:cubicBezTo>
                  <a:cubicBezTo>
                    <a:pt x="634" y="67"/>
                    <a:pt x="534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2"/>
            <p:cNvSpPr/>
            <p:nvPr/>
          </p:nvSpPr>
          <p:spPr>
            <a:xfrm>
              <a:off x="2504644" y="3255166"/>
              <a:ext cx="39003" cy="60060"/>
            </a:xfrm>
            <a:custGeom>
              <a:avLst/>
              <a:gdLst/>
              <a:ahLst/>
              <a:cxnLst/>
              <a:rect l="l" t="t" r="r" b="b"/>
              <a:pathLst>
                <a:path w="702" h="1081" extrusionOk="0">
                  <a:moveTo>
                    <a:pt x="243" y="0"/>
                  </a:moveTo>
                  <a:cubicBezTo>
                    <a:pt x="228" y="0"/>
                    <a:pt x="214" y="2"/>
                    <a:pt x="201" y="7"/>
                  </a:cubicBezTo>
                  <a:cubicBezTo>
                    <a:pt x="101" y="40"/>
                    <a:pt x="1" y="174"/>
                    <a:pt x="34" y="274"/>
                  </a:cubicBezTo>
                  <a:cubicBezTo>
                    <a:pt x="101" y="474"/>
                    <a:pt x="167" y="707"/>
                    <a:pt x="234" y="908"/>
                  </a:cubicBezTo>
                  <a:cubicBezTo>
                    <a:pt x="263" y="994"/>
                    <a:pt x="367" y="1081"/>
                    <a:pt x="459" y="1081"/>
                  </a:cubicBezTo>
                  <a:cubicBezTo>
                    <a:pt x="474" y="1081"/>
                    <a:pt x="488" y="1079"/>
                    <a:pt x="501" y="1074"/>
                  </a:cubicBezTo>
                  <a:cubicBezTo>
                    <a:pt x="601" y="1041"/>
                    <a:pt x="701" y="941"/>
                    <a:pt x="668" y="807"/>
                  </a:cubicBezTo>
                  <a:cubicBezTo>
                    <a:pt x="601" y="607"/>
                    <a:pt x="534" y="374"/>
                    <a:pt x="468" y="174"/>
                  </a:cubicBezTo>
                  <a:cubicBezTo>
                    <a:pt x="439" y="87"/>
                    <a:pt x="335" y="0"/>
                    <a:pt x="2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2"/>
            <p:cNvSpPr/>
            <p:nvPr/>
          </p:nvSpPr>
          <p:spPr>
            <a:xfrm>
              <a:off x="2360082" y="2895984"/>
              <a:ext cx="79062" cy="487317"/>
            </a:xfrm>
            <a:custGeom>
              <a:avLst/>
              <a:gdLst/>
              <a:ahLst/>
              <a:cxnLst/>
              <a:rect l="l" t="t" r="r" b="b"/>
              <a:pathLst>
                <a:path w="1423" h="8771" extrusionOk="0">
                  <a:moveTo>
                    <a:pt x="218" y="1"/>
                  </a:moveTo>
                  <a:cubicBezTo>
                    <a:pt x="109" y="1"/>
                    <a:pt x="1" y="67"/>
                    <a:pt x="1" y="201"/>
                  </a:cubicBezTo>
                  <a:cubicBezTo>
                    <a:pt x="68" y="3036"/>
                    <a:pt x="401" y="5871"/>
                    <a:pt x="1002" y="8640"/>
                  </a:cubicBezTo>
                  <a:cubicBezTo>
                    <a:pt x="1014" y="8731"/>
                    <a:pt x="1082" y="8771"/>
                    <a:pt x="1159" y="8771"/>
                  </a:cubicBezTo>
                  <a:cubicBezTo>
                    <a:pt x="1280" y="8771"/>
                    <a:pt x="1422" y="8670"/>
                    <a:pt x="1402" y="8507"/>
                  </a:cubicBezTo>
                  <a:cubicBezTo>
                    <a:pt x="801" y="5771"/>
                    <a:pt x="468" y="3003"/>
                    <a:pt x="434" y="201"/>
                  </a:cubicBezTo>
                  <a:cubicBezTo>
                    <a:pt x="434" y="67"/>
                    <a:pt x="326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2"/>
            <p:cNvSpPr/>
            <p:nvPr/>
          </p:nvSpPr>
          <p:spPr>
            <a:xfrm>
              <a:off x="2617705" y="2721755"/>
              <a:ext cx="29725" cy="61227"/>
            </a:xfrm>
            <a:custGeom>
              <a:avLst/>
              <a:gdLst/>
              <a:ahLst/>
              <a:cxnLst/>
              <a:rect l="l" t="t" r="r" b="b"/>
              <a:pathLst>
                <a:path w="535" h="1102" extrusionOk="0">
                  <a:moveTo>
                    <a:pt x="201" y="1"/>
                  </a:moveTo>
                  <a:cubicBezTo>
                    <a:pt x="167" y="34"/>
                    <a:pt x="101" y="101"/>
                    <a:pt x="101" y="134"/>
                  </a:cubicBezTo>
                  <a:cubicBezTo>
                    <a:pt x="67" y="368"/>
                    <a:pt x="34" y="601"/>
                    <a:pt x="0" y="835"/>
                  </a:cubicBezTo>
                  <a:cubicBezTo>
                    <a:pt x="0" y="902"/>
                    <a:pt x="0" y="935"/>
                    <a:pt x="34" y="1002"/>
                  </a:cubicBezTo>
                  <a:cubicBezTo>
                    <a:pt x="67" y="1035"/>
                    <a:pt x="101" y="1102"/>
                    <a:pt x="167" y="1102"/>
                  </a:cubicBezTo>
                  <a:cubicBezTo>
                    <a:pt x="201" y="1102"/>
                    <a:pt x="267" y="1102"/>
                    <a:pt x="301" y="1068"/>
                  </a:cubicBezTo>
                  <a:cubicBezTo>
                    <a:pt x="367" y="1035"/>
                    <a:pt x="401" y="1002"/>
                    <a:pt x="401" y="935"/>
                  </a:cubicBezTo>
                  <a:cubicBezTo>
                    <a:pt x="434" y="701"/>
                    <a:pt x="467" y="468"/>
                    <a:pt x="501" y="268"/>
                  </a:cubicBezTo>
                  <a:cubicBezTo>
                    <a:pt x="534" y="201"/>
                    <a:pt x="534" y="134"/>
                    <a:pt x="501" y="101"/>
                  </a:cubicBezTo>
                  <a:cubicBezTo>
                    <a:pt x="467" y="34"/>
                    <a:pt x="401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2"/>
            <p:cNvSpPr/>
            <p:nvPr/>
          </p:nvSpPr>
          <p:spPr>
            <a:xfrm>
              <a:off x="2601037" y="2812592"/>
              <a:ext cx="35281" cy="339194"/>
            </a:xfrm>
            <a:custGeom>
              <a:avLst/>
              <a:gdLst/>
              <a:ahLst/>
              <a:cxnLst/>
              <a:rect l="l" t="t" r="r" b="b"/>
              <a:pathLst>
                <a:path w="635" h="6105" extrusionOk="0">
                  <a:moveTo>
                    <a:pt x="426" y="0"/>
                  </a:moveTo>
                  <a:cubicBezTo>
                    <a:pt x="325" y="0"/>
                    <a:pt x="217" y="67"/>
                    <a:pt x="200" y="201"/>
                  </a:cubicBezTo>
                  <a:cubicBezTo>
                    <a:pt x="0" y="2102"/>
                    <a:pt x="0" y="4003"/>
                    <a:pt x="200" y="5905"/>
                  </a:cubicBezTo>
                  <a:cubicBezTo>
                    <a:pt x="217" y="6038"/>
                    <a:pt x="325" y="6105"/>
                    <a:pt x="430" y="6105"/>
                  </a:cubicBezTo>
                  <a:cubicBezTo>
                    <a:pt x="534" y="6105"/>
                    <a:pt x="634" y="6038"/>
                    <a:pt x="634" y="5905"/>
                  </a:cubicBezTo>
                  <a:cubicBezTo>
                    <a:pt x="401" y="4003"/>
                    <a:pt x="401" y="2102"/>
                    <a:pt x="601" y="201"/>
                  </a:cubicBezTo>
                  <a:cubicBezTo>
                    <a:pt x="617" y="67"/>
                    <a:pt x="526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2"/>
            <p:cNvSpPr/>
            <p:nvPr/>
          </p:nvSpPr>
          <p:spPr>
            <a:xfrm>
              <a:off x="2360082" y="2743756"/>
              <a:ext cx="24169" cy="78173"/>
            </a:xfrm>
            <a:custGeom>
              <a:avLst/>
              <a:gdLst/>
              <a:ahLst/>
              <a:cxnLst/>
              <a:rect l="l" t="t" r="r" b="b"/>
              <a:pathLst>
                <a:path w="435" h="1407" extrusionOk="0">
                  <a:moveTo>
                    <a:pt x="243" y="0"/>
                  </a:moveTo>
                  <a:cubicBezTo>
                    <a:pt x="229" y="0"/>
                    <a:pt x="215" y="2"/>
                    <a:pt x="201" y="5"/>
                  </a:cubicBezTo>
                  <a:cubicBezTo>
                    <a:pt x="101" y="5"/>
                    <a:pt x="1" y="72"/>
                    <a:pt x="1" y="205"/>
                  </a:cubicBezTo>
                  <a:lnTo>
                    <a:pt x="1" y="1206"/>
                  </a:lnTo>
                  <a:cubicBezTo>
                    <a:pt x="1" y="1306"/>
                    <a:pt x="101" y="1406"/>
                    <a:pt x="201" y="1406"/>
                  </a:cubicBezTo>
                  <a:cubicBezTo>
                    <a:pt x="334" y="1406"/>
                    <a:pt x="434" y="1306"/>
                    <a:pt x="434" y="1206"/>
                  </a:cubicBezTo>
                  <a:lnTo>
                    <a:pt x="434" y="205"/>
                  </a:lnTo>
                  <a:cubicBezTo>
                    <a:pt x="434" y="116"/>
                    <a:pt x="355" y="0"/>
                    <a:pt x="2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2"/>
            <p:cNvSpPr/>
            <p:nvPr/>
          </p:nvSpPr>
          <p:spPr>
            <a:xfrm>
              <a:off x="2311913" y="3266277"/>
              <a:ext cx="33392" cy="56505"/>
            </a:xfrm>
            <a:custGeom>
              <a:avLst/>
              <a:gdLst/>
              <a:ahLst/>
              <a:cxnLst/>
              <a:rect l="l" t="t" r="r" b="b"/>
              <a:pathLst>
                <a:path w="601" h="1017" extrusionOk="0">
                  <a:moveTo>
                    <a:pt x="209" y="0"/>
                  </a:moveTo>
                  <a:cubicBezTo>
                    <a:pt x="195" y="0"/>
                    <a:pt x="181" y="3"/>
                    <a:pt x="167" y="7"/>
                  </a:cubicBezTo>
                  <a:cubicBezTo>
                    <a:pt x="67" y="40"/>
                    <a:pt x="1" y="174"/>
                    <a:pt x="34" y="274"/>
                  </a:cubicBezTo>
                  <a:cubicBezTo>
                    <a:pt x="67" y="474"/>
                    <a:pt x="134" y="674"/>
                    <a:pt x="167" y="874"/>
                  </a:cubicBezTo>
                  <a:cubicBezTo>
                    <a:pt x="195" y="957"/>
                    <a:pt x="290" y="1016"/>
                    <a:pt x="379" y="1016"/>
                  </a:cubicBezTo>
                  <a:cubicBezTo>
                    <a:pt x="398" y="1016"/>
                    <a:pt x="416" y="1014"/>
                    <a:pt x="434" y="1008"/>
                  </a:cubicBezTo>
                  <a:cubicBezTo>
                    <a:pt x="534" y="974"/>
                    <a:pt x="601" y="874"/>
                    <a:pt x="568" y="774"/>
                  </a:cubicBezTo>
                  <a:cubicBezTo>
                    <a:pt x="534" y="574"/>
                    <a:pt x="468" y="374"/>
                    <a:pt x="434" y="174"/>
                  </a:cubicBezTo>
                  <a:cubicBezTo>
                    <a:pt x="405" y="87"/>
                    <a:pt x="301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2"/>
            <p:cNvSpPr/>
            <p:nvPr/>
          </p:nvSpPr>
          <p:spPr>
            <a:xfrm>
              <a:off x="2768156" y="2540692"/>
              <a:ext cx="90841" cy="205239"/>
            </a:xfrm>
            <a:custGeom>
              <a:avLst/>
              <a:gdLst/>
              <a:ahLst/>
              <a:cxnLst/>
              <a:rect l="l" t="t" r="r" b="b"/>
              <a:pathLst>
                <a:path w="1635" h="3694" extrusionOk="0">
                  <a:moveTo>
                    <a:pt x="1390" y="1"/>
                  </a:moveTo>
                  <a:cubicBezTo>
                    <a:pt x="1306" y="1"/>
                    <a:pt x="1223" y="49"/>
                    <a:pt x="1195" y="158"/>
                  </a:cubicBezTo>
                  <a:lnTo>
                    <a:pt x="61" y="3460"/>
                  </a:lnTo>
                  <a:cubicBezTo>
                    <a:pt x="1" y="3601"/>
                    <a:pt x="122" y="3693"/>
                    <a:pt x="250" y="3693"/>
                  </a:cubicBezTo>
                  <a:cubicBezTo>
                    <a:pt x="334" y="3693"/>
                    <a:pt x="422" y="3653"/>
                    <a:pt x="461" y="3560"/>
                  </a:cubicBezTo>
                  <a:cubicBezTo>
                    <a:pt x="828" y="2459"/>
                    <a:pt x="1229" y="1359"/>
                    <a:pt x="1596" y="258"/>
                  </a:cubicBezTo>
                  <a:cubicBezTo>
                    <a:pt x="1635" y="100"/>
                    <a:pt x="1511" y="1"/>
                    <a:pt x="13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2"/>
            <p:cNvSpPr/>
            <p:nvPr/>
          </p:nvSpPr>
          <p:spPr>
            <a:xfrm>
              <a:off x="2773379" y="2475300"/>
              <a:ext cx="29725" cy="22280"/>
            </a:xfrm>
            <a:custGeom>
              <a:avLst/>
              <a:gdLst/>
              <a:ahLst/>
              <a:cxnLst/>
              <a:rect l="l" t="t" r="r" b="b"/>
              <a:pathLst>
                <a:path w="535" h="401" extrusionOk="0">
                  <a:moveTo>
                    <a:pt x="267" y="0"/>
                  </a:moveTo>
                  <a:cubicBezTo>
                    <a:pt x="0" y="0"/>
                    <a:pt x="0" y="401"/>
                    <a:pt x="267" y="401"/>
                  </a:cubicBezTo>
                  <a:cubicBezTo>
                    <a:pt x="534" y="401"/>
                    <a:pt x="534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2"/>
            <p:cNvSpPr/>
            <p:nvPr/>
          </p:nvSpPr>
          <p:spPr>
            <a:xfrm>
              <a:off x="2846049" y="2573415"/>
              <a:ext cx="159013" cy="283189"/>
            </a:xfrm>
            <a:custGeom>
              <a:avLst/>
              <a:gdLst/>
              <a:ahLst/>
              <a:cxnLst/>
              <a:rect l="l" t="t" r="r" b="b"/>
              <a:pathLst>
                <a:path w="2862" h="5097" extrusionOk="0">
                  <a:moveTo>
                    <a:pt x="2624" y="1"/>
                  </a:moveTo>
                  <a:cubicBezTo>
                    <a:pt x="2615" y="1"/>
                    <a:pt x="2605" y="1"/>
                    <a:pt x="2595" y="2"/>
                  </a:cubicBezTo>
                  <a:cubicBezTo>
                    <a:pt x="2195" y="36"/>
                    <a:pt x="1928" y="303"/>
                    <a:pt x="1728" y="603"/>
                  </a:cubicBezTo>
                  <a:cubicBezTo>
                    <a:pt x="1461" y="1003"/>
                    <a:pt x="1261" y="1470"/>
                    <a:pt x="1094" y="1937"/>
                  </a:cubicBezTo>
                  <a:cubicBezTo>
                    <a:pt x="661" y="2871"/>
                    <a:pt x="327" y="3838"/>
                    <a:pt x="60" y="4839"/>
                  </a:cubicBezTo>
                  <a:cubicBezTo>
                    <a:pt x="1" y="4997"/>
                    <a:pt x="116" y="5096"/>
                    <a:pt x="242" y="5096"/>
                  </a:cubicBezTo>
                  <a:cubicBezTo>
                    <a:pt x="328" y="5096"/>
                    <a:pt x="419" y="5049"/>
                    <a:pt x="460" y="4939"/>
                  </a:cubicBezTo>
                  <a:cubicBezTo>
                    <a:pt x="694" y="4072"/>
                    <a:pt x="994" y="3205"/>
                    <a:pt x="1328" y="2371"/>
                  </a:cubicBezTo>
                  <a:cubicBezTo>
                    <a:pt x="1494" y="1970"/>
                    <a:pt x="1695" y="1570"/>
                    <a:pt x="1895" y="1170"/>
                  </a:cubicBezTo>
                  <a:cubicBezTo>
                    <a:pt x="2028" y="903"/>
                    <a:pt x="2228" y="469"/>
                    <a:pt x="2595" y="436"/>
                  </a:cubicBezTo>
                  <a:cubicBezTo>
                    <a:pt x="2852" y="404"/>
                    <a:pt x="2862" y="1"/>
                    <a:pt x="26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2"/>
            <p:cNvSpPr/>
            <p:nvPr/>
          </p:nvSpPr>
          <p:spPr>
            <a:xfrm>
              <a:off x="2852605" y="2661252"/>
              <a:ext cx="206239" cy="311469"/>
            </a:xfrm>
            <a:custGeom>
              <a:avLst/>
              <a:gdLst/>
              <a:ahLst/>
              <a:cxnLst/>
              <a:rect l="l" t="t" r="r" b="b"/>
              <a:pathLst>
                <a:path w="3712" h="5606" extrusionOk="0">
                  <a:moveTo>
                    <a:pt x="2800" y="0"/>
                  </a:moveTo>
                  <a:cubicBezTo>
                    <a:pt x="2232" y="0"/>
                    <a:pt x="1852" y="699"/>
                    <a:pt x="1610" y="1123"/>
                  </a:cubicBezTo>
                  <a:cubicBezTo>
                    <a:pt x="843" y="2424"/>
                    <a:pt x="309" y="3859"/>
                    <a:pt x="42" y="5326"/>
                  </a:cubicBezTo>
                  <a:cubicBezTo>
                    <a:pt x="1" y="5491"/>
                    <a:pt x="138" y="5605"/>
                    <a:pt x="265" y="5605"/>
                  </a:cubicBezTo>
                  <a:cubicBezTo>
                    <a:pt x="343" y="5605"/>
                    <a:pt x="417" y="5562"/>
                    <a:pt x="442" y="5460"/>
                  </a:cubicBezTo>
                  <a:cubicBezTo>
                    <a:pt x="643" y="4292"/>
                    <a:pt x="1010" y="3158"/>
                    <a:pt x="1543" y="2124"/>
                  </a:cubicBezTo>
                  <a:cubicBezTo>
                    <a:pt x="1777" y="1624"/>
                    <a:pt x="2044" y="1090"/>
                    <a:pt x="2411" y="656"/>
                  </a:cubicBezTo>
                  <a:cubicBezTo>
                    <a:pt x="2531" y="536"/>
                    <a:pt x="2663" y="440"/>
                    <a:pt x="2800" y="440"/>
                  </a:cubicBezTo>
                  <a:cubicBezTo>
                    <a:pt x="2891" y="440"/>
                    <a:pt x="2984" y="483"/>
                    <a:pt x="3078" y="590"/>
                  </a:cubicBezTo>
                  <a:cubicBezTo>
                    <a:pt x="3278" y="823"/>
                    <a:pt x="3178" y="1223"/>
                    <a:pt x="3144" y="1557"/>
                  </a:cubicBezTo>
                  <a:cubicBezTo>
                    <a:pt x="3104" y="1699"/>
                    <a:pt x="3237" y="1804"/>
                    <a:pt x="3362" y="1804"/>
                  </a:cubicBezTo>
                  <a:cubicBezTo>
                    <a:pt x="3442" y="1804"/>
                    <a:pt x="3519" y="1761"/>
                    <a:pt x="3545" y="1657"/>
                  </a:cubicBezTo>
                  <a:cubicBezTo>
                    <a:pt x="3645" y="1090"/>
                    <a:pt x="3711" y="223"/>
                    <a:pt x="2978" y="23"/>
                  </a:cubicBezTo>
                  <a:cubicBezTo>
                    <a:pt x="2916" y="7"/>
                    <a:pt x="2857" y="0"/>
                    <a:pt x="2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2"/>
            <p:cNvSpPr/>
            <p:nvPr/>
          </p:nvSpPr>
          <p:spPr>
            <a:xfrm>
              <a:off x="2823437" y="2891540"/>
              <a:ext cx="26002" cy="43448"/>
            </a:xfrm>
            <a:custGeom>
              <a:avLst/>
              <a:gdLst/>
              <a:ahLst/>
              <a:cxnLst/>
              <a:rect l="l" t="t" r="r" b="b"/>
              <a:pathLst>
                <a:path w="468" h="782" extrusionOk="0">
                  <a:moveTo>
                    <a:pt x="318" y="0"/>
                  </a:moveTo>
                  <a:cubicBezTo>
                    <a:pt x="303" y="0"/>
                    <a:pt x="286" y="4"/>
                    <a:pt x="267" y="14"/>
                  </a:cubicBezTo>
                  <a:cubicBezTo>
                    <a:pt x="200" y="14"/>
                    <a:pt x="167" y="14"/>
                    <a:pt x="134" y="47"/>
                  </a:cubicBezTo>
                  <a:cubicBezTo>
                    <a:pt x="100" y="81"/>
                    <a:pt x="100" y="81"/>
                    <a:pt x="100" y="114"/>
                  </a:cubicBezTo>
                  <a:cubicBezTo>
                    <a:pt x="67" y="147"/>
                    <a:pt x="67" y="181"/>
                    <a:pt x="67" y="214"/>
                  </a:cubicBezTo>
                  <a:cubicBezTo>
                    <a:pt x="33" y="347"/>
                    <a:pt x="33" y="447"/>
                    <a:pt x="0" y="581"/>
                  </a:cubicBezTo>
                  <a:cubicBezTo>
                    <a:pt x="0" y="648"/>
                    <a:pt x="33" y="714"/>
                    <a:pt x="67" y="748"/>
                  </a:cubicBezTo>
                  <a:cubicBezTo>
                    <a:pt x="100" y="781"/>
                    <a:pt x="167" y="781"/>
                    <a:pt x="234" y="781"/>
                  </a:cubicBezTo>
                  <a:cubicBezTo>
                    <a:pt x="267" y="781"/>
                    <a:pt x="334" y="781"/>
                    <a:pt x="367" y="748"/>
                  </a:cubicBezTo>
                  <a:cubicBezTo>
                    <a:pt x="367" y="714"/>
                    <a:pt x="400" y="714"/>
                    <a:pt x="400" y="681"/>
                  </a:cubicBezTo>
                  <a:cubicBezTo>
                    <a:pt x="434" y="648"/>
                    <a:pt x="434" y="614"/>
                    <a:pt x="434" y="581"/>
                  </a:cubicBezTo>
                  <a:cubicBezTo>
                    <a:pt x="434" y="447"/>
                    <a:pt x="467" y="347"/>
                    <a:pt x="467" y="214"/>
                  </a:cubicBezTo>
                  <a:cubicBezTo>
                    <a:pt x="467" y="147"/>
                    <a:pt x="434" y="81"/>
                    <a:pt x="400" y="47"/>
                  </a:cubicBezTo>
                  <a:cubicBezTo>
                    <a:pt x="377" y="24"/>
                    <a:pt x="353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2"/>
            <p:cNvSpPr/>
            <p:nvPr/>
          </p:nvSpPr>
          <p:spPr>
            <a:xfrm>
              <a:off x="2890106" y="2776702"/>
              <a:ext cx="813676" cy="1118701"/>
            </a:xfrm>
            <a:custGeom>
              <a:avLst/>
              <a:gdLst/>
              <a:ahLst/>
              <a:cxnLst/>
              <a:rect l="l" t="t" r="r" b="b"/>
              <a:pathLst>
                <a:path w="14645" h="20135" extrusionOk="0">
                  <a:moveTo>
                    <a:pt x="4389" y="6173"/>
                  </a:moveTo>
                  <a:cubicBezTo>
                    <a:pt x="4753" y="6173"/>
                    <a:pt x="5117" y="6210"/>
                    <a:pt x="5472" y="6284"/>
                  </a:cubicBezTo>
                  <a:cubicBezTo>
                    <a:pt x="6039" y="7518"/>
                    <a:pt x="6839" y="8619"/>
                    <a:pt x="7840" y="9520"/>
                  </a:cubicBezTo>
                  <a:cubicBezTo>
                    <a:pt x="7859" y="9559"/>
                    <a:pt x="7902" y="9575"/>
                    <a:pt x="7940" y="9575"/>
                  </a:cubicBezTo>
                  <a:cubicBezTo>
                    <a:pt x="7968" y="9575"/>
                    <a:pt x="7993" y="9567"/>
                    <a:pt x="8007" y="9553"/>
                  </a:cubicBezTo>
                  <a:cubicBezTo>
                    <a:pt x="8974" y="9786"/>
                    <a:pt x="9841" y="10253"/>
                    <a:pt x="10508" y="10954"/>
                  </a:cubicBezTo>
                  <a:cubicBezTo>
                    <a:pt x="10742" y="12055"/>
                    <a:pt x="11209" y="13055"/>
                    <a:pt x="11909" y="13956"/>
                  </a:cubicBezTo>
                  <a:cubicBezTo>
                    <a:pt x="11976" y="14156"/>
                    <a:pt x="11776" y="14290"/>
                    <a:pt x="11576" y="14323"/>
                  </a:cubicBezTo>
                  <a:cubicBezTo>
                    <a:pt x="11545" y="14327"/>
                    <a:pt x="11514" y="14329"/>
                    <a:pt x="11482" y="14329"/>
                  </a:cubicBezTo>
                  <a:cubicBezTo>
                    <a:pt x="11273" y="14329"/>
                    <a:pt x="11049" y="14239"/>
                    <a:pt x="10875" y="14123"/>
                  </a:cubicBezTo>
                  <a:cubicBezTo>
                    <a:pt x="10442" y="13856"/>
                    <a:pt x="10242" y="13356"/>
                    <a:pt x="10275" y="12889"/>
                  </a:cubicBezTo>
                  <a:cubicBezTo>
                    <a:pt x="10275" y="12855"/>
                    <a:pt x="10275" y="12855"/>
                    <a:pt x="10275" y="12855"/>
                  </a:cubicBezTo>
                  <a:cubicBezTo>
                    <a:pt x="10308" y="12755"/>
                    <a:pt x="10308" y="12655"/>
                    <a:pt x="10208" y="12588"/>
                  </a:cubicBezTo>
                  <a:cubicBezTo>
                    <a:pt x="10142" y="12555"/>
                    <a:pt x="10108" y="12522"/>
                    <a:pt x="10041" y="12488"/>
                  </a:cubicBezTo>
                  <a:cubicBezTo>
                    <a:pt x="10041" y="12488"/>
                    <a:pt x="10041" y="12455"/>
                    <a:pt x="10008" y="12455"/>
                  </a:cubicBezTo>
                  <a:cubicBezTo>
                    <a:pt x="10008" y="12455"/>
                    <a:pt x="9975" y="12422"/>
                    <a:pt x="9941" y="12388"/>
                  </a:cubicBezTo>
                  <a:cubicBezTo>
                    <a:pt x="9908" y="12355"/>
                    <a:pt x="9875" y="12322"/>
                    <a:pt x="9841" y="12288"/>
                  </a:cubicBezTo>
                  <a:cubicBezTo>
                    <a:pt x="9808" y="12255"/>
                    <a:pt x="9808" y="12221"/>
                    <a:pt x="9775" y="12221"/>
                  </a:cubicBezTo>
                  <a:cubicBezTo>
                    <a:pt x="9775" y="12188"/>
                    <a:pt x="9775" y="12188"/>
                    <a:pt x="9741" y="12188"/>
                  </a:cubicBezTo>
                  <a:cubicBezTo>
                    <a:pt x="9675" y="12088"/>
                    <a:pt x="9641" y="11988"/>
                    <a:pt x="9574" y="11888"/>
                  </a:cubicBezTo>
                  <a:cubicBezTo>
                    <a:pt x="9574" y="11888"/>
                    <a:pt x="9574" y="11855"/>
                    <a:pt x="9574" y="11855"/>
                  </a:cubicBezTo>
                  <a:cubicBezTo>
                    <a:pt x="9574" y="11821"/>
                    <a:pt x="9541" y="11788"/>
                    <a:pt x="9541" y="11754"/>
                  </a:cubicBezTo>
                  <a:cubicBezTo>
                    <a:pt x="9541" y="11721"/>
                    <a:pt x="9508" y="11654"/>
                    <a:pt x="9508" y="11588"/>
                  </a:cubicBezTo>
                  <a:cubicBezTo>
                    <a:pt x="9480" y="11505"/>
                    <a:pt x="9385" y="11446"/>
                    <a:pt x="9296" y="11446"/>
                  </a:cubicBezTo>
                  <a:cubicBezTo>
                    <a:pt x="9277" y="11446"/>
                    <a:pt x="9259" y="11448"/>
                    <a:pt x="9241" y="11454"/>
                  </a:cubicBezTo>
                  <a:cubicBezTo>
                    <a:pt x="9141" y="11488"/>
                    <a:pt x="9074" y="11588"/>
                    <a:pt x="9107" y="11688"/>
                  </a:cubicBezTo>
                  <a:cubicBezTo>
                    <a:pt x="9174" y="12021"/>
                    <a:pt x="9341" y="12322"/>
                    <a:pt x="9574" y="12588"/>
                  </a:cubicBezTo>
                  <a:cubicBezTo>
                    <a:pt x="8240" y="12722"/>
                    <a:pt x="7006" y="13256"/>
                    <a:pt x="5972" y="14056"/>
                  </a:cubicBezTo>
                  <a:cubicBezTo>
                    <a:pt x="5572" y="13356"/>
                    <a:pt x="5338" y="12555"/>
                    <a:pt x="5305" y="11754"/>
                  </a:cubicBezTo>
                  <a:cubicBezTo>
                    <a:pt x="5288" y="11621"/>
                    <a:pt x="5180" y="11554"/>
                    <a:pt x="5075" y="11554"/>
                  </a:cubicBezTo>
                  <a:cubicBezTo>
                    <a:pt x="4971" y="11554"/>
                    <a:pt x="4871" y="11621"/>
                    <a:pt x="4871" y="11754"/>
                  </a:cubicBezTo>
                  <a:cubicBezTo>
                    <a:pt x="4871" y="11955"/>
                    <a:pt x="4904" y="12155"/>
                    <a:pt x="4938" y="12355"/>
                  </a:cubicBezTo>
                  <a:cubicBezTo>
                    <a:pt x="3137" y="11654"/>
                    <a:pt x="1635" y="10320"/>
                    <a:pt x="668" y="8619"/>
                  </a:cubicBezTo>
                  <a:cubicBezTo>
                    <a:pt x="468" y="7518"/>
                    <a:pt x="1702" y="6818"/>
                    <a:pt x="2536" y="6517"/>
                  </a:cubicBezTo>
                  <a:cubicBezTo>
                    <a:pt x="3128" y="6285"/>
                    <a:pt x="3759" y="6173"/>
                    <a:pt x="4389" y="6173"/>
                  </a:cubicBezTo>
                  <a:close/>
                  <a:moveTo>
                    <a:pt x="1942" y="0"/>
                  </a:moveTo>
                  <a:cubicBezTo>
                    <a:pt x="1609" y="0"/>
                    <a:pt x="1274" y="119"/>
                    <a:pt x="1002" y="346"/>
                  </a:cubicBezTo>
                  <a:cubicBezTo>
                    <a:pt x="935" y="413"/>
                    <a:pt x="935" y="546"/>
                    <a:pt x="1002" y="646"/>
                  </a:cubicBezTo>
                  <a:cubicBezTo>
                    <a:pt x="1052" y="680"/>
                    <a:pt x="1102" y="697"/>
                    <a:pt x="1152" y="697"/>
                  </a:cubicBezTo>
                  <a:cubicBezTo>
                    <a:pt x="1202" y="697"/>
                    <a:pt x="1252" y="680"/>
                    <a:pt x="1302" y="646"/>
                  </a:cubicBezTo>
                  <a:cubicBezTo>
                    <a:pt x="1477" y="493"/>
                    <a:pt x="1710" y="412"/>
                    <a:pt x="1944" y="412"/>
                  </a:cubicBezTo>
                  <a:cubicBezTo>
                    <a:pt x="2066" y="412"/>
                    <a:pt x="2188" y="434"/>
                    <a:pt x="2303" y="480"/>
                  </a:cubicBezTo>
                  <a:cubicBezTo>
                    <a:pt x="2569" y="546"/>
                    <a:pt x="2770" y="747"/>
                    <a:pt x="2870" y="1013"/>
                  </a:cubicBezTo>
                  <a:cubicBezTo>
                    <a:pt x="2870" y="1013"/>
                    <a:pt x="2836" y="980"/>
                    <a:pt x="2836" y="980"/>
                  </a:cubicBezTo>
                  <a:cubicBezTo>
                    <a:pt x="2723" y="964"/>
                    <a:pt x="2608" y="956"/>
                    <a:pt x="2492" y="956"/>
                  </a:cubicBezTo>
                  <a:cubicBezTo>
                    <a:pt x="2132" y="956"/>
                    <a:pt x="1772" y="1037"/>
                    <a:pt x="1469" y="1214"/>
                  </a:cubicBezTo>
                  <a:cubicBezTo>
                    <a:pt x="1270" y="1327"/>
                    <a:pt x="1385" y="1609"/>
                    <a:pt x="1567" y="1609"/>
                  </a:cubicBezTo>
                  <a:cubicBezTo>
                    <a:pt x="1600" y="1609"/>
                    <a:pt x="1634" y="1600"/>
                    <a:pt x="1669" y="1580"/>
                  </a:cubicBezTo>
                  <a:cubicBezTo>
                    <a:pt x="1922" y="1442"/>
                    <a:pt x="2191" y="1368"/>
                    <a:pt x="2466" y="1368"/>
                  </a:cubicBezTo>
                  <a:cubicBezTo>
                    <a:pt x="2588" y="1368"/>
                    <a:pt x="2712" y="1383"/>
                    <a:pt x="2836" y="1414"/>
                  </a:cubicBezTo>
                  <a:cubicBezTo>
                    <a:pt x="3237" y="1514"/>
                    <a:pt x="3570" y="1781"/>
                    <a:pt x="3837" y="2114"/>
                  </a:cubicBezTo>
                  <a:cubicBezTo>
                    <a:pt x="4004" y="2314"/>
                    <a:pt x="4204" y="2548"/>
                    <a:pt x="4337" y="2815"/>
                  </a:cubicBezTo>
                  <a:cubicBezTo>
                    <a:pt x="4137" y="2681"/>
                    <a:pt x="3937" y="2581"/>
                    <a:pt x="3704" y="2514"/>
                  </a:cubicBezTo>
                  <a:cubicBezTo>
                    <a:pt x="3519" y="2470"/>
                    <a:pt x="3333" y="2449"/>
                    <a:pt x="3148" y="2449"/>
                  </a:cubicBezTo>
                  <a:cubicBezTo>
                    <a:pt x="2499" y="2449"/>
                    <a:pt x="1870" y="2714"/>
                    <a:pt x="1402" y="3182"/>
                  </a:cubicBezTo>
                  <a:cubicBezTo>
                    <a:pt x="1243" y="3314"/>
                    <a:pt x="1400" y="3531"/>
                    <a:pt x="1571" y="3531"/>
                  </a:cubicBezTo>
                  <a:cubicBezTo>
                    <a:pt x="1616" y="3531"/>
                    <a:pt x="1661" y="3516"/>
                    <a:pt x="1702" y="3482"/>
                  </a:cubicBezTo>
                  <a:cubicBezTo>
                    <a:pt x="2068" y="3090"/>
                    <a:pt x="2598" y="2861"/>
                    <a:pt x="3132" y="2861"/>
                  </a:cubicBezTo>
                  <a:cubicBezTo>
                    <a:pt x="3279" y="2861"/>
                    <a:pt x="3426" y="2879"/>
                    <a:pt x="3570" y="2915"/>
                  </a:cubicBezTo>
                  <a:cubicBezTo>
                    <a:pt x="4171" y="3048"/>
                    <a:pt x="4671" y="3482"/>
                    <a:pt x="4938" y="4049"/>
                  </a:cubicBezTo>
                  <a:cubicBezTo>
                    <a:pt x="4596" y="3764"/>
                    <a:pt x="4157" y="3601"/>
                    <a:pt x="3683" y="3601"/>
                  </a:cubicBezTo>
                  <a:cubicBezTo>
                    <a:pt x="3602" y="3601"/>
                    <a:pt x="3519" y="3606"/>
                    <a:pt x="3437" y="3615"/>
                  </a:cubicBezTo>
                  <a:cubicBezTo>
                    <a:pt x="1936" y="3749"/>
                    <a:pt x="1068" y="5083"/>
                    <a:pt x="368" y="6284"/>
                  </a:cubicBezTo>
                  <a:cubicBezTo>
                    <a:pt x="274" y="6424"/>
                    <a:pt x="427" y="6582"/>
                    <a:pt x="573" y="6582"/>
                  </a:cubicBezTo>
                  <a:cubicBezTo>
                    <a:pt x="635" y="6582"/>
                    <a:pt x="695" y="6553"/>
                    <a:pt x="735" y="6484"/>
                  </a:cubicBezTo>
                  <a:cubicBezTo>
                    <a:pt x="1335" y="5450"/>
                    <a:pt x="2036" y="4316"/>
                    <a:pt x="3270" y="4049"/>
                  </a:cubicBezTo>
                  <a:cubicBezTo>
                    <a:pt x="3388" y="4028"/>
                    <a:pt x="3507" y="4017"/>
                    <a:pt x="3626" y="4017"/>
                  </a:cubicBezTo>
                  <a:cubicBezTo>
                    <a:pt x="4078" y="4017"/>
                    <a:pt x="4521" y="4173"/>
                    <a:pt x="4838" y="4516"/>
                  </a:cubicBezTo>
                  <a:cubicBezTo>
                    <a:pt x="5138" y="4883"/>
                    <a:pt x="5305" y="5383"/>
                    <a:pt x="5338" y="5850"/>
                  </a:cubicBezTo>
                  <a:cubicBezTo>
                    <a:pt x="5013" y="5789"/>
                    <a:pt x="4682" y="5759"/>
                    <a:pt x="4350" y="5759"/>
                  </a:cubicBezTo>
                  <a:cubicBezTo>
                    <a:pt x="3592" y="5759"/>
                    <a:pt x="2832" y="5916"/>
                    <a:pt x="2136" y="6217"/>
                  </a:cubicBezTo>
                  <a:cubicBezTo>
                    <a:pt x="1135" y="6651"/>
                    <a:pt x="1" y="7485"/>
                    <a:pt x="268" y="8719"/>
                  </a:cubicBezTo>
                  <a:cubicBezTo>
                    <a:pt x="268" y="8786"/>
                    <a:pt x="301" y="8786"/>
                    <a:pt x="301" y="8819"/>
                  </a:cubicBezTo>
                  <a:cubicBezTo>
                    <a:pt x="1335" y="10654"/>
                    <a:pt x="2970" y="12055"/>
                    <a:pt x="4904" y="12789"/>
                  </a:cubicBezTo>
                  <a:cubicBezTo>
                    <a:pt x="4938" y="12805"/>
                    <a:pt x="4963" y="12814"/>
                    <a:pt x="4984" y="12814"/>
                  </a:cubicBezTo>
                  <a:cubicBezTo>
                    <a:pt x="5005" y="12814"/>
                    <a:pt x="5021" y="12805"/>
                    <a:pt x="5038" y="12789"/>
                  </a:cubicBezTo>
                  <a:cubicBezTo>
                    <a:pt x="5171" y="13322"/>
                    <a:pt x="5338" y="13823"/>
                    <a:pt x="5605" y="14290"/>
                  </a:cubicBezTo>
                  <a:cubicBezTo>
                    <a:pt x="5605" y="14290"/>
                    <a:pt x="5638" y="14323"/>
                    <a:pt x="5638" y="14323"/>
                  </a:cubicBezTo>
                  <a:cubicBezTo>
                    <a:pt x="4604" y="15290"/>
                    <a:pt x="3804" y="16758"/>
                    <a:pt x="4471" y="18159"/>
                  </a:cubicBezTo>
                  <a:cubicBezTo>
                    <a:pt x="4804" y="18893"/>
                    <a:pt x="5472" y="19460"/>
                    <a:pt x="6139" y="19860"/>
                  </a:cubicBezTo>
                  <a:cubicBezTo>
                    <a:pt x="6176" y="19882"/>
                    <a:pt x="6213" y="19891"/>
                    <a:pt x="6247" y="19891"/>
                  </a:cubicBezTo>
                  <a:cubicBezTo>
                    <a:pt x="6425" y="19891"/>
                    <a:pt x="6535" y="19633"/>
                    <a:pt x="6339" y="19493"/>
                  </a:cubicBezTo>
                  <a:cubicBezTo>
                    <a:pt x="5672" y="19093"/>
                    <a:pt x="4971" y="18493"/>
                    <a:pt x="4738" y="17725"/>
                  </a:cubicBezTo>
                  <a:cubicBezTo>
                    <a:pt x="4437" y="16825"/>
                    <a:pt x="4838" y="15857"/>
                    <a:pt x="5405" y="15157"/>
                  </a:cubicBezTo>
                  <a:cubicBezTo>
                    <a:pt x="6506" y="13856"/>
                    <a:pt x="8173" y="13089"/>
                    <a:pt x="9841" y="12955"/>
                  </a:cubicBezTo>
                  <a:cubicBezTo>
                    <a:pt x="9841" y="13622"/>
                    <a:pt x="10208" y="14256"/>
                    <a:pt x="10809" y="14556"/>
                  </a:cubicBezTo>
                  <a:cubicBezTo>
                    <a:pt x="11013" y="14670"/>
                    <a:pt x="11263" y="14737"/>
                    <a:pt x="11507" y="14737"/>
                  </a:cubicBezTo>
                  <a:cubicBezTo>
                    <a:pt x="11622" y="14737"/>
                    <a:pt x="11736" y="14722"/>
                    <a:pt x="11843" y="14690"/>
                  </a:cubicBezTo>
                  <a:cubicBezTo>
                    <a:pt x="12143" y="14556"/>
                    <a:pt x="12410" y="14223"/>
                    <a:pt x="12310" y="13889"/>
                  </a:cubicBezTo>
                  <a:cubicBezTo>
                    <a:pt x="12310" y="13823"/>
                    <a:pt x="12276" y="13756"/>
                    <a:pt x="12243" y="13723"/>
                  </a:cubicBezTo>
                  <a:cubicBezTo>
                    <a:pt x="12110" y="13556"/>
                    <a:pt x="11976" y="13356"/>
                    <a:pt x="11843" y="13155"/>
                  </a:cubicBezTo>
                  <a:lnTo>
                    <a:pt x="11843" y="13155"/>
                  </a:lnTo>
                  <a:cubicBezTo>
                    <a:pt x="12443" y="13422"/>
                    <a:pt x="13010" y="13789"/>
                    <a:pt x="13444" y="14323"/>
                  </a:cubicBezTo>
                  <a:cubicBezTo>
                    <a:pt x="14044" y="15057"/>
                    <a:pt x="14078" y="15991"/>
                    <a:pt x="13811" y="16891"/>
                  </a:cubicBezTo>
                  <a:cubicBezTo>
                    <a:pt x="13377" y="18292"/>
                    <a:pt x="12143" y="19393"/>
                    <a:pt x="10742" y="19727"/>
                  </a:cubicBezTo>
                  <a:cubicBezTo>
                    <a:pt x="10496" y="19788"/>
                    <a:pt x="10562" y="20135"/>
                    <a:pt x="10784" y="20135"/>
                  </a:cubicBezTo>
                  <a:cubicBezTo>
                    <a:pt x="10802" y="20135"/>
                    <a:pt x="10822" y="20132"/>
                    <a:pt x="10842" y="20127"/>
                  </a:cubicBezTo>
                  <a:cubicBezTo>
                    <a:pt x="12076" y="19860"/>
                    <a:pt x="13177" y="19026"/>
                    <a:pt x="13811" y="17892"/>
                  </a:cubicBezTo>
                  <a:cubicBezTo>
                    <a:pt x="14545" y="16658"/>
                    <a:pt x="14645" y="15090"/>
                    <a:pt x="13677" y="13956"/>
                  </a:cubicBezTo>
                  <a:cubicBezTo>
                    <a:pt x="13110" y="13289"/>
                    <a:pt x="12343" y="12889"/>
                    <a:pt x="11543" y="12555"/>
                  </a:cubicBezTo>
                  <a:lnTo>
                    <a:pt x="11509" y="12555"/>
                  </a:lnTo>
                  <a:cubicBezTo>
                    <a:pt x="11242" y="12021"/>
                    <a:pt x="11042" y="11454"/>
                    <a:pt x="10909" y="10854"/>
                  </a:cubicBezTo>
                  <a:cubicBezTo>
                    <a:pt x="10909" y="10820"/>
                    <a:pt x="10909" y="10820"/>
                    <a:pt x="10909" y="10787"/>
                  </a:cubicBezTo>
                  <a:cubicBezTo>
                    <a:pt x="10875" y="10754"/>
                    <a:pt x="10875" y="10720"/>
                    <a:pt x="10842" y="10687"/>
                  </a:cubicBezTo>
                  <a:cubicBezTo>
                    <a:pt x="10108" y="9920"/>
                    <a:pt x="9141" y="9386"/>
                    <a:pt x="8073" y="9153"/>
                  </a:cubicBezTo>
                  <a:lnTo>
                    <a:pt x="8040" y="9153"/>
                  </a:lnTo>
                  <a:cubicBezTo>
                    <a:pt x="7073" y="8252"/>
                    <a:pt x="6305" y="7151"/>
                    <a:pt x="5772" y="5950"/>
                  </a:cubicBezTo>
                  <a:cubicBezTo>
                    <a:pt x="5738" y="5450"/>
                    <a:pt x="5605" y="4983"/>
                    <a:pt x="5338" y="4549"/>
                  </a:cubicBezTo>
                  <a:cubicBezTo>
                    <a:pt x="5405" y="4516"/>
                    <a:pt x="5438" y="4449"/>
                    <a:pt x="5405" y="4383"/>
                  </a:cubicBezTo>
                  <a:cubicBezTo>
                    <a:pt x="5405" y="4316"/>
                    <a:pt x="5405" y="4216"/>
                    <a:pt x="5405" y="4149"/>
                  </a:cubicBezTo>
                  <a:cubicBezTo>
                    <a:pt x="5405" y="4116"/>
                    <a:pt x="5405" y="4116"/>
                    <a:pt x="5405" y="4116"/>
                  </a:cubicBezTo>
                  <a:cubicBezTo>
                    <a:pt x="5338" y="3715"/>
                    <a:pt x="5171" y="3315"/>
                    <a:pt x="4971" y="2981"/>
                  </a:cubicBezTo>
                  <a:cubicBezTo>
                    <a:pt x="4704" y="2548"/>
                    <a:pt x="4404" y="2114"/>
                    <a:pt x="4037" y="1714"/>
                  </a:cubicBezTo>
                  <a:cubicBezTo>
                    <a:pt x="3837" y="1514"/>
                    <a:pt x="3604" y="1314"/>
                    <a:pt x="3337" y="1180"/>
                  </a:cubicBezTo>
                  <a:cubicBezTo>
                    <a:pt x="3370" y="1147"/>
                    <a:pt x="3370" y="1113"/>
                    <a:pt x="3370" y="1047"/>
                  </a:cubicBezTo>
                  <a:cubicBezTo>
                    <a:pt x="3203" y="580"/>
                    <a:pt x="2870" y="213"/>
                    <a:pt x="2403" y="79"/>
                  </a:cubicBezTo>
                  <a:cubicBezTo>
                    <a:pt x="2254" y="26"/>
                    <a:pt x="2098" y="0"/>
                    <a:pt x="1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2"/>
            <p:cNvSpPr/>
            <p:nvPr/>
          </p:nvSpPr>
          <p:spPr>
            <a:xfrm>
              <a:off x="2904940" y="2992377"/>
              <a:ext cx="39003" cy="42670"/>
            </a:xfrm>
            <a:custGeom>
              <a:avLst/>
              <a:gdLst/>
              <a:ahLst/>
              <a:cxnLst/>
              <a:rect l="l" t="t" r="r" b="b"/>
              <a:pathLst>
                <a:path w="702" h="768" extrusionOk="0">
                  <a:moveTo>
                    <a:pt x="501" y="0"/>
                  </a:moveTo>
                  <a:cubicBezTo>
                    <a:pt x="434" y="0"/>
                    <a:pt x="368" y="33"/>
                    <a:pt x="334" y="67"/>
                  </a:cubicBezTo>
                  <a:cubicBezTo>
                    <a:pt x="234" y="167"/>
                    <a:pt x="134" y="300"/>
                    <a:pt x="68" y="400"/>
                  </a:cubicBezTo>
                  <a:cubicBezTo>
                    <a:pt x="34" y="434"/>
                    <a:pt x="34" y="434"/>
                    <a:pt x="1" y="467"/>
                  </a:cubicBezTo>
                  <a:cubicBezTo>
                    <a:pt x="1" y="501"/>
                    <a:pt x="1" y="534"/>
                    <a:pt x="1" y="567"/>
                  </a:cubicBezTo>
                  <a:cubicBezTo>
                    <a:pt x="1" y="601"/>
                    <a:pt x="1" y="667"/>
                    <a:pt x="68" y="701"/>
                  </a:cubicBezTo>
                  <a:cubicBezTo>
                    <a:pt x="101" y="734"/>
                    <a:pt x="134" y="767"/>
                    <a:pt x="201" y="767"/>
                  </a:cubicBezTo>
                  <a:cubicBezTo>
                    <a:pt x="268" y="767"/>
                    <a:pt x="301" y="734"/>
                    <a:pt x="334" y="701"/>
                  </a:cubicBezTo>
                  <a:cubicBezTo>
                    <a:pt x="434" y="601"/>
                    <a:pt x="535" y="467"/>
                    <a:pt x="635" y="367"/>
                  </a:cubicBezTo>
                  <a:cubicBezTo>
                    <a:pt x="668" y="334"/>
                    <a:pt x="668" y="334"/>
                    <a:pt x="668" y="300"/>
                  </a:cubicBezTo>
                  <a:cubicBezTo>
                    <a:pt x="701" y="267"/>
                    <a:pt x="701" y="234"/>
                    <a:pt x="701" y="234"/>
                  </a:cubicBezTo>
                  <a:cubicBezTo>
                    <a:pt x="701" y="167"/>
                    <a:pt x="668" y="100"/>
                    <a:pt x="635" y="67"/>
                  </a:cubicBezTo>
                  <a:cubicBezTo>
                    <a:pt x="601" y="33"/>
                    <a:pt x="535" y="0"/>
                    <a:pt x="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2"/>
            <p:cNvSpPr/>
            <p:nvPr/>
          </p:nvSpPr>
          <p:spPr>
            <a:xfrm>
              <a:off x="2919774" y="2871872"/>
              <a:ext cx="26002" cy="24169"/>
            </a:xfrm>
            <a:custGeom>
              <a:avLst/>
              <a:gdLst/>
              <a:ahLst/>
              <a:cxnLst/>
              <a:rect l="l" t="t" r="r" b="b"/>
              <a:pathLst>
                <a:path w="468" h="435" extrusionOk="0">
                  <a:moveTo>
                    <a:pt x="201" y="1"/>
                  </a:moveTo>
                  <a:cubicBezTo>
                    <a:pt x="167" y="1"/>
                    <a:pt x="134" y="34"/>
                    <a:pt x="134" y="34"/>
                  </a:cubicBezTo>
                  <a:lnTo>
                    <a:pt x="67" y="101"/>
                  </a:lnTo>
                  <a:cubicBezTo>
                    <a:pt x="67" y="101"/>
                    <a:pt x="34" y="134"/>
                    <a:pt x="34" y="168"/>
                  </a:cubicBezTo>
                  <a:cubicBezTo>
                    <a:pt x="1" y="201"/>
                    <a:pt x="1" y="201"/>
                    <a:pt x="1" y="234"/>
                  </a:cubicBezTo>
                  <a:cubicBezTo>
                    <a:pt x="1" y="268"/>
                    <a:pt x="1" y="301"/>
                    <a:pt x="34" y="334"/>
                  </a:cubicBezTo>
                  <a:cubicBezTo>
                    <a:pt x="34" y="334"/>
                    <a:pt x="67" y="368"/>
                    <a:pt x="67" y="401"/>
                  </a:cubicBezTo>
                  <a:cubicBezTo>
                    <a:pt x="101" y="401"/>
                    <a:pt x="101" y="401"/>
                    <a:pt x="134" y="435"/>
                  </a:cubicBezTo>
                  <a:lnTo>
                    <a:pt x="268" y="435"/>
                  </a:lnTo>
                  <a:cubicBezTo>
                    <a:pt x="301" y="435"/>
                    <a:pt x="334" y="401"/>
                    <a:pt x="368" y="401"/>
                  </a:cubicBezTo>
                  <a:lnTo>
                    <a:pt x="401" y="334"/>
                  </a:lnTo>
                  <a:cubicBezTo>
                    <a:pt x="434" y="334"/>
                    <a:pt x="468" y="301"/>
                    <a:pt x="468" y="268"/>
                  </a:cubicBezTo>
                  <a:cubicBezTo>
                    <a:pt x="468" y="234"/>
                    <a:pt x="468" y="234"/>
                    <a:pt x="468" y="201"/>
                  </a:cubicBezTo>
                  <a:cubicBezTo>
                    <a:pt x="468" y="168"/>
                    <a:pt x="468" y="134"/>
                    <a:pt x="468" y="101"/>
                  </a:cubicBezTo>
                  <a:cubicBezTo>
                    <a:pt x="468" y="101"/>
                    <a:pt x="434" y="68"/>
                    <a:pt x="401" y="34"/>
                  </a:cubicBezTo>
                  <a:cubicBezTo>
                    <a:pt x="401" y="34"/>
                    <a:pt x="401" y="34"/>
                    <a:pt x="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2"/>
            <p:cNvSpPr/>
            <p:nvPr/>
          </p:nvSpPr>
          <p:spPr>
            <a:xfrm>
              <a:off x="3258957" y="3872580"/>
              <a:ext cx="142734" cy="40392"/>
            </a:xfrm>
            <a:custGeom>
              <a:avLst/>
              <a:gdLst/>
              <a:ahLst/>
              <a:cxnLst/>
              <a:rect l="l" t="t" r="r" b="b"/>
              <a:pathLst>
                <a:path w="2569" h="727" extrusionOk="0">
                  <a:moveTo>
                    <a:pt x="219" y="0"/>
                  </a:moveTo>
                  <a:cubicBezTo>
                    <a:pt x="147" y="0"/>
                    <a:pt x="76" y="37"/>
                    <a:pt x="33" y="102"/>
                  </a:cubicBezTo>
                  <a:cubicBezTo>
                    <a:pt x="0" y="202"/>
                    <a:pt x="0" y="335"/>
                    <a:pt x="100" y="402"/>
                  </a:cubicBezTo>
                  <a:cubicBezTo>
                    <a:pt x="620" y="615"/>
                    <a:pt x="1156" y="727"/>
                    <a:pt x="1698" y="727"/>
                  </a:cubicBezTo>
                  <a:cubicBezTo>
                    <a:pt x="1921" y="727"/>
                    <a:pt x="2145" y="708"/>
                    <a:pt x="2368" y="669"/>
                  </a:cubicBezTo>
                  <a:cubicBezTo>
                    <a:pt x="2502" y="669"/>
                    <a:pt x="2569" y="536"/>
                    <a:pt x="2535" y="435"/>
                  </a:cubicBezTo>
                  <a:cubicBezTo>
                    <a:pt x="2502" y="302"/>
                    <a:pt x="2368" y="269"/>
                    <a:pt x="2268" y="269"/>
                  </a:cubicBezTo>
                  <a:cubicBezTo>
                    <a:pt x="2094" y="295"/>
                    <a:pt x="1920" y="307"/>
                    <a:pt x="1746" y="307"/>
                  </a:cubicBezTo>
                  <a:cubicBezTo>
                    <a:pt x="1257" y="307"/>
                    <a:pt x="777" y="208"/>
                    <a:pt x="334" y="35"/>
                  </a:cubicBezTo>
                  <a:cubicBezTo>
                    <a:pt x="298" y="12"/>
                    <a:pt x="259" y="0"/>
                    <a:pt x="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2"/>
            <p:cNvSpPr/>
            <p:nvPr/>
          </p:nvSpPr>
          <p:spPr>
            <a:xfrm>
              <a:off x="3422020" y="3883747"/>
              <a:ext cx="38948" cy="24169"/>
            </a:xfrm>
            <a:custGeom>
              <a:avLst/>
              <a:gdLst/>
              <a:ahLst/>
              <a:cxnLst/>
              <a:rect l="l" t="t" r="r" b="b"/>
              <a:pathLst>
                <a:path w="701" h="435" extrusionOk="0">
                  <a:moveTo>
                    <a:pt x="234" y="1"/>
                  </a:moveTo>
                  <a:cubicBezTo>
                    <a:pt x="167" y="1"/>
                    <a:pt x="101" y="34"/>
                    <a:pt x="67" y="68"/>
                  </a:cubicBezTo>
                  <a:cubicBezTo>
                    <a:pt x="67" y="101"/>
                    <a:pt x="34" y="134"/>
                    <a:pt x="34" y="134"/>
                  </a:cubicBezTo>
                  <a:cubicBezTo>
                    <a:pt x="0" y="168"/>
                    <a:pt x="0" y="201"/>
                    <a:pt x="0" y="234"/>
                  </a:cubicBezTo>
                  <a:cubicBezTo>
                    <a:pt x="0" y="268"/>
                    <a:pt x="34" y="335"/>
                    <a:pt x="67" y="368"/>
                  </a:cubicBezTo>
                  <a:cubicBezTo>
                    <a:pt x="101" y="401"/>
                    <a:pt x="167" y="435"/>
                    <a:pt x="234" y="435"/>
                  </a:cubicBezTo>
                  <a:lnTo>
                    <a:pt x="501" y="435"/>
                  </a:lnTo>
                  <a:cubicBezTo>
                    <a:pt x="534" y="435"/>
                    <a:pt x="601" y="401"/>
                    <a:pt x="634" y="368"/>
                  </a:cubicBezTo>
                  <a:cubicBezTo>
                    <a:pt x="668" y="368"/>
                    <a:pt x="668" y="335"/>
                    <a:pt x="701" y="301"/>
                  </a:cubicBezTo>
                  <a:cubicBezTo>
                    <a:pt x="701" y="268"/>
                    <a:pt x="701" y="268"/>
                    <a:pt x="701" y="234"/>
                  </a:cubicBezTo>
                  <a:cubicBezTo>
                    <a:pt x="701" y="168"/>
                    <a:pt x="701" y="101"/>
                    <a:pt x="634" y="68"/>
                  </a:cubicBezTo>
                  <a:cubicBezTo>
                    <a:pt x="601" y="34"/>
                    <a:pt x="568" y="1"/>
                    <a:pt x="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2"/>
            <p:cNvSpPr/>
            <p:nvPr/>
          </p:nvSpPr>
          <p:spPr>
            <a:xfrm>
              <a:off x="3200065" y="3653960"/>
              <a:ext cx="438868" cy="190515"/>
            </a:xfrm>
            <a:custGeom>
              <a:avLst/>
              <a:gdLst/>
              <a:ahLst/>
              <a:cxnLst/>
              <a:rect l="l" t="t" r="r" b="b"/>
              <a:pathLst>
                <a:path w="7899" h="3429" extrusionOk="0">
                  <a:moveTo>
                    <a:pt x="7485" y="1"/>
                  </a:moveTo>
                  <a:cubicBezTo>
                    <a:pt x="7381" y="1"/>
                    <a:pt x="7281" y="67"/>
                    <a:pt x="7298" y="201"/>
                  </a:cubicBezTo>
                  <a:cubicBezTo>
                    <a:pt x="7465" y="1702"/>
                    <a:pt x="5563" y="2536"/>
                    <a:pt x="4362" y="2836"/>
                  </a:cubicBezTo>
                  <a:cubicBezTo>
                    <a:pt x="3934" y="2954"/>
                    <a:pt x="3488" y="3017"/>
                    <a:pt x="3045" y="3017"/>
                  </a:cubicBezTo>
                  <a:cubicBezTo>
                    <a:pt x="2109" y="3017"/>
                    <a:pt x="1184" y="2736"/>
                    <a:pt x="460" y="2102"/>
                  </a:cubicBezTo>
                  <a:cubicBezTo>
                    <a:pt x="418" y="2068"/>
                    <a:pt x="373" y="2053"/>
                    <a:pt x="329" y="2053"/>
                  </a:cubicBezTo>
                  <a:cubicBezTo>
                    <a:pt x="157" y="2053"/>
                    <a:pt x="0" y="2270"/>
                    <a:pt x="159" y="2402"/>
                  </a:cubicBezTo>
                  <a:cubicBezTo>
                    <a:pt x="1006" y="3112"/>
                    <a:pt x="2056" y="3429"/>
                    <a:pt x="3117" y="3429"/>
                  </a:cubicBezTo>
                  <a:cubicBezTo>
                    <a:pt x="3603" y="3429"/>
                    <a:pt x="4091" y="3362"/>
                    <a:pt x="4563" y="3236"/>
                  </a:cubicBezTo>
                  <a:cubicBezTo>
                    <a:pt x="5930" y="2836"/>
                    <a:pt x="7898" y="1902"/>
                    <a:pt x="7698" y="201"/>
                  </a:cubicBezTo>
                  <a:cubicBezTo>
                    <a:pt x="7698" y="67"/>
                    <a:pt x="7590" y="1"/>
                    <a:pt x="74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2"/>
            <p:cNvSpPr/>
            <p:nvPr/>
          </p:nvSpPr>
          <p:spPr>
            <a:xfrm>
              <a:off x="1227751" y="2916374"/>
              <a:ext cx="26002" cy="33392"/>
            </a:xfrm>
            <a:custGeom>
              <a:avLst/>
              <a:gdLst/>
              <a:ahLst/>
              <a:cxnLst/>
              <a:rect l="l" t="t" r="r" b="b"/>
              <a:pathLst>
                <a:path w="468" h="601" extrusionOk="0">
                  <a:moveTo>
                    <a:pt x="167" y="0"/>
                  </a:moveTo>
                  <a:cubicBezTo>
                    <a:pt x="134" y="0"/>
                    <a:pt x="134" y="0"/>
                    <a:pt x="101" y="34"/>
                  </a:cubicBezTo>
                  <a:cubicBezTo>
                    <a:pt x="67" y="34"/>
                    <a:pt x="34" y="67"/>
                    <a:pt x="34" y="101"/>
                  </a:cubicBezTo>
                  <a:cubicBezTo>
                    <a:pt x="34" y="101"/>
                    <a:pt x="1" y="134"/>
                    <a:pt x="1" y="134"/>
                  </a:cubicBezTo>
                  <a:cubicBezTo>
                    <a:pt x="1" y="167"/>
                    <a:pt x="1" y="234"/>
                    <a:pt x="1" y="267"/>
                  </a:cubicBezTo>
                  <a:lnTo>
                    <a:pt x="34" y="434"/>
                  </a:lnTo>
                  <a:cubicBezTo>
                    <a:pt x="34" y="467"/>
                    <a:pt x="67" y="501"/>
                    <a:pt x="67" y="501"/>
                  </a:cubicBezTo>
                  <a:cubicBezTo>
                    <a:pt x="101" y="534"/>
                    <a:pt x="101" y="568"/>
                    <a:pt x="134" y="568"/>
                  </a:cubicBezTo>
                  <a:cubicBezTo>
                    <a:pt x="167" y="568"/>
                    <a:pt x="201" y="601"/>
                    <a:pt x="201" y="601"/>
                  </a:cubicBezTo>
                  <a:lnTo>
                    <a:pt x="301" y="601"/>
                  </a:lnTo>
                  <a:cubicBezTo>
                    <a:pt x="301" y="568"/>
                    <a:pt x="334" y="568"/>
                    <a:pt x="334" y="568"/>
                  </a:cubicBezTo>
                  <a:cubicBezTo>
                    <a:pt x="368" y="534"/>
                    <a:pt x="401" y="534"/>
                    <a:pt x="434" y="501"/>
                  </a:cubicBezTo>
                  <a:cubicBezTo>
                    <a:pt x="434" y="467"/>
                    <a:pt x="434" y="467"/>
                    <a:pt x="434" y="434"/>
                  </a:cubicBezTo>
                  <a:cubicBezTo>
                    <a:pt x="468" y="401"/>
                    <a:pt x="468" y="367"/>
                    <a:pt x="434" y="334"/>
                  </a:cubicBezTo>
                  <a:cubicBezTo>
                    <a:pt x="434" y="267"/>
                    <a:pt x="434" y="201"/>
                    <a:pt x="401" y="134"/>
                  </a:cubicBezTo>
                  <a:cubicBezTo>
                    <a:pt x="401" y="134"/>
                    <a:pt x="401" y="101"/>
                    <a:pt x="368" y="67"/>
                  </a:cubicBezTo>
                  <a:cubicBezTo>
                    <a:pt x="368" y="67"/>
                    <a:pt x="334" y="34"/>
                    <a:pt x="301" y="34"/>
                  </a:cubicBezTo>
                  <a:cubicBezTo>
                    <a:pt x="301" y="0"/>
                    <a:pt x="267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2"/>
            <p:cNvSpPr/>
            <p:nvPr/>
          </p:nvSpPr>
          <p:spPr>
            <a:xfrm>
              <a:off x="671781" y="2307127"/>
              <a:ext cx="129677" cy="55171"/>
            </a:xfrm>
            <a:custGeom>
              <a:avLst/>
              <a:gdLst/>
              <a:ahLst/>
              <a:cxnLst/>
              <a:rect l="l" t="t" r="r" b="b"/>
              <a:pathLst>
                <a:path w="2334" h="993" extrusionOk="0">
                  <a:moveTo>
                    <a:pt x="1168" y="0"/>
                  </a:moveTo>
                  <a:cubicBezTo>
                    <a:pt x="1060" y="0"/>
                    <a:pt x="951" y="25"/>
                    <a:pt x="834" y="92"/>
                  </a:cubicBezTo>
                  <a:cubicBezTo>
                    <a:pt x="701" y="159"/>
                    <a:pt x="601" y="259"/>
                    <a:pt x="467" y="392"/>
                  </a:cubicBezTo>
                  <a:cubicBezTo>
                    <a:pt x="467" y="392"/>
                    <a:pt x="434" y="426"/>
                    <a:pt x="401" y="459"/>
                  </a:cubicBezTo>
                  <a:cubicBezTo>
                    <a:pt x="367" y="459"/>
                    <a:pt x="367" y="492"/>
                    <a:pt x="334" y="492"/>
                  </a:cubicBezTo>
                  <a:cubicBezTo>
                    <a:pt x="301" y="526"/>
                    <a:pt x="267" y="559"/>
                    <a:pt x="234" y="559"/>
                  </a:cubicBezTo>
                  <a:cubicBezTo>
                    <a:pt x="212" y="559"/>
                    <a:pt x="189" y="574"/>
                    <a:pt x="187" y="574"/>
                  </a:cubicBezTo>
                  <a:cubicBezTo>
                    <a:pt x="186" y="574"/>
                    <a:pt x="189" y="570"/>
                    <a:pt x="201" y="559"/>
                  </a:cubicBezTo>
                  <a:lnTo>
                    <a:pt x="201" y="559"/>
                  </a:lnTo>
                  <a:cubicBezTo>
                    <a:pt x="67" y="592"/>
                    <a:pt x="0" y="659"/>
                    <a:pt x="0" y="793"/>
                  </a:cubicBezTo>
                  <a:cubicBezTo>
                    <a:pt x="0" y="893"/>
                    <a:pt x="67" y="993"/>
                    <a:pt x="201" y="993"/>
                  </a:cubicBezTo>
                  <a:cubicBezTo>
                    <a:pt x="367" y="959"/>
                    <a:pt x="501" y="893"/>
                    <a:pt x="668" y="793"/>
                  </a:cubicBezTo>
                  <a:cubicBezTo>
                    <a:pt x="768" y="692"/>
                    <a:pt x="868" y="592"/>
                    <a:pt x="968" y="492"/>
                  </a:cubicBezTo>
                  <a:cubicBezTo>
                    <a:pt x="968" y="492"/>
                    <a:pt x="1001" y="459"/>
                    <a:pt x="1035" y="459"/>
                  </a:cubicBezTo>
                  <a:cubicBezTo>
                    <a:pt x="1035" y="459"/>
                    <a:pt x="1068" y="426"/>
                    <a:pt x="1068" y="426"/>
                  </a:cubicBezTo>
                  <a:lnTo>
                    <a:pt x="1101" y="426"/>
                  </a:lnTo>
                  <a:cubicBezTo>
                    <a:pt x="1121" y="416"/>
                    <a:pt x="1143" y="412"/>
                    <a:pt x="1167" y="412"/>
                  </a:cubicBezTo>
                  <a:cubicBezTo>
                    <a:pt x="1224" y="412"/>
                    <a:pt x="1288" y="435"/>
                    <a:pt x="1335" y="459"/>
                  </a:cubicBezTo>
                  <a:cubicBezTo>
                    <a:pt x="1535" y="526"/>
                    <a:pt x="1735" y="626"/>
                    <a:pt x="1935" y="759"/>
                  </a:cubicBezTo>
                  <a:cubicBezTo>
                    <a:pt x="1970" y="779"/>
                    <a:pt x="2004" y="788"/>
                    <a:pt x="2036" y="788"/>
                  </a:cubicBezTo>
                  <a:cubicBezTo>
                    <a:pt x="2219" y="788"/>
                    <a:pt x="2334" y="506"/>
                    <a:pt x="2135" y="392"/>
                  </a:cubicBezTo>
                  <a:cubicBezTo>
                    <a:pt x="1935" y="259"/>
                    <a:pt x="1735" y="159"/>
                    <a:pt x="1502" y="59"/>
                  </a:cubicBezTo>
                  <a:cubicBezTo>
                    <a:pt x="1385" y="25"/>
                    <a:pt x="1276" y="0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2"/>
            <p:cNvSpPr/>
            <p:nvPr/>
          </p:nvSpPr>
          <p:spPr>
            <a:xfrm>
              <a:off x="727394" y="1895221"/>
              <a:ext cx="35225" cy="107564"/>
            </a:xfrm>
            <a:custGeom>
              <a:avLst/>
              <a:gdLst/>
              <a:ahLst/>
              <a:cxnLst/>
              <a:rect l="l" t="t" r="r" b="b"/>
              <a:pathLst>
                <a:path w="634" h="1936" extrusionOk="0">
                  <a:moveTo>
                    <a:pt x="234" y="1"/>
                  </a:moveTo>
                  <a:cubicBezTo>
                    <a:pt x="134" y="1"/>
                    <a:pt x="0" y="101"/>
                    <a:pt x="0" y="234"/>
                  </a:cubicBezTo>
                  <a:cubicBezTo>
                    <a:pt x="67" y="735"/>
                    <a:pt x="134" y="1235"/>
                    <a:pt x="200" y="1735"/>
                  </a:cubicBezTo>
                  <a:cubicBezTo>
                    <a:pt x="234" y="1835"/>
                    <a:pt x="300" y="1935"/>
                    <a:pt x="400" y="1935"/>
                  </a:cubicBezTo>
                  <a:cubicBezTo>
                    <a:pt x="501" y="1935"/>
                    <a:pt x="634" y="1835"/>
                    <a:pt x="634" y="1735"/>
                  </a:cubicBezTo>
                  <a:cubicBezTo>
                    <a:pt x="567" y="1235"/>
                    <a:pt x="501" y="735"/>
                    <a:pt x="434" y="234"/>
                  </a:cubicBezTo>
                  <a:cubicBezTo>
                    <a:pt x="400" y="101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2"/>
            <p:cNvSpPr/>
            <p:nvPr/>
          </p:nvSpPr>
          <p:spPr>
            <a:xfrm>
              <a:off x="556887" y="1531150"/>
              <a:ext cx="1108311" cy="1897152"/>
            </a:xfrm>
            <a:custGeom>
              <a:avLst/>
              <a:gdLst/>
              <a:ahLst/>
              <a:cxnLst/>
              <a:rect l="l" t="t" r="r" b="b"/>
              <a:pathLst>
                <a:path w="19948" h="34146" extrusionOk="0">
                  <a:moveTo>
                    <a:pt x="1947" y="1"/>
                  </a:moveTo>
                  <a:cubicBezTo>
                    <a:pt x="1594" y="1"/>
                    <a:pt x="1246" y="149"/>
                    <a:pt x="1001" y="416"/>
                  </a:cubicBezTo>
                  <a:cubicBezTo>
                    <a:pt x="968" y="483"/>
                    <a:pt x="934" y="583"/>
                    <a:pt x="1001" y="683"/>
                  </a:cubicBezTo>
                  <a:cubicBezTo>
                    <a:pt x="1301" y="3318"/>
                    <a:pt x="1635" y="5953"/>
                    <a:pt x="1968" y="8588"/>
                  </a:cubicBezTo>
                  <a:cubicBezTo>
                    <a:pt x="1635" y="8655"/>
                    <a:pt x="1335" y="8755"/>
                    <a:pt x="1034" y="8889"/>
                  </a:cubicBezTo>
                  <a:cubicBezTo>
                    <a:pt x="734" y="8989"/>
                    <a:pt x="467" y="9156"/>
                    <a:pt x="334" y="9422"/>
                  </a:cubicBezTo>
                  <a:cubicBezTo>
                    <a:pt x="167" y="9756"/>
                    <a:pt x="167" y="10190"/>
                    <a:pt x="134" y="10557"/>
                  </a:cubicBezTo>
                  <a:cubicBezTo>
                    <a:pt x="100" y="10990"/>
                    <a:pt x="67" y="11457"/>
                    <a:pt x="0" y="11891"/>
                  </a:cubicBezTo>
                  <a:cubicBezTo>
                    <a:pt x="0" y="11924"/>
                    <a:pt x="34" y="11958"/>
                    <a:pt x="34" y="11991"/>
                  </a:cubicBezTo>
                  <a:cubicBezTo>
                    <a:pt x="134" y="15460"/>
                    <a:pt x="1301" y="18862"/>
                    <a:pt x="3336" y="21664"/>
                  </a:cubicBezTo>
                  <a:cubicBezTo>
                    <a:pt x="3389" y="21738"/>
                    <a:pt x="3461" y="21769"/>
                    <a:pt x="3530" y="21769"/>
                  </a:cubicBezTo>
                  <a:cubicBezTo>
                    <a:pt x="3681" y="21769"/>
                    <a:pt x="3817" y="21624"/>
                    <a:pt x="3703" y="21464"/>
                  </a:cubicBezTo>
                  <a:cubicBezTo>
                    <a:pt x="1668" y="18696"/>
                    <a:pt x="534" y="15327"/>
                    <a:pt x="434" y="11857"/>
                  </a:cubicBezTo>
                  <a:lnTo>
                    <a:pt x="534" y="10857"/>
                  </a:lnTo>
                  <a:cubicBezTo>
                    <a:pt x="567" y="10557"/>
                    <a:pt x="567" y="10190"/>
                    <a:pt x="634" y="9889"/>
                  </a:cubicBezTo>
                  <a:cubicBezTo>
                    <a:pt x="667" y="9556"/>
                    <a:pt x="834" y="9389"/>
                    <a:pt x="1134" y="9289"/>
                  </a:cubicBezTo>
                  <a:cubicBezTo>
                    <a:pt x="1401" y="9156"/>
                    <a:pt x="1702" y="9055"/>
                    <a:pt x="2002" y="9022"/>
                  </a:cubicBezTo>
                  <a:cubicBezTo>
                    <a:pt x="2072" y="9007"/>
                    <a:pt x="2141" y="9000"/>
                    <a:pt x="2211" y="9000"/>
                  </a:cubicBezTo>
                  <a:cubicBezTo>
                    <a:pt x="2443" y="9000"/>
                    <a:pt x="2680" y="9071"/>
                    <a:pt x="2936" y="9122"/>
                  </a:cubicBezTo>
                  <a:cubicBezTo>
                    <a:pt x="3069" y="9156"/>
                    <a:pt x="3203" y="9156"/>
                    <a:pt x="3369" y="9156"/>
                  </a:cubicBezTo>
                  <a:cubicBezTo>
                    <a:pt x="3403" y="9122"/>
                    <a:pt x="3469" y="9122"/>
                    <a:pt x="3536" y="9122"/>
                  </a:cubicBezTo>
                  <a:cubicBezTo>
                    <a:pt x="3570" y="9089"/>
                    <a:pt x="3703" y="9022"/>
                    <a:pt x="3736" y="9022"/>
                  </a:cubicBezTo>
                  <a:cubicBezTo>
                    <a:pt x="3736" y="9022"/>
                    <a:pt x="3736" y="9055"/>
                    <a:pt x="3736" y="9055"/>
                  </a:cubicBezTo>
                  <a:cubicBezTo>
                    <a:pt x="3770" y="9089"/>
                    <a:pt x="3736" y="9122"/>
                    <a:pt x="3736" y="9122"/>
                  </a:cubicBezTo>
                  <a:cubicBezTo>
                    <a:pt x="3736" y="9189"/>
                    <a:pt x="3703" y="9256"/>
                    <a:pt x="3703" y="9289"/>
                  </a:cubicBezTo>
                  <a:cubicBezTo>
                    <a:pt x="3636" y="9389"/>
                    <a:pt x="3570" y="9489"/>
                    <a:pt x="3469" y="9556"/>
                  </a:cubicBezTo>
                  <a:cubicBezTo>
                    <a:pt x="3294" y="9706"/>
                    <a:pt x="3100" y="9725"/>
                    <a:pt x="2902" y="9725"/>
                  </a:cubicBezTo>
                  <a:cubicBezTo>
                    <a:pt x="2836" y="9725"/>
                    <a:pt x="2769" y="9723"/>
                    <a:pt x="2702" y="9723"/>
                  </a:cubicBezTo>
                  <a:cubicBezTo>
                    <a:pt x="2369" y="9723"/>
                    <a:pt x="2002" y="9856"/>
                    <a:pt x="1702" y="10023"/>
                  </a:cubicBezTo>
                  <a:cubicBezTo>
                    <a:pt x="1468" y="10156"/>
                    <a:pt x="1335" y="10390"/>
                    <a:pt x="1401" y="10623"/>
                  </a:cubicBezTo>
                  <a:cubicBezTo>
                    <a:pt x="1134" y="10790"/>
                    <a:pt x="901" y="11024"/>
                    <a:pt x="701" y="11257"/>
                  </a:cubicBezTo>
                  <a:cubicBezTo>
                    <a:pt x="575" y="11433"/>
                    <a:pt x="714" y="11628"/>
                    <a:pt x="862" y="11628"/>
                  </a:cubicBezTo>
                  <a:cubicBezTo>
                    <a:pt x="911" y="11628"/>
                    <a:pt x="960" y="11607"/>
                    <a:pt x="1001" y="11557"/>
                  </a:cubicBezTo>
                  <a:cubicBezTo>
                    <a:pt x="1201" y="11290"/>
                    <a:pt x="1468" y="11057"/>
                    <a:pt x="1768" y="10890"/>
                  </a:cubicBezTo>
                  <a:cubicBezTo>
                    <a:pt x="1935" y="10823"/>
                    <a:pt x="2135" y="10723"/>
                    <a:pt x="2335" y="10723"/>
                  </a:cubicBezTo>
                  <a:cubicBezTo>
                    <a:pt x="2380" y="10708"/>
                    <a:pt x="2426" y="10702"/>
                    <a:pt x="2471" y="10702"/>
                  </a:cubicBezTo>
                  <a:cubicBezTo>
                    <a:pt x="2626" y="10702"/>
                    <a:pt x="2781" y="10779"/>
                    <a:pt x="2936" y="10857"/>
                  </a:cubicBezTo>
                  <a:cubicBezTo>
                    <a:pt x="3269" y="11057"/>
                    <a:pt x="3603" y="11290"/>
                    <a:pt x="3903" y="11557"/>
                  </a:cubicBezTo>
                  <a:cubicBezTo>
                    <a:pt x="4037" y="11657"/>
                    <a:pt x="4203" y="11791"/>
                    <a:pt x="4337" y="11924"/>
                  </a:cubicBezTo>
                  <a:cubicBezTo>
                    <a:pt x="4337" y="11924"/>
                    <a:pt x="4737" y="12324"/>
                    <a:pt x="4570" y="12358"/>
                  </a:cubicBezTo>
                  <a:cubicBezTo>
                    <a:pt x="4537" y="12358"/>
                    <a:pt x="4504" y="12358"/>
                    <a:pt x="4470" y="12391"/>
                  </a:cubicBezTo>
                  <a:cubicBezTo>
                    <a:pt x="4237" y="12124"/>
                    <a:pt x="3970" y="11891"/>
                    <a:pt x="3636" y="11724"/>
                  </a:cubicBezTo>
                  <a:cubicBezTo>
                    <a:pt x="3373" y="11571"/>
                    <a:pt x="3067" y="11489"/>
                    <a:pt x="2765" y="11489"/>
                  </a:cubicBezTo>
                  <a:cubicBezTo>
                    <a:pt x="2607" y="11489"/>
                    <a:pt x="2451" y="11511"/>
                    <a:pt x="2302" y="11557"/>
                  </a:cubicBezTo>
                  <a:cubicBezTo>
                    <a:pt x="1802" y="11691"/>
                    <a:pt x="1368" y="11991"/>
                    <a:pt x="968" y="12291"/>
                  </a:cubicBezTo>
                  <a:cubicBezTo>
                    <a:pt x="803" y="12428"/>
                    <a:pt x="909" y="12701"/>
                    <a:pt x="1063" y="12701"/>
                  </a:cubicBezTo>
                  <a:cubicBezTo>
                    <a:pt x="1097" y="12701"/>
                    <a:pt x="1132" y="12688"/>
                    <a:pt x="1168" y="12658"/>
                  </a:cubicBezTo>
                  <a:cubicBezTo>
                    <a:pt x="1651" y="12309"/>
                    <a:pt x="2178" y="11916"/>
                    <a:pt x="2766" y="11916"/>
                  </a:cubicBezTo>
                  <a:cubicBezTo>
                    <a:pt x="2908" y="11916"/>
                    <a:pt x="3053" y="11939"/>
                    <a:pt x="3203" y="11991"/>
                  </a:cubicBezTo>
                  <a:cubicBezTo>
                    <a:pt x="3536" y="12091"/>
                    <a:pt x="3836" y="12324"/>
                    <a:pt x="4070" y="12591"/>
                  </a:cubicBezTo>
                  <a:cubicBezTo>
                    <a:pt x="4137" y="12658"/>
                    <a:pt x="4770" y="13492"/>
                    <a:pt x="4670" y="13559"/>
                  </a:cubicBezTo>
                  <a:cubicBezTo>
                    <a:pt x="4370" y="13192"/>
                    <a:pt x="4037" y="12925"/>
                    <a:pt x="3570" y="12791"/>
                  </a:cubicBezTo>
                  <a:cubicBezTo>
                    <a:pt x="3416" y="12750"/>
                    <a:pt x="3264" y="12731"/>
                    <a:pt x="3113" y="12731"/>
                  </a:cubicBezTo>
                  <a:cubicBezTo>
                    <a:pt x="2545" y="12731"/>
                    <a:pt x="2002" y="12995"/>
                    <a:pt x="1501" y="13258"/>
                  </a:cubicBezTo>
                  <a:cubicBezTo>
                    <a:pt x="1303" y="13372"/>
                    <a:pt x="1418" y="13654"/>
                    <a:pt x="1600" y="13654"/>
                  </a:cubicBezTo>
                  <a:cubicBezTo>
                    <a:pt x="1632" y="13654"/>
                    <a:pt x="1667" y="13645"/>
                    <a:pt x="1702" y="13625"/>
                  </a:cubicBezTo>
                  <a:cubicBezTo>
                    <a:pt x="2136" y="13408"/>
                    <a:pt x="2614" y="13147"/>
                    <a:pt x="3119" y="13147"/>
                  </a:cubicBezTo>
                  <a:cubicBezTo>
                    <a:pt x="3234" y="13147"/>
                    <a:pt x="3351" y="13161"/>
                    <a:pt x="3469" y="13192"/>
                  </a:cubicBezTo>
                  <a:cubicBezTo>
                    <a:pt x="4037" y="13359"/>
                    <a:pt x="4437" y="13859"/>
                    <a:pt x="4770" y="14326"/>
                  </a:cubicBezTo>
                  <a:cubicBezTo>
                    <a:pt x="4770" y="14359"/>
                    <a:pt x="4770" y="14359"/>
                    <a:pt x="4770" y="14393"/>
                  </a:cubicBezTo>
                  <a:cubicBezTo>
                    <a:pt x="4770" y="14393"/>
                    <a:pt x="4770" y="14426"/>
                    <a:pt x="4770" y="14426"/>
                  </a:cubicBezTo>
                  <a:cubicBezTo>
                    <a:pt x="4737" y="14459"/>
                    <a:pt x="4737" y="14459"/>
                    <a:pt x="4737" y="14459"/>
                  </a:cubicBezTo>
                  <a:cubicBezTo>
                    <a:pt x="4737" y="14493"/>
                    <a:pt x="4704" y="14493"/>
                    <a:pt x="4704" y="14493"/>
                  </a:cubicBezTo>
                  <a:cubicBezTo>
                    <a:pt x="4704" y="14493"/>
                    <a:pt x="4670" y="14526"/>
                    <a:pt x="4670" y="14526"/>
                  </a:cubicBezTo>
                  <a:lnTo>
                    <a:pt x="4637" y="14526"/>
                  </a:lnTo>
                  <a:cubicBezTo>
                    <a:pt x="4570" y="14526"/>
                    <a:pt x="4537" y="14559"/>
                    <a:pt x="4504" y="14593"/>
                  </a:cubicBezTo>
                  <a:cubicBezTo>
                    <a:pt x="4437" y="14626"/>
                    <a:pt x="4437" y="14693"/>
                    <a:pt x="4437" y="14726"/>
                  </a:cubicBezTo>
                  <a:cubicBezTo>
                    <a:pt x="4437" y="14793"/>
                    <a:pt x="4437" y="14860"/>
                    <a:pt x="4504" y="14893"/>
                  </a:cubicBezTo>
                  <a:cubicBezTo>
                    <a:pt x="4537" y="14926"/>
                    <a:pt x="4570" y="14960"/>
                    <a:pt x="4637" y="14960"/>
                  </a:cubicBezTo>
                  <a:cubicBezTo>
                    <a:pt x="4737" y="14926"/>
                    <a:pt x="4804" y="14926"/>
                    <a:pt x="4870" y="14893"/>
                  </a:cubicBezTo>
                  <a:cubicBezTo>
                    <a:pt x="4971" y="14826"/>
                    <a:pt x="5004" y="14793"/>
                    <a:pt x="5071" y="14726"/>
                  </a:cubicBezTo>
                  <a:cubicBezTo>
                    <a:pt x="5104" y="14659"/>
                    <a:pt x="5137" y="14593"/>
                    <a:pt x="5171" y="14493"/>
                  </a:cubicBezTo>
                  <a:cubicBezTo>
                    <a:pt x="5204" y="14426"/>
                    <a:pt x="5204" y="14326"/>
                    <a:pt x="5171" y="14259"/>
                  </a:cubicBezTo>
                  <a:cubicBezTo>
                    <a:pt x="5171" y="14226"/>
                    <a:pt x="5171" y="14192"/>
                    <a:pt x="5137" y="14159"/>
                  </a:cubicBezTo>
                  <a:cubicBezTo>
                    <a:pt x="5071" y="14059"/>
                    <a:pt x="5004" y="13959"/>
                    <a:pt x="4937" y="13859"/>
                  </a:cubicBezTo>
                  <a:cubicBezTo>
                    <a:pt x="5304" y="13559"/>
                    <a:pt x="4904" y="13025"/>
                    <a:pt x="4704" y="12725"/>
                  </a:cubicBezTo>
                  <a:cubicBezTo>
                    <a:pt x="4870" y="12691"/>
                    <a:pt x="4971" y="12558"/>
                    <a:pt x="5004" y="12391"/>
                  </a:cubicBezTo>
                  <a:cubicBezTo>
                    <a:pt x="5071" y="12158"/>
                    <a:pt x="4937" y="11924"/>
                    <a:pt x="4770" y="11757"/>
                  </a:cubicBezTo>
                  <a:cubicBezTo>
                    <a:pt x="4570" y="11557"/>
                    <a:pt x="4370" y="11390"/>
                    <a:pt x="4170" y="11224"/>
                  </a:cubicBezTo>
                  <a:cubicBezTo>
                    <a:pt x="4170" y="11190"/>
                    <a:pt x="4170" y="11190"/>
                    <a:pt x="4170" y="11157"/>
                  </a:cubicBezTo>
                  <a:cubicBezTo>
                    <a:pt x="4103" y="10823"/>
                    <a:pt x="4037" y="10290"/>
                    <a:pt x="4237" y="9989"/>
                  </a:cubicBezTo>
                  <a:cubicBezTo>
                    <a:pt x="4276" y="9933"/>
                    <a:pt x="4320" y="9909"/>
                    <a:pt x="4365" y="9909"/>
                  </a:cubicBezTo>
                  <a:cubicBezTo>
                    <a:pt x="4585" y="9909"/>
                    <a:pt x="4843" y="10485"/>
                    <a:pt x="4870" y="10623"/>
                  </a:cubicBezTo>
                  <a:cubicBezTo>
                    <a:pt x="5104" y="11357"/>
                    <a:pt x="5004" y="12124"/>
                    <a:pt x="5037" y="12858"/>
                  </a:cubicBezTo>
                  <a:cubicBezTo>
                    <a:pt x="5137" y="14159"/>
                    <a:pt x="5771" y="15860"/>
                    <a:pt x="4770" y="16994"/>
                  </a:cubicBezTo>
                  <a:cubicBezTo>
                    <a:pt x="4704" y="17061"/>
                    <a:pt x="4704" y="17128"/>
                    <a:pt x="4737" y="17195"/>
                  </a:cubicBezTo>
                  <a:cubicBezTo>
                    <a:pt x="4737" y="17261"/>
                    <a:pt x="4770" y="17295"/>
                    <a:pt x="4804" y="17328"/>
                  </a:cubicBezTo>
                  <a:cubicBezTo>
                    <a:pt x="5938" y="20097"/>
                    <a:pt x="9107" y="20931"/>
                    <a:pt x="11175" y="22832"/>
                  </a:cubicBezTo>
                  <a:cubicBezTo>
                    <a:pt x="11175" y="22865"/>
                    <a:pt x="11175" y="22899"/>
                    <a:pt x="11208" y="22932"/>
                  </a:cubicBezTo>
                  <a:cubicBezTo>
                    <a:pt x="11208" y="22965"/>
                    <a:pt x="11242" y="23032"/>
                    <a:pt x="11275" y="23065"/>
                  </a:cubicBezTo>
                  <a:cubicBezTo>
                    <a:pt x="11575" y="23432"/>
                    <a:pt x="11809" y="23899"/>
                    <a:pt x="11942" y="24366"/>
                  </a:cubicBezTo>
                  <a:cubicBezTo>
                    <a:pt x="11942" y="24449"/>
                    <a:pt x="12033" y="24509"/>
                    <a:pt x="12120" y="24509"/>
                  </a:cubicBezTo>
                  <a:cubicBezTo>
                    <a:pt x="12139" y="24509"/>
                    <a:pt x="12158" y="24506"/>
                    <a:pt x="12176" y="24500"/>
                  </a:cubicBezTo>
                  <a:cubicBezTo>
                    <a:pt x="12309" y="24466"/>
                    <a:pt x="12376" y="24366"/>
                    <a:pt x="12342" y="24266"/>
                  </a:cubicBezTo>
                  <a:cubicBezTo>
                    <a:pt x="12209" y="23766"/>
                    <a:pt x="11976" y="23299"/>
                    <a:pt x="11642" y="22865"/>
                  </a:cubicBezTo>
                  <a:cubicBezTo>
                    <a:pt x="11642" y="22865"/>
                    <a:pt x="11675" y="22832"/>
                    <a:pt x="11675" y="22799"/>
                  </a:cubicBezTo>
                  <a:cubicBezTo>
                    <a:pt x="12709" y="21364"/>
                    <a:pt x="13977" y="20063"/>
                    <a:pt x="15411" y="18996"/>
                  </a:cubicBezTo>
                  <a:cubicBezTo>
                    <a:pt x="15445" y="18996"/>
                    <a:pt x="15445" y="18963"/>
                    <a:pt x="15478" y="18929"/>
                  </a:cubicBezTo>
                  <a:cubicBezTo>
                    <a:pt x="15511" y="18929"/>
                    <a:pt x="15545" y="18896"/>
                    <a:pt x="15578" y="18829"/>
                  </a:cubicBezTo>
                  <a:cubicBezTo>
                    <a:pt x="15878" y="17762"/>
                    <a:pt x="16445" y="16828"/>
                    <a:pt x="17213" y="16060"/>
                  </a:cubicBezTo>
                  <a:cubicBezTo>
                    <a:pt x="17780" y="17995"/>
                    <a:pt x="17780" y="20030"/>
                    <a:pt x="17613" y="22031"/>
                  </a:cubicBezTo>
                  <a:cubicBezTo>
                    <a:pt x="17513" y="22865"/>
                    <a:pt x="17413" y="23666"/>
                    <a:pt x="17313" y="24500"/>
                  </a:cubicBezTo>
                  <a:cubicBezTo>
                    <a:pt x="15712" y="26234"/>
                    <a:pt x="13810" y="27702"/>
                    <a:pt x="11709" y="28836"/>
                  </a:cubicBezTo>
                  <a:cubicBezTo>
                    <a:pt x="9307" y="27836"/>
                    <a:pt x="7172" y="26168"/>
                    <a:pt x="5604" y="24066"/>
                  </a:cubicBezTo>
                  <a:cubicBezTo>
                    <a:pt x="5555" y="23997"/>
                    <a:pt x="5487" y="23969"/>
                    <a:pt x="5422" y="23969"/>
                  </a:cubicBezTo>
                  <a:cubicBezTo>
                    <a:pt x="5266" y="23969"/>
                    <a:pt x="5120" y="24126"/>
                    <a:pt x="5237" y="24266"/>
                  </a:cubicBezTo>
                  <a:cubicBezTo>
                    <a:pt x="6872" y="26501"/>
                    <a:pt x="9107" y="28236"/>
                    <a:pt x="11675" y="29270"/>
                  </a:cubicBezTo>
                  <a:cubicBezTo>
                    <a:pt x="11705" y="29280"/>
                    <a:pt x="11731" y="29284"/>
                    <a:pt x="11755" y="29284"/>
                  </a:cubicBezTo>
                  <a:cubicBezTo>
                    <a:pt x="11812" y="29284"/>
                    <a:pt x="11852" y="29260"/>
                    <a:pt x="11875" y="29237"/>
                  </a:cubicBezTo>
                  <a:cubicBezTo>
                    <a:pt x="11875" y="29203"/>
                    <a:pt x="11909" y="29203"/>
                    <a:pt x="11909" y="29203"/>
                  </a:cubicBezTo>
                  <a:cubicBezTo>
                    <a:pt x="13877" y="28136"/>
                    <a:pt x="15645" y="26802"/>
                    <a:pt x="17213" y="25200"/>
                  </a:cubicBezTo>
                  <a:lnTo>
                    <a:pt x="17213" y="25200"/>
                  </a:lnTo>
                  <a:cubicBezTo>
                    <a:pt x="17046" y="26535"/>
                    <a:pt x="16812" y="27869"/>
                    <a:pt x="16545" y="29203"/>
                  </a:cubicBezTo>
                  <a:cubicBezTo>
                    <a:pt x="16379" y="30137"/>
                    <a:pt x="16212" y="31205"/>
                    <a:pt x="16846" y="32005"/>
                  </a:cubicBezTo>
                  <a:cubicBezTo>
                    <a:pt x="16746" y="32372"/>
                    <a:pt x="16679" y="32772"/>
                    <a:pt x="16646" y="33139"/>
                  </a:cubicBezTo>
                  <a:cubicBezTo>
                    <a:pt x="16612" y="33440"/>
                    <a:pt x="16746" y="33740"/>
                    <a:pt x="17046" y="33773"/>
                  </a:cubicBezTo>
                  <a:cubicBezTo>
                    <a:pt x="17046" y="33840"/>
                    <a:pt x="17046" y="33907"/>
                    <a:pt x="17113" y="33940"/>
                  </a:cubicBezTo>
                  <a:cubicBezTo>
                    <a:pt x="17284" y="34084"/>
                    <a:pt x="17450" y="34145"/>
                    <a:pt x="17608" y="34145"/>
                  </a:cubicBezTo>
                  <a:cubicBezTo>
                    <a:pt x="18217" y="34145"/>
                    <a:pt x="18702" y="33242"/>
                    <a:pt x="18914" y="32739"/>
                  </a:cubicBezTo>
                  <a:cubicBezTo>
                    <a:pt x="19314" y="31838"/>
                    <a:pt x="19548" y="30871"/>
                    <a:pt x="19614" y="29904"/>
                  </a:cubicBezTo>
                  <a:cubicBezTo>
                    <a:pt x="19814" y="27736"/>
                    <a:pt x="19414" y="25601"/>
                    <a:pt x="19214" y="23466"/>
                  </a:cubicBezTo>
                  <a:cubicBezTo>
                    <a:pt x="19114" y="22131"/>
                    <a:pt x="19114" y="20797"/>
                    <a:pt x="19381" y="19530"/>
                  </a:cubicBezTo>
                  <a:cubicBezTo>
                    <a:pt x="19422" y="19366"/>
                    <a:pt x="19287" y="19265"/>
                    <a:pt x="19162" y="19265"/>
                  </a:cubicBezTo>
                  <a:cubicBezTo>
                    <a:pt x="19082" y="19265"/>
                    <a:pt x="19006" y="19306"/>
                    <a:pt x="18981" y="19396"/>
                  </a:cubicBezTo>
                  <a:cubicBezTo>
                    <a:pt x="18113" y="23366"/>
                    <a:pt x="19948" y="27369"/>
                    <a:pt x="18981" y="31305"/>
                  </a:cubicBezTo>
                  <a:cubicBezTo>
                    <a:pt x="18889" y="31640"/>
                    <a:pt x="18240" y="33732"/>
                    <a:pt x="17620" y="33732"/>
                  </a:cubicBezTo>
                  <a:cubicBezTo>
                    <a:pt x="17561" y="33732"/>
                    <a:pt x="17503" y="33713"/>
                    <a:pt x="17446" y="33673"/>
                  </a:cubicBezTo>
                  <a:cubicBezTo>
                    <a:pt x="17580" y="33573"/>
                    <a:pt x="17680" y="33440"/>
                    <a:pt x="17780" y="33306"/>
                  </a:cubicBezTo>
                  <a:cubicBezTo>
                    <a:pt x="17980" y="32973"/>
                    <a:pt x="18180" y="32639"/>
                    <a:pt x="18347" y="32239"/>
                  </a:cubicBezTo>
                  <a:cubicBezTo>
                    <a:pt x="18747" y="31405"/>
                    <a:pt x="18981" y="30538"/>
                    <a:pt x="19081" y="29637"/>
                  </a:cubicBezTo>
                  <a:cubicBezTo>
                    <a:pt x="19081" y="29503"/>
                    <a:pt x="18981" y="29437"/>
                    <a:pt x="18876" y="29437"/>
                  </a:cubicBezTo>
                  <a:cubicBezTo>
                    <a:pt x="18772" y="29437"/>
                    <a:pt x="18664" y="29503"/>
                    <a:pt x="18647" y="29637"/>
                  </a:cubicBezTo>
                  <a:cubicBezTo>
                    <a:pt x="18547" y="30504"/>
                    <a:pt x="18313" y="31405"/>
                    <a:pt x="17913" y="32205"/>
                  </a:cubicBezTo>
                  <a:cubicBezTo>
                    <a:pt x="17813" y="32406"/>
                    <a:pt x="17713" y="32572"/>
                    <a:pt x="17613" y="32772"/>
                  </a:cubicBezTo>
                  <a:cubicBezTo>
                    <a:pt x="17513" y="32939"/>
                    <a:pt x="17413" y="33139"/>
                    <a:pt x="17279" y="33273"/>
                  </a:cubicBezTo>
                  <a:cubicBezTo>
                    <a:pt x="17218" y="33326"/>
                    <a:pt x="17173" y="33348"/>
                    <a:pt x="17139" y="33348"/>
                  </a:cubicBezTo>
                  <a:cubicBezTo>
                    <a:pt x="17028" y="33348"/>
                    <a:pt x="17053" y="33101"/>
                    <a:pt x="17079" y="32973"/>
                  </a:cubicBezTo>
                  <a:cubicBezTo>
                    <a:pt x="17113" y="32706"/>
                    <a:pt x="17179" y="32472"/>
                    <a:pt x="17213" y="32239"/>
                  </a:cubicBezTo>
                  <a:cubicBezTo>
                    <a:pt x="17546" y="30304"/>
                    <a:pt x="17880" y="28369"/>
                    <a:pt x="18247" y="26435"/>
                  </a:cubicBezTo>
                  <a:cubicBezTo>
                    <a:pt x="18266" y="26277"/>
                    <a:pt x="18135" y="26178"/>
                    <a:pt x="18017" y="26178"/>
                  </a:cubicBezTo>
                  <a:cubicBezTo>
                    <a:pt x="17935" y="26178"/>
                    <a:pt x="17860" y="26225"/>
                    <a:pt x="17846" y="26334"/>
                  </a:cubicBezTo>
                  <a:cubicBezTo>
                    <a:pt x="17546" y="28002"/>
                    <a:pt x="17246" y="29704"/>
                    <a:pt x="16946" y="31371"/>
                  </a:cubicBezTo>
                  <a:cubicBezTo>
                    <a:pt x="16646" y="30671"/>
                    <a:pt x="16879" y="29770"/>
                    <a:pt x="17012" y="29036"/>
                  </a:cubicBezTo>
                  <a:cubicBezTo>
                    <a:pt x="17213" y="27869"/>
                    <a:pt x="17413" y="26701"/>
                    <a:pt x="17580" y="25534"/>
                  </a:cubicBezTo>
                  <a:cubicBezTo>
                    <a:pt x="17913" y="23332"/>
                    <a:pt x="18213" y="21064"/>
                    <a:pt x="18080" y="18829"/>
                  </a:cubicBezTo>
                  <a:cubicBezTo>
                    <a:pt x="18013" y="17628"/>
                    <a:pt x="17813" y="16427"/>
                    <a:pt x="17379" y="15293"/>
                  </a:cubicBezTo>
                  <a:cubicBezTo>
                    <a:pt x="17413" y="15260"/>
                    <a:pt x="17413" y="15193"/>
                    <a:pt x="17379" y="15126"/>
                  </a:cubicBezTo>
                  <a:cubicBezTo>
                    <a:pt x="17346" y="15093"/>
                    <a:pt x="17346" y="15093"/>
                    <a:pt x="17379" y="15060"/>
                  </a:cubicBezTo>
                  <a:cubicBezTo>
                    <a:pt x="17396" y="15043"/>
                    <a:pt x="17413" y="15035"/>
                    <a:pt x="17434" y="15035"/>
                  </a:cubicBezTo>
                  <a:cubicBezTo>
                    <a:pt x="17454" y="15035"/>
                    <a:pt x="17479" y="15043"/>
                    <a:pt x="17513" y="15060"/>
                  </a:cubicBezTo>
                  <a:cubicBezTo>
                    <a:pt x="17713" y="15126"/>
                    <a:pt x="17746" y="15393"/>
                    <a:pt x="17780" y="15560"/>
                  </a:cubicBezTo>
                  <a:cubicBezTo>
                    <a:pt x="17913" y="16094"/>
                    <a:pt x="18013" y="16628"/>
                    <a:pt x="18113" y="17161"/>
                  </a:cubicBezTo>
                  <a:cubicBezTo>
                    <a:pt x="18139" y="17252"/>
                    <a:pt x="18215" y="17292"/>
                    <a:pt x="18295" y="17292"/>
                  </a:cubicBezTo>
                  <a:cubicBezTo>
                    <a:pt x="18420" y="17292"/>
                    <a:pt x="18554" y="17191"/>
                    <a:pt x="18514" y="17028"/>
                  </a:cubicBezTo>
                  <a:lnTo>
                    <a:pt x="18280" y="15960"/>
                  </a:lnTo>
                  <a:cubicBezTo>
                    <a:pt x="18213" y="15627"/>
                    <a:pt x="18180" y="15260"/>
                    <a:pt x="18013" y="14993"/>
                  </a:cubicBezTo>
                  <a:cubicBezTo>
                    <a:pt x="17909" y="14785"/>
                    <a:pt x="17683" y="14617"/>
                    <a:pt x="17446" y="14617"/>
                  </a:cubicBezTo>
                  <a:cubicBezTo>
                    <a:pt x="17379" y="14617"/>
                    <a:pt x="17312" y="14630"/>
                    <a:pt x="17246" y="14659"/>
                  </a:cubicBezTo>
                  <a:cubicBezTo>
                    <a:pt x="17046" y="14760"/>
                    <a:pt x="16912" y="14993"/>
                    <a:pt x="16946" y="15193"/>
                  </a:cubicBezTo>
                  <a:cubicBezTo>
                    <a:pt x="16946" y="15227"/>
                    <a:pt x="16946" y="15260"/>
                    <a:pt x="16946" y="15327"/>
                  </a:cubicBezTo>
                  <a:cubicBezTo>
                    <a:pt x="16979" y="15427"/>
                    <a:pt x="17012" y="15493"/>
                    <a:pt x="17046" y="15593"/>
                  </a:cubicBezTo>
                  <a:cubicBezTo>
                    <a:pt x="17046" y="15627"/>
                    <a:pt x="17046" y="15627"/>
                    <a:pt x="17012" y="15627"/>
                  </a:cubicBezTo>
                  <a:cubicBezTo>
                    <a:pt x="16179" y="16461"/>
                    <a:pt x="15545" y="17495"/>
                    <a:pt x="15211" y="18662"/>
                  </a:cubicBezTo>
                  <a:cubicBezTo>
                    <a:pt x="13743" y="19730"/>
                    <a:pt x="12476" y="21031"/>
                    <a:pt x="11408" y="22465"/>
                  </a:cubicBezTo>
                  <a:cubicBezTo>
                    <a:pt x="10374" y="21531"/>
                    <a:pt x="9140" y="20897"/>
                    <a:pt x="7973" y="20130"/>
                  </a:cubicBezTo>
                  <a:cubicBezTo>
                    <a:pt x="6839" y="19396"/>
                    <a:pt x="5704" y="18462"/>
                    <a:pt x="5204" y="17195"/>
                  </a:cubicBezTo>
                  <a:cubicBezTo>
                    <a:pt x="5171" y="17161"/>
                    <a:pt x="5171" y="17161"/>
                    <a:pt x="5171" y="17161"/>
                  </a:cubicBezTo>
                  <a:cubicBezTo>
                    <a:pt x="5638" y="16527"/>
                    <a:pt x="5771" y="15694"/>
                    <a:pt x="5738" y="14926"/>
                  </a:cubicBezTo>
                  <a:cubicBezTo>
                    <a:pt x="5704" y="14426"/>
                    <a:pt x="5604" y="13959"/>
                    <a:pt x="5538" y="13492"/>
                  </a:cubicBezTo>
                  <a:cubicBezTo>
                    <a:pt x="5438" y="12958"/>
                    <a:pt x="5438" y="12425"/>
                    <a:pt x="5438" y="11891"/>
                  </a:cubicBezTo>
                  <a:cubicBezTo>
                    <a:pt x="5438" y="11390"/>
                    <a:pt x="5438" y="10923"/>
                    <a:pt x="5271" y="10490"/>
                  </a:cubicBezTo>
                  <a:cubicBezTo>
                    <a:pt x="5171" y="10123"/>
                    <a:pt x="4971" y="9723"/>
                    <a:pt x="4604" y="9556"/>
                  </a:cubicBezTo>
                  <a:cubicBezTo>
                    <a:pt x="4518" y="9505"/>
                    <a:pt x="4433" y="9482"/>
                    <a:pt x="4351" y="9482"/>
                  </a:cubicBezTo>
                  <a:cubicBezTo>
                    <a:pt x="4112" y="9482"/>
                    <a:pt x="3902" y="9675"/>
                    <a:pt x="3803" y="9923"/>
                  </a:cubicBezTo>
                  <a:cubicBezTo>
                    <a:pt x="3703" y="10223"/>
                    <a:pt x="3670" y="10557"/>
                    <a:pt x="3703" y="10890"/>
                  </a:cubicBezTo>
                  <a:cubicBezTo>
                    <a:pt x="3636" y="10823"/>
                    <a:pt x="3536" y="10757"/>
                    <a:pt x="3436" y="10690"/>
                  </a:cubicBezTo>
                  <a:cubicBezTo>
                    <a:pt x="3203" y="10557"/>
                    <a:pt x="2969" y="10390"/>
                    <a:pt x="2702" y="10323"/>
                  </a:cubicBezTo>
                  <a:cubicBezTo>
                    <a:pt x="2608" y="10299"/>
                    <a:pt x="2513" y="10288"/>
                    <a:pt x="2419" y="10288"/>
                  </a:cubicBezTo>
                  <a:cubicBezTo>
                    <a:pt x="2246" y="10288"/>
                    <a:pt x="2074" y="10325"/>
                    <a:pt x="1902" y="10390"/>
                  </a:cubicBezTo>
                  <a:cubicBezTo>
                    <a:pt x="1868" y="10390"/>
                    <a:pt x="1835" y="10423"/>
                    <a:pt x="1802" y="10423"/>
                  </a:cubicBezTo>
                  <a:cubicBezTo>
                    <a:pt x="1902" y="10290"/>
                    <a:pt x="2602" y="10156"/>
                    <a:pt x="2702" y="10156"/>
                  </a:cubicBezTo>
                  <a:cubicBezTo>
                    <a:pt x="3002" y="10156"/>
                    <a:pt x="3303" y="10156"/>
                    <a:pt x="3603" y="9989"/>
                  </a:cubicBezTo>
                  <a:cubicBezTo>
                    <a:pt x="3836" y="9856"/>
                    <a:pt x="4037" y="9623"/>
                    <a:pt x="4103" y="9356"/>
                  </a:cubicBezTo>
                  <a:cubicBezTo>
                    <a:pt x="4203" y="9122"/>
                    <a:pt x="4237" y="8755"/>
                    <a:pt x="3970" y="8655"/>
                  </a:cubicBezTo>
                  <a:cubicBezTo>
                    <a:pt x="3913" y="8627"/>
                    <a:pt x="3857" y="8617"/>
                    <a:pt x="3801" y="8617"/>
                  </a:cubicBezTo>
                  <a:cubicBezTo>
                    <a:pt x="3724" y="8617"/>
                    <a:pt x="3647" y="8636"/>
                    <a:pt x="3570" y="8655"/>
                  </a:cubicBezTo>
                  <a:cubicBezTo>
                    <a:pt x="3423" y="8704"/>
                    <a:pt x="3312" y="8735"/>
                    <a:pt x="3185" y="8735"/>
                  </a:cubicBezTo>
                  <a:cubicBezTo>
                    <a:pt x="3138" y="8735"/>
                    <a:pt x="3089" y="8731"/>
                    <a:pt x="3036" y="8722"/>
                  </a:cubicBezTo>
                  <a:cubicBezTo>
                    <a:pt x="2802" y="8689"/>
                    <a:pt x="2602" y="8622"/>
                    <a:pt x="2402" y="8588"/>
                  </a:cubicBezTo>
                  <a:cubicBezTo>
                    <a:pt x="2068" y="5953"/>
                    <a:pt x="1735" y="3285"/>
                    <a:pt x="1401" y="616"/>
                  </a:cubicBezTo>
                  <a:lnTo>
                    <a:pt x="1435" y="616"/>
                  </a:lnTo>
                  <a:cubicBezTo>
                    <a:pt x="1435" y="583"/>
                    <a:pt x="1435" y="583"/>
                    <a:pt x="1435" y="583"/>
                  </a:cubicBezTo>
                  <a:lnTo>
                    <a:pt x="1468" y="583"/>
                  </a:lnTo>
                  <a:cubicBezTo>
                    <a:pt x="1468" y="549"/>
                    <a:pt x="1501" y="549"/>
                    <a:pt x="1535" y="516"/>
                  </a:cubicBezTo>
                  <a:cubicBezTo>
                    <a:pt x="1535" y="516"/>
                    <a:pt x="1568" y="516"/>
                    <a:pt x="1601" y="483"/>
                  </a:cubicBezTo>
                  <a:lnTo>
                    <a:pt x="1635" y="483"/>
                  </a:lnTo>
                  <a:cubicBezTo>
                    <a:pt x="1668" y="449"/>
                    <a:pt x="1735" y="449"/>
                    <a:pt x="1768" y="449"/>
                  </a:cubicBezTo>
                  <a:cubicBezTo>
                    <a:pt x="1839" y="426"/>
                    <a:pt x="1906" y="415"/>
                    <a:pt x="1970" y="415"/>
                  </a:cubicBezTo>
                  <a:cubicBezTo>
                    <a:pt x="2087" y="415"/>
                    <a:pt x="2194" y="451"/>
                    <a:pt x="2302" y="516"/>
                  </a:cubicBezTo>
                  <a:cubicBezTo>
                    <a:pt x="2535" y="2384"/>
                    <a:pt x="2736" y="4285"/>
                    <a:pt x="2969" y="6153"/>
                  </a:cubicBezTo>
                  <a:cubicBezTo>
                    <a:pt x="2986" y="6287"/>
                    <a:pt x="3094" y="6354"/>
                    <a:pt x="3194" y="6354"/>
                  </a:cubicBezTo>
                  <a:cubicBezTo>
                    <a:pt x="3294" y="6354"/>
                    <a:pt x="3386" y="6287"/>
                    <a:pt x="3369" y="6153"/>
                  </a:cubicBezTo>
                  <a:cubicBezTo>
                    <a:pt x="3169" y="4219"/>
                    <a:pt x="2936" y="2251"/>
                    <a:pt x="2702" y="316"/>
                  </a:cubicBezTo>
                  <a:cubicBezTo>
                    <a:pt x="2702" y="182"/>
                    <a:pt x="2569" y="116"/>
                    <a:pt x="2469" y="116"/>
                  </a:cubicBezTo>
                  <a:cubicBezTo>
                    <a:pt x="2302" y="38"/>
                    <a:pt x="2124" y="1"/>
                    <a:pt x="19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2"/>
            <p:cNvSpPr/>
            <p:nvPr/>
          </p:nvSpPr>
          <p:spPr>
            <a:xfrm>
              <a:off x="553164" y="1296363"/>
              <a:ext cx="176125" cy="262577"/>
            </a:xfrm>
            <a:custGeom>
              <a:avLst/>
              <a:gdLst/>
              <a:ahLst/>
              <a:cxnLst/>
              <a:rect l="l" t="t" r="r" b="b"/>
              <a:pathLst>
                <a:path w="3170" h="4726" extrusionOk="0">
                  <a:moveTo>
                    <a:pt x="1073" y="418"/>
                  </a:moveTo>
                  <a:cubicBezTo>
                    <a:pt x="1116" y="418"/>
                    <a:pt x="1160" y="425"/>
                    <a:pt x="1201" y="439"/>
                  </a:cubicBezTo>
                  <a:cubicBezTo>
                    <a:pt x="1335" y="439"/>
                    <a:pt x="1435" y="472"/>
                    <a:pt x="1535" y="572"/>
                  </a:cubicBezTo>
                  <a:lnTo>
                    <a:pt x="1568" y="572"/>
                  </a:lnTo>
                  <a:cubicBezTo>
                    <a:pt x="1568" y="572"/>
                    <a:pt x="1568" y="606"/>
                    <a:pt x="1602" y="606"/>
                  </a:cubicBezTo>
                  <a:cubicBezTo>
                    <a:pt x="1602" y="639"/>
                    <a:pt x="1635" y="639"/>
                    <a:pt x="1668" y="672"/>
                  </a:cubicBezTo>
                  <a:cubicBezTo>
                    <a:pt x="1668" y="706"/>
                    <a:pt x="1668" y="706"/>
                    <a:pt x="1702" y="739"/>
                  </a:cubicBezTo>
                  <a:cubicBezTo>
                    <a:pt x="1702" y="739"/>
                    <a:pt x="1735" y="773"/>
                    <a:pt x="1735" y="806"/>
                  </a:cubicBezTo>
                  <a:cubicBezTo>
                    <a:pt x="1835" y="1039"/>
                    <a:pt x="1802" y="1306"/>
                    <a:pt x="1668" y="1473"/>
                  </a:cubicBezTo>
                  <a:cubicBezTo>
                    <a:pt x="1617" y="1467"/>
                    <a:pt x="1566" y="1465"/>
                    <a:pt x="1517" y="1465"/>
                  </a:cubicBezTo>
                  <a:cubicBezTo>
                    <a:pt x="1278" y="1465"/>
                    <a:pt x="1061" y="1529"/>
                    <a:pt x="868" y="1640"/>
                  </a:cubicBezTo>
                  <a:cubicBezTo>
                    <a:pt x="868" y="1640"/>
                    <a:pt x="768" y="1606"/>
                    <a:pt x="801" y="1606"/>
                  </a:cubicBezTo>
                  <a:cubicBezTo>
                    <a:pt x="734" y="1606"/>
                    <a:pt x="701" y="1573"/>
                    <a:pt x="668" y="1540"/>
                  </a:cubicBezTo>
                  <a:cubicBezTo>
                    <a:pt x="601" y="1473"/>
                    <a:pt x="534" y="1373"/>
                    <a:pt x="501" y="1273"/>
                  </a:cubicBezTo>
                  <a:cubicBezTo>
                    <a:pt x="434" y="1039"/>
                    <a:pt x="468" y="806"/>
                    <a:pt x="634" y="672"/>
                  </a:cubicBezTo>
                  <a:cubicBezTo>
                    <a:pt x="740" y="514"/>
                    <a:pt x="908" y="418"/>
                    <a:pt x="1073" y="418"/>
                  </a:cubicBezTo>
                  <a:close/>
                  <a:moveTo>
                    <a:pt x="1467" y="1885"/>
                  </a:moveTo>
                  <a:cubicBezTo>
                    <a:pt x="1545" y="1885"/>
                    <a:pt x="1624" y="1901"/>
                    <a:pt x="1702" y="1940"/>
                  </a:cubicBezTo>
                  <a:cubicBezTo>
                    <a:pt x="1668" y="2073"/>
                    <a:pt x="1635" y="2240"/>
                    <a:pt x="1702" y="2374"/>
                  </a:cubicBezTo>
                  <a:cubicBezTo>
                    <a:pt x="1769" y="2607"/>
                    <a:pt x="1935" y="2807"/>
                    <a:pt x="2135" y="2941"/>
                  </a:cubicBezTo>
                  <a:cubicBezTo>
                    <a:pt x="2336" y="3108"/>
                    <a:pt x="2502" y="3241"/>
                    <a:pt x="2602" y="3441"/>
                  </a:cubicBezTo>
                  <a:cubicBezTo>
                    <a:pt x="2669" y="3575"/>
                    <a:pt x="2703" y="3708"/>
                    <a:pt x="2703" y="3841"/>
                  </a:cubicBezTo>
                  <a:cubicBezTo>
                    <a:pt x="2500" y="3771"/>
                    <a:pt x="2292" y="3737"/>
                    <a:pt x="2085" y="3737"/>
                  </a:cubicBezTo>
                  <a:cubicBezTo>
                    <a:pt x="1609" y="3737"/>
                    <a:pt x="1140" y="3916"/>
                    <a:pt x="768" y="4242"/>
                  </a:cubicBezTo>
                  <a:cubicBezTo>
                    <a:pt x="701" y="4108"/>
                    <a:pt x="734" y="3941"/>
                    <a:pt x="768" y="3841"/>
                  </a:cubicBezTo>
                  <a:cubicBezTo>
                    <a:pt x="801" y="3608"/>
                    <a:pt x="968" y="3374"/>
                    <a:pt x="1068" y="3174"/>
                  </a:cubicBezTo>
                  <a:cubicBezTo>
                    <a:pt x="1168" y="2941"/>
                    <a:pt x="1201" y="2707"/>
                    <a:pt x="1168" y="2474"/>
                  </a:cubicBezTo>
                  <a:cubicBezTo>
                    <a:pt x="1135" y="2307"/>
                    <a:pt x="1068" y="2174"/>
                    <a:pt x="968" y="2073"/>
                  </a:cubicBezTo>
                  <a:cubicBezTo>
                    <a:pt x="986" y="2073"/>
                    <a:pt x="994" y="2064"/>
                    <a:pt x="998" y="2055"/>
                  </a:cubicBezTo>
                  <a:lnTo>
                    <a:pt x="998" y="2055"/>
                  </a:lnTo>
                  <a:cubicBezTo>
                    <a:pt x="1010" y="2052"/>
                    <a:pt x="1035" y="2040"/>
                    <a:pt x="1035" y="2040"/>
                  </a:cubicBezTo>
                  <a:cubicBezTo>
                    <a:pt x="1068" y="2007"/>
                    <a:pt x="1135" y="1973"/>
                    <a:pt x="1168" y="1940"/>
                  </a:cubicBezTo>
                  <a:lnTo>
                    <a:pt x="1235" y="1940"/>
                  </a:lnTo>
                  <a:cubicBezTo>
                    <a:pt x="1235" y="1907"/>
                    <a:pt x="1268" y="1907"/>
                    <a:pt x="1302" y="1907"/>
                  </a:cubicBezTo>
                  <a:cubicBezTo>
                    <a:pt x="1357" y="1893"/>
                    <a:pt x="1412" y="1885"/>
                    <a:pt x="1467" y="1885"/>
                  </a:cubicBezTo>
                  <a:close/>
                  <a:moveTo>
                    <a:pt x="1135" y="0"/>
                  </a:moveTo>
                  <a:cubicBezTo>
                    <a:pt x="881" y="0"/>
                    <a:pt x="623" y="100"/>
                    <a:pt x="401" y="272"/>
                  </a:cubicBezTo>
                  <a:cubicBezTo>
                    <a:pt x="134" y="539"/>
                    <a:pt x="1" y="906"/>
                    <a:pt x="67" y="1273"/>
                  </a:cubicBezTo>
                  <a:cubicBezTo>
                    <a:pt x="101" y="1540"/>
                    <a:pt x="301" y="1807"/>
                    <a:pt x="534" y="1940"/>
                  </a:cubicBezTo>
                  <a:cubicBezTo>
                    <a:pt x="501" y="2007"/>
                    <a:pt x="468" y="2073"/>
                    <a:pt x="501" y="2140"/>
                  </a:cubicBezTo>
                  <a:cubicBezTo>
                    <a:pt x="501" y="2207"/>
                    <a:pt x="534" y="2240"/>
                    <a:pt x="601" y="2274"/>
                  </a:cubicBezTo>
                  <a:cubicBezTo>
                    <a:pt x="768" y="2374"/>
                    <a:pt x="801" y="2574"/>
                    <a:pt x="768" y="2741"/>
                  </a:cubicBezTo>
                  <a:cubicBezTo>
                    <a:pt x="734" y="2974"/>
                    <a:pt x="568" y="3174"/>
                    <a:pt x="468" y="3408"/>
                  </a:cubicBezTo>
                  <a:cubicBezTo>
                    <a:pt x="267" y="3808"/>
                    <a:pt x="234" y="4308"/>
                    <a:pt x="601" y="4642"/>
                  </a:cubicBezTo>
                  <a:cubicBezTo>
                    <a:pt x="601" y="4642"/>
                    <a:pt x="601" y="4642"/>
                    <a:pt x="634" y="4675"/>
                  </a:cubicBezTo>
                  <a:cubicBezTo>
                    <a:pt x="668" y="4709"/>
                    <a:pt x="718" y="4725"/>
                    <a:pt x="772" y="4725"/>
                  </a:cubicBezTo>
                  <a:cubicBezTo>
                    <a:pt x="826" y="4725"/>
                    <a:pt x="885" y="4709"/>
                    <a:pt x="935" y="4675"/>
                  </a:cubicBezTo>
                  <a:cubicBezTo>
                    <a:pt x="1229" y="4335"/>
                    <a:pt x="1662" y="4134"/>
                    <a:pt x="2109" y="4134"/>
                  </a:cubicBezTo>
                  <a:cubicBezTo>
                    <a:pt x="2319" y="4134"/>
                    <a:pt x="2533" y="4179"/>
                    <a:pt x="2736" y="4275"/>
                  </a:cubicBezTo>
                  <a:cubicBezTo>
                    <a:pt x="2736" y="4308"/>
                    <a:pt x="2769" y="4308"/>
                    <a:pt x="2803" y="4308"/>
                  </a:cubicBezTo>
                  <a:cubicBezTo>
                    <a:pt x="2826" y="4316"/>
                    <a:pt x="2852" y="4320"/>
                    <a:pt x="2877" y="4320"/>
                  </a:cubicBezTo>
                  <a:cubicBezTo>
                    <a:pt x="2960" y="4320"/>
                    <a:pt x="3044" y="4277"/>
                    <a:pt x="3069" y="4175"/>
                  </a:cubicBezTo>
                  <a:cubicBezTo>
                    <a:pt x="3170" y="3708"/>
                    <a:pt x="3069" y="3241"/>
                    <a:pt x="2736" y="2907"/>
                  </a:cubicBezTo>
                  <a:cubicBezTo>
                    <a:pt x="2569" y="2741"/>
                    <a:pt x="2369" y="2607"/>
                    <a:pt x="2202" y="2440"/>
                  </a:cubicBezTo>
                  <a:cubicBezTo>
                    <a:pt x="2102" y="2340"/>
                    <a:pt x="2002" y="2140"/>
                    <a:pt x="2135" y="2007"/>
                  </a:cubicBezTo>
                  <a:cubicBezTo>
                    <a:pt x="2169" y="1973"/>
                    <a:pt x="2202" y="1907"/>
                    <a:pt x="2169" y="1840"/>
                  </a:cubicBezTo>
                  <a:cubicBezTo>
                    <a:pt x="2202" y="1773"/>
                    <a:pt x="2169" y="1673"/>
                    <a:pt x="2069" y="1640"/>
                  </a:cubicBezTo>
                  <a:cubicBezTo>
                    <a:pt x="2069" y="1640"/>
                    <a:pt x="2069" y="1640"/>
                    <a:pt x="2069" y="1606"/>
                  </a:cubicBezTo>
                  <a:cubicBezTo>
                    <a:pt x="2202" y="1373"/>
                    <a:pt x="2236" y="1073"/>
                    <a:pt x="2169" y="773"/>
                  </a:cubicBezTo>
                  <a:cubicBezTo>
                    <a:pt x="2069" y="406"/>
                    <a:pt x="1769" y="139"/>
                    <a:pt x="1402" y="39"/>
                  </a:cubicBezTo>
                  <a:cubicBezTo>
                    <a:pt x="1314" y="12"/>
                    <a:pt x="1225" y="0"/>
                    <a:pt x="1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2"/>
            <p:cNvSpPr/>
            <p:nvPr/>
          </p:nvSpPr>
          <p:spPr>
            <a:xfrm>
              <a:off x="1457540" y="3482508"/>
              <a:ext cx="155846" cy="373530"/>
            </a:xfrm>
            <a:custGeom>
              <a:avLst/>
              <a:gdLst/>
              <a:ahLst/>
              <a:cxnLst/>
              <a:rect l="l" t="t" r="r" b="b"/>
              <a:pathLst>
                <a:path w="2805" h="6723" extrusionOk="0">
                  <a:moveTo>
                    <a:pt x="1402" y="4588"/>
                  </a:moveTo>
                  <a:cubicBezTo>
                    <a:pt x="1469" y="4855"/>
                    <a:pt x="1469" y="5121"/>
                    <a:pt x="1469" y="5388"/>
                  </a:cubicBezTo>
                  <a:cubicBezTo>
                    <a:pt x="1435" y="5588"/>
                    <a:pt x="1369" y="5789"/>
                    <a:pt x="1168" y="5855"/>
                  </a:cubicBezTo>
                  <a:cubicBezTo>
                    <a:pt x="1002" y="5889"/>
                    <a:pt x="801" y="5855"/>
                    <a:pt x="635" y="5922"/>
                  </a:cubicBezTo>
                  <a:cubicBezTo>
                    <a:pt x="801" y="5455"/>
                    <a:pt x="1135" y="5021"/>
                    <a:pt x="1402" y="4588"/>
                  </a:cubicBezTo>
                  <a:close/>
                  <a:moveTo>
                    <a:pt x="2451" y="1"/>
                  </a:moveTo>
                  <a:cubicBezTo>
                    <a:pt x="2424" y="1"/>
                    <a:pt x="2397" y="6"/>
                    <a:pt x="2369" y="18"/>
                  </a:cubicBezTo>
                  <a:cubicBezTo>
                    <a:pt x="1735" y="385"/>
                    <a:pt x="1168" y="918"/>
                    <a:pt x="768" y="1552"/>
                  </a:cubicBezTo>
                  <a:cubicBezTo>
                    <a:pt x="435" y="2019"/>
                    <a:pt x="1" y="2887"/>
                    <a:pt x="435" y="3454"/>
                  </a:cubicBezTo>
                  <a:cubicBezTo>
                    <a:pt x="668" y="3720"/>
                    <a:pt x="1035" y="3787"/>
                    <a:pt x="1235" y="4087"/>
                  </a:cubicBezTo>
                  <a:cubicBezTo>
                    <a:pt x="835" y="4855"/>
                    <a:pt x="168" y="5488"/>
                    <a:pt x="101" y="6389"/>
                  </a:cubicBezTo>
                  <a:cubicBezTo>
                    <a:pt x="101" y="6422"/>
                    <a:pt x="68" y="6489"/>
                    <a:pt x="68" y="6522"/>
                  </a:cubicBezTo>
                  <a:cubicBezTo>
                    <a:pt x="68" y="6656"/>
                    <a:pt x="176" y="6723"/>
                    <a:pt x="284" y="6723"/>
                  </a:cubicBezTo>
                  <a:cubicBezTo>
                    <a:pt x="393" y="6723"/>
                    <a:pt x="501" y="6656"/>
                    <a:pt x="501" y="6522"/>
                  </a:cubicBezTo>
                  <a:cubicBezTo>
                    <a:pt x="501" y="6222"/>
                    <a:pt x="1168" y="6289"/>
                    <a:pt x="1369" y="6222"/>
                  </a:cubicBezTo>
                  <a:cubicBezTo>
                    <a:pt x="1669" y="6089"/>
                    <a:pt x="1836" y="5822"/>
                    <a:pt x="1869" y="5522"/>
                  </a:cubicBezTo>
                  <a:cubicBezTo>
                    <a:pt x="1936" y="5088"/>
                    <a:pt x="1869" y="4588"/>
                    <a:pt x="1702" y="4154"/>
                  </a:cubicBezTo>
                  <a:cubicBezTo>
                    <a:pt x="1735" y="4121"/>
                    <a:pt x="1735" y="4087"/>
                    <a:pt x="1702" y="4054"/>
                  </a:cubicBezTo>
                  <a:cubicBezTo>
                    <a:pt x="1435" y="3354"/>
                    <a:pt x="1435" y="2586"/>
                    <a:pt x="1735" y="1886"/>
                  </a:cubicBezTo>
                  <a:cubicBezTo>
                    <a:pt x="1769" y="1786"/>
                    <a:pt x="1769" y="1652"/>
                    <a:pt x="1635" y="1619"/>
                  </a:cubicBezTo>
                  <a:cubicBezTo>
                    <a:pt x="1612" y="1595"/>
                    <a:pt x="1576" y="1584"/>
                    <a:pt x="1537" y="1584"/>
                  </a:cubicBezTo>
                  <a:cubicBezTo>
                    <a:pt x="1467" y="1584"/>
                    <a:pt x="1390" y="1621"/>
                    <a:pt x="1369" y="1686"/>
                  </a:cubicBezTo>
                  <a:cubicBezTo>
                    <a:pt x="1135" y="2253"/>
                    <a:pt x="1068" y="2853"/>
                    <a:pt x="1135" y="3420"/>
                  </a:cubicBezTo>
                  <a:cubicBezTo>
                    <a:pt x="902" y="3287"/>
                    <a:pt x="668" y="3187"/>
                    <a:pt x="668" y="2853"/>
                  </a:cubicBezTo>
                  <a:cubicBezTo>
                    <a:pt x="668" y="2520"/>
                    <a:pt x="868" y="2153"/>
                    <a:pt x="1035" y="1886"/>
                  </a:cubicBezTo>
                  <a:cubicBezTo>
                    <a:pt x="1402" y="1252"/>
                    <a:pt x="1936" y="752"/>
                    <a:pt x="2569" y="385"/>
                  </a:cubicBezTo>
                  <a:cubicBezTo>
                    <a:pt x="2805" y="296"/>
                    <a:pt x="2651" y="1"/>
                    <a:pt x="24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2"/>
            <p:cNvSpPr/>
            <p:nvPr/>
          </p:nvSpPr>
          <p:spPr>
            <a:xfrm>
              <a:off x="2526478" y="3358003"/>
              <a:ext cx="419645" cy="495206"/>
            </a:xfrm>
            <a:custGeom>
              <a:avLst/>
              <a:gdLst/>
              <a:ahLst/>
              <a:cxnLst/>
              <a:rect l="l" t="t" r="r" b="b"/>
              <a:pathLst>
                <a:path w="7553" h="8913" extrusionOk="0">
                  <a:moveTo>
                    <a:pt x="6983" y="0"/>
                  </a:moveTo>
                  <a:cubicBezTo>
                    <a:pt x="6902" y="0"/>
                    <a:pt x="6826" y="48"/>
                    <a:pt x="6813" y="157"/>
                  </a:cubicBezTo>
                  <a:cubicBezTo>
                    <a:pt x="6312" y="3927"/>
                    <a:pt x="3777" y="7162"/>
                    <a:pt x="208" y="8497"/>
                  </a:cubicBezTo>
                  <a:cubicBezTo>
                    <a:pt x="0" y="8586"/>
                    <a:pt x="57" y="8913"/>
                    <a:pt x="236" y="8913"/>
                  </a:cubicBezTo>
                  <a:cubicBezTo>
                    <a:pt x="259" y="8913"/>
                    <a:pt x="283" y="8908"/>
                    <a:pt x="308" y="8897"/>
                  </a:cubicBezTo>
                  <a:cubicBezTo>
                    <a:pt x="2743" y="7996"/>
                    <a:pt x="4778" y="6228"/>
                    <a:pt x="6012" y="3960"/>
                  </a:cubicBezTo>
                  <a:lnTo>
                    <a:pt x="6012" y="3960"/>
                  </a:lnTo>
                  <a:cubicBezTo>
                    <a:pt x="6012" y="5461"/>
                    <a:pt x="6012" y="6962"/>
                    <a:pt x="5979" y="8463"/>
                  </a:cubicBezTo>
                  <a:cubicBezTo>
                    <a:pt x="5979" y="8597"/>
                    <a:pt x="6087" y="8663"/>
                    <a:pt x="6196" y="8663"/>
                  </a:cubicBezTo>
                  <a:cubicBezTo>
                    <a:pt x="6304" y="8663"/>
                    <a:pt x="6413" y="8597"/>
                    <a:pt x="6413" y="8463"/>
                  </a:cubicBezTo>
                  <a:cubicBezTo>
                    <a:pt x="6413" y="6762"/>
                    <a:pt x="6413" y="5061"/>
                    <a:pt x="6446" y="3360"/>
                  </a:cubicBezTo>
                  <a:cubicBezTo>
                    <a:pt x="6679" y="4727"/>
                    <a:pt x="6880" y="6062"/>
                    <a:pt x="7113" y="7396"/>
                  </a:cubicBezTo>
                  <a:cubicBezTo>
                    <a:pt x="7140" y="7505"/>
                    <a:pt x="7224" y="7553"/>
                    <a:pt x="7308" y="7553"/>
                  </a:cubicBezTo>
                  <a:cubicBezTo>
                    <a:pt x="7429" y="7553"/>
                    <a:pt x="7553" y="7453"/>
                    <a:pt x="7513" y="7296"/>
                  </a:cubicBezTo>
                  <a:cubicBezTo>
                    <a:pt x="7280" y="5761"/>
                    <a:pt x="7013" y="4227"/>
                    <a:pt x="6746" y="2692"/>
                  </a:cubicBezTo>
                  <a:cubicBezTo>
                    <a:pt x="6746" y="2626"/>
                    <a:pt x="6679" y="2559"/>
                    <a:pt x="6646" y="2559"/>
                  </a:cubicBezTo>
                  <a:cubicBezTo>
                    <a:pt x="6913" y="1825"/>
                    <a:pt x="7113" y="1058"/>
                    <a:pt x="7213" y="257"/>
                  </a:cubicBezTo>
                  <a:cubicBezTo>
                    <a:pt x="7233" y="100"/>
                    <a:pt x="7101" y="0"/>
                    <a:pt x="6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2"/>
            <p:cNvSpPr/>
            <p:nvPr/>
          </p:nvSpPr>
          <p:spPr>
            <a:xfrm>
              <a:off x="2927219" y="3795855"/>
              <a:ext cx="27836" cy="43059"/>
            </a:xfrm>
            <a:custGeom>
              <a:avLst/>
              <a:gdLst/>
              <a:ahLst/>
              <a:cxnLst/>
              <a:rect l="l" t="t" r="r" b="b"/>
              <a:pathLst>
                <a:path w="501" h="775" extrusionOk="0">
                  <a:moveTo>
                    <a:pt x="209" y="0"/>
                  </a:moveTo>
                  <a:cubicBezTo>
                    <a:pt x="193" y="0"/>
                    <a:pt x="178" y="4"/>
                    <a:pt x="167" y="15"/>
                  </a:cubicBezTo>
                  <a:cubicBezTo>
                    <a:pt x="100" y="15"/>
                    <a:pt x="67" y="49"/>
                    <a:pt x="33" y="115"/>
                  </a:cubicBezTo>
                  <a:cubicBezTo>
                    <a:pt x="33" y="115"/>
                    <a:pt x="33" y="149"/>
                    <a:pt x="0" y="149"/>
                  </a:cubicBezTo>
                  <a:cubicBezTo>
                    <a:pt x="0" y="182"/>
                    <a:pt x="0" y="215"/>
                    <a:pt x="0" y="249"/>
                  </a:cubicBezTo>
                  <a:cubicBezTo>
                    <a:pt x="33" y="382"/>
                    <a:pt x="67" y="482"/>
                    <a:pt x="67" y="616"/>
                  </a:cubicBezTo>
                  <a:cubicBezTo>
                    <a:pt x="67" y="649"/>
                    <a:pt x="100" y="682"/>
                    <a:pt x="100" y="682"/>
                  </a:cubicBezTo>
                  <a:cubicBezTo>
                    <a:pt x="134" y="716"/>
                    <a:pt x="134" y="716"/>
                    <a:pt x="167" y="749"/>
                  </a:cubicBezTo>
                  <a:cubicBezTo>
                    <a:pt x="200" y="766"/>
                    <a:pt x="225" y="774"/>
                    <a:pt x="250" y="774"/>
                  </a:cubicBezTo>
                  <a:cubicBezTo>
                    <a:pt x="275" y="774"/>
                    <a:pt x="300" y="766"/>
                    <a:pt x="334" y="749"/>
                  </a:cubicBezTo>
                  <a:cubicBezTo>
                    <a:pt x="367" y="749"/>
                    <a:pt x="434" y="716"/>
                    <a:pt x="467" y="649"/>
                  </a:cubicBezTo>
                  <a:cubicBezTo>
                    <a:pt x="467" y="649"/>
                    <a:pt x="467" y="616"/>
                    <a:pt x="467" y="616"/>
                  </a:cubicBezTo>
                  <a:cubicBezTo>
                    <a:pt x="500" y="582"/>
                    <a:pt x="500" y="549"/>
                    <a:pt x="467" y="516"/>
                  </a:cubicBezTo>
                  <a:cubicBezTo>
                    <a:pt x="467" y="382"/>
                    <a:pt x="434" y="282"/>
                    <a:pt x="400" y="149"/>
                  </a:cubicBezTo>
                  <a:cubicBezTo>
                    <a:pt x="400" y="115"/>
                    <a:pt x="400" y="115"/>
                    <a:pt x="367" y="82"/>
                  </a:cubicBezTo>
                  <a:cubicBezTo>
                    <a:pt x="367" y="49"/>
                    <a:pt x="334" y="49"/>
                    <a:pt x="300" y="15"/>
                  </a:cubicBezTo>
                  <a:cubicBezTo>
                    <a:pt x="278" y="15"/>
                    <a:pt x="241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2"/>
            <p:cNvSpPr/>
            <p:nvPr/>
          </p:nvSpPr>
          <p:spPr>
            <a:xfrm>
              <a:off x="2917941" y="3366504"/>
              <a:ext cx="116787" cy="451925"/>
            </a:xfrm>
            <a:custGeom>
              <a:avLst/>
              <a:gdLst/>
              <a:ahLst/>
              <a:cxnLst/>
              <a:rect l="l" t="t" r="r" b="b"/>
              <a:pathLst>
                <a:path w="2102" h="8134" extrusionOk="0">
                  <a:moveTo>
                    <a:pt x="495" y="0"/>
                  </a:moveTo>
                  <a:cubicBezTo>
                    <a:pt x="352" y="0"/>
                    <a:pt x="209" y="145"/>
                    <a:pt x="301" y="305"/>
                  </a:cubicBezTo>
                  <a:cubicBezTo>
                    <a:pt x="501" y="638"/>
                    <a:pt x="701" y="1005"/>
                    <a:pt x="901" y="1339"/>
                  </a:cubicBezTo>
                  <a:cubicBezTo>
                    <a:pt x="901" y="1368"/>
                    <a:pt x="980" y="1477"/>
                    <a:pt x="998" y="1477"/>
                  </a:cubicBezTo>
                  <a:cubicBezTo>
                    <a:pt x="999" y="1477"/>
                    <a:pt x="1000" y="1477"/>
                    <a:pt x="1000" y="1476"/>
                  </a:cubicBezTo>
                  <a:lnTo>
                    <a:pt x="1000" y="1476"/>
                  </a:lnTo>
                  <a:cubicBezTo>
                    <a:pt x="988" y="1505"/>
                    <a:pt x="834" y="1505"/>
                    <a:pt x="834" y="1505"/>
                  </a:cubicBezTo>
                  <a:cubicBezTo>
                    <a:pt x="701" y="1505"/>
                    <a:pt x="601" y="1539"/>
                    <a:pt x="501" y="1572"/>
                  </a:cubicBezTo>
                  <a:cubicBezTo>
                    <a:pt x="67" y="1806"/>
                    <a:pt x="0" y="2406"/>
                    <a:pt x="200" y="2806"/>
                  </a:cubicBezTo>
                  <a:cubicBezTo>
                    <a:pt x="467" y="3340"/>
                    <a:pt x="1034" y="3574"/>
                    <a:pt x="1401" y="4007"/>
                  </a:cubicBezTo>
                  <a:cubicBezTo>
                    <a:pt x="1802" y="4541"/>
                    <a:pt x="1501" y="5175"/>
                    <a:pt x="1168" y="5642"/>
                  </a:cubicBezTo>
                  <a:cubicBezTo>
                    <a:pt x="1068" y="5241"/>
                    <a:pt x="968" y="4808"/>
                    <a:pt x="901" y="4407"/>
                  </a:cubicBezTo>
                  <a:cubicBezTo>
                    <a:pt x="887" y="4298"/>
                    <a:pt x="812" y="4250"/>
                    <a:pt x="730" y="4250"/>
                  </a:cubicBezTo>
                  <a:cubicBezTo>
                    <a:pt x="613" y="4250"/>
                    <a:pt x="481" y="4350"/>
                    <a:pt x="501" y="4508"/>
                  </a:cubicBezTo>
                  <a:cubicBezTo>
                    <a:pt x="601" y="5141"/>
                    <a:pt x="734" y="5808"/>
                    <a:pt x="934" y="6409"/>
                  </a:cubicBezTo>
                  <a:cubicBezTo>
                    <a:pt x="968" y="6576"/>
                    <a:pt x="1034" y="6709"/>
                    <a:pt x="1068" y="6843"/>
                  </a:cubicBezTo>
                  <a:cubicBezTo>
                    <a:pt x="1101" y="7043"/>
                    <a:pt x="1068" y="7143"/>
                    <a:pt x="968" y="7276"/>
                  </a:cubicBezTo>
                  <a:cubicBezTo>
                    <a:pt x="768" y="7476"/>
                    <a:pt x="601" y="7710"/>
                    <a:pt x="701" y="7977"/>
                  </a:cubicBezTo>
                  <a:cubicBezTo>
                    <a:pt x="742" y="8086"/>
                    <a:pt x="833" y="8134"/>
                    <a:pt x="920" y="8134"/>
                  </a:cubicBezTo>
                  <a:cubicBezTo>
                    <a:pt x="1045" y="8134"/>
                    <a:pt x="1160" y="8034"/>
                    <a:pt x="1101" y="7877"/>
                  </a:cubicBezTo>
                  <a:cubicBezTo>
                    <a:pt x="1068" y="7743"/>
                    <a:pt x="1201" y="7643"/>
                    <a:pt x="1301" y="7543"/>
                  </a:cubicBezTo>
                  <a:cubicBezTo>
                    <a:pt x="1368" y="7443"/>
                    <a:pt x="1435" y="7343"/>
                    <a:pt x="1468" y="7209"/>
                  </a:cubicBezTo>
                  <a:cubicBezTo>
                    <a:pt x="1568" y="6909"/>
                    <a:pt x="1401" y="6609"/>
                    <a:pt x="1335" y="6309"/>
                  </a:cubicBezTo>
                  <a:cubicBezTo>
                    <a:pt x="1301" y="6275"/>
                    <a:pt x="1301" y="6209"/>
                    <a:pt x="1301" y="6142"/>
                  </a:cubicBezTo>
                  <a:cubicBezTo>
                    <a:pt x="1702" y="5642"/>
                    <a:pt x="2102" y="5075"/>
                    <a:pt x="2002" y="4407"/>
                  </a:cubicBezTo>
                  <a:cubicBezTo>
                    <a:pt x="1902" y="3707"/>
                    <a:pt x="1268" y="3407"/>
                    <a:pt x="834" y="2973"/>
                  </a:cubicBezTo>
                  <a:cubicBezTo>
                    <a:pt x="601" y="2740"/>
                    <a:pt x="401" y="2406"/>
                    <a:pt x="567" y="2106"/>
                  </a:cubicBezTo>
                  <a:cubicBezTo>
                    <a:pt x="701" y="1839"/>
                    <a:pt x="1001" y="1972"/>
                    <a:pt x="1235" y="1839"/>
                  </a:cubicBezTo>
                  <a:cubicBezTo>
                    <a:pt x="1435" y="1706"/>
                    <a:pt x="1435" y="1472"/>
                    <a:pt x="1335" y="1272"/>
                  </a:cubicBezTo>
                  <a:cubicBezTo>
                    <a:pt x="1134" y="872"/>
                    <a:pt x="901" y="471"/>
                    <a:pt x="667" y="104"/>
                  </a:cubicBezTo>
                  <a:cubicBezTo>
                    <a:pt x="625" y="31"/>
                    <a:pt x="560" y="0"/>
                    <a:pt x="4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2"/>
            <p:cNvSpPr/>
            <p:nvPr/>
          </p:nvSpPr>
          <p:spPr>
            <a:xfrm>
              <a:off x="706005" y="2324239"/>
              <a:ext cx="174403" cy="1162149"/>
            </a:xfrm>
            <a:custGeom>
              <a:avLst/>
              <a:gdLst/>
              <a:ahLst/>
              <a:cxnLst/>
              <a:rect l="l" t="t" r="r" b="b"/>
              <a:pathLst>
                <a:path w="3139" h="20917" extrusionOk="0">
                  <a:moveTo>
                    <a:pt x="230" y="0"/>
                  </a:moveTo>
                  <a:cubicBezTo>
                    <a:pt x="115" y="0"/>
                    <a:pt x="1" y="76"/>
                    <a:pt x="18" y="218"/>
                  </a:cubicBezTo>
                  <a:lnTo>
                    <a:pt x="2720" y="20732"/>
                  </a:lnTo>
                  <a:cubicBezTo>
                    <a:pt x="2736" y="20857"/>
                    <a:pt x="2832" y="20917"/>
                    <a:pt x="2927" y="20917"/>
                  </a:cubicBezTo>
                  <a:cubicBezTo>
                    <a:pt x="3034" y="20917"/>
                    <a:pt x="3138" y="20841"/>
                    <a:pt x="3120" y="20699"/>
                  </a:cubicBezTo>
                  <a:lnTo>
                    <a:pt x="452" y="184"/>
                  </a:lnTo>
                  <a:cubicBezTo>
                    <a:pt x="436" y="59"/>
                    <a:pt x="333" y="0"/>
                    <a:pt x="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2"/>
            <p:cNvSpPr/>
            <p:nvPr/>
          </p:nvSpPr>
          <p:spPr>
            <a:xfrm>
              <a:off x="819010" y="2690087"/>
              <a:ext cx="174403" cy="1161371"/>
            </a:xfrm>
            <a:custGeom>
              <a:avLst/>
              <a:gdLst/>
              <a:ahLst/>
              <a:cxnLst/>
              <a:rect l="l" t="t" r="r" b="b"/>
              <a:pathLst>
                <a:path w="3139" h="20903" extrusionOk="0">
                  <a:moveTo>
                    <a:pt x="251" y="1"/>
                  </a:moveTo>
                  <a:cubicBezTo>
                    <a:pt x="129" y="1"/>
                    <a:pt x="0" y="88"/>
                    <a:pt x="19" y="237"/>
                  </a:cubicBezTo>
                  <a:lnTo>
                    <a:pt x="2721" y="20719"/>
                  </a:lnTo>
                  <a:cubicBezTo>
                    <a:pt x="2737" y="20844"/>
                    <a:pt x="2833" y="20903"/>
                    <a:pt x="2927" y="20903"/>
                  </a:cubicBezTo>
                  <a:cubicBezTo>
                    <a:pt x="3034" y="20903"/>
                    <a:pt x="3139" y="20827"/>
                    <a:pt x="3121" y="20685"/>
                  </a:cubicBezTo>
                  <a:lnTo>
                    <a:pt x="453" y="171"/>
                  </a:lnTo>
                  <a:cubicBezTo>
                    <a:pt x="438" y="54"/>
                    <a:pt x="346" y="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2"/>
            <p:cNvSpPr/>
            <p:nvPr/>
          </p:nvSpPr>
          <p:spPr>
            <a:xfrm>
              <a:off x="865345" y="3509232"/>
              <a:ext cx="57727" cy="287690"/>
            </a:xfrm>
            <a:custGeom>
              <a:avLst/>
              <a:gdLst/>
              <a:ahLst/>
              <a:cxnLst/>
              <a:rect l="l" t="t" r="r" b="b"/>
              <a:pathLst>
                <a:path w="1039" h="5178" extrusionOk="0">
                  <a:moveTo>
                    <a:pt x="231" y="1"/>
                  </a:moveTo>
                  <a:cubicBezTo>
                    <a:pt x="118" y="1"/>
                    <a:pt x="0" y="87"/>
                    <a:pt x="19" y="237"/>
                  </a:cubicBezTo>
                  <a:lnTo>
                    <a:pt x="586" y="5007"/>
                  </a:lnTo>
                  <a:cubicBezTo>
                    <a:pt x="601" y="5124"/>
                    <a:pt x="692" y="5177"/>
                    <a:pt x="788" y="5177"/>
                  </a:cubicBezTo>
                  <a:cubicBezTo>
                    <a:pt x="910" y="5177"/>
                    <a:pt x="1038" y="5091"/>
                    <a:pt x="1020" y="4941"/>
                  </a:cubicBezTo>
                  <a:lnTo>
                    <a:pt x="419" y="171"/>
                  </a:lnTo>
                  <a:cubicBezTo>
                    <a:pt x="405" y="54"/>
                    <a:pt x="319" y="1"/>
                    <a:pt x="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2"/>
            <p:cNvSpPr/>
            <p:nvPr/>
          </p:nvSpPr>
          <p:spPr>
            <a:xfrm>
              <a:off x="780064" y="2380630"/>
              <a:ext cx="57671" cy="286578"/>
            </a:xfrm>
            <a:custGeom>
              <a:avLst/>
              <a:gdLst/>
              <a:ahLst/>
              <a:cxnLst/>
              <a:rect l="l" t="t" r="r" b="b"/>
              <a:pathLst>
                <a:path w="1038" h="5158" extrusionOk="0">
                  <a:moveTo>
                    <a:pt x="252" y="0"/>
                  </a:moveTo>
                  <a:cubicBezTo>
                    <a:pt x="129" y="0"/>
                    <a:pt x="1" y="87"/>
                    <a:pt x="20" y="237"/>
                  </a:cubicBezTo>
                  <a:lnTo>
                    <a:pt x="620" y="4973"/>
                  </a:lnTo>
                  <a:cubicBezTo>
                    <a:pt x="636" y="5099"/>
                    <a:pt x="732" y="5158"/>
                    <a:pt x="826" y="5158"/>
                  </a:cubicBezTo>
                  <a:cubicBezTo>
                    <a:pt x="933" y="5158"/>
                    <a:pt x="1038" y="5082"/>
                    <a:pt x="1020" y="4940"/>
                  </a:cubicBezTo>
                  <a:lnTo>
                    <a:pt x="453" y="170"/>
                  </a:lnTo>
                  <a:cubicBezTo>
                    <a:pt x="439" y="53"/>
                    <a:pt x="347" y="0"/>
                    <a:pt x="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2"/>
            <p:cNvSpPr/>
            <p:nvPr/>
          </p:nvSpPr>
          <p:spPr>
            <a:xfrm>
              <a:off x="1672550" y="2386352"/>
              <a:ext cx="29725" cy="38948"/>
            </a:xfrm>
            <a:custGeom>
              <a:avLst/>
              <a:gdLst/>
              <a:ahLst/>
              <a:cxnLst/>
              <a:rect l="l" t="t" r="r" b="b"/>
              <a:pathLst>
                <a:path w="535" h="701" extrusionOk="0">
                  <a:moveTo>
                    <a:pt x="267" y="0"/>
                  </a:moveTo>
                  <a:cubicBezTo>
                    <a:pt x="234" y="0"/>
                    <a:pt x="234" y="0"/>
                    <a:pt x="200" y="34"/>
                  </a:cubicBezTo>
                  <a:cubicBezTo>
                    <a:pt x="167" y="34"/>
                    <a:pt x="167" y="67"/>
                    <a:pt x="134" y="100"/>
                  </a:cubicBezTo>
                  <a:cubicBezTo>
                    <a:pt x="100" y="200"/>
                    <a:pt x="67" y="301"/>
                    <a:pt x="0" y="367"/>
                  </a:cubicBezTo>
                  <a:cubicBezTo>
                    <a:pt x="0" y="401"/>
                    <a:pt x="0" y="434"/>
                    <a:pt x="0" y="467"/>
                  </a:cubicBezTo>
                  <a:cubicBezTo>
                    <a:pt x="0" y="467"/>
                    <a:pt x="0" y="501"/>
                    <a:pt x="0" y="534"/>
                  </a:cubicBezTo>
                  <a:cubicBezTo>
                    <a:pt x="0" y="567"/>
                    <a:pt x="0" y="601"/>
                    <a:pt x="34" y="601"/>
                  </a:cubicBezTo>
                  <a:cubicBezTo>
                    <a:pt x="34" y="634"/>
                    <a:pt x="67" y="667"/>
                    <a:pt x="100" y="667"/>
                  </a:cubicBezTo>
                  <a:cubicBezTo>
                    <a:pt x="134" y="701"/>
                    <a:pt x="200" y="701"/>
                    <a:pt x="234" y="701"/>
                  </a:cubicBezTo>
                  <a:cubicBezTo>
                    <a:pt x="267" y="667"/>
                    <a:pt x="267" y="667"/>
                    <a:pt x="301" y="667"/>
                  </a:cubicBezTo>
                  <a:cubicBezTo>
                    <a:pt x="334" y="634"/>
                    <a:pt x="367" y="634"/>
                    <a:pt x="367" y="601"/>
                  </a:cubicBezTo>
                  <a:cubicBezTo>
                    <a:pt x="434" y="501"/>
                    <a:pt x="467" y="401"/>
                    <a:pt x="501" y="301"/>
                  </a:cubicBezTo>
                  <a:cubicBezTo>
                    <a:pt x="501" y="267"/>
                    <a:pt x="534" y="267"/>
                    <a:pt x="534" y="234"/>
                  </a:cubicBezTo>
                  <a:cubicBezTo>
                    <a:pt x="534" y="200"/>
                    <a:pt x="534" y="167"/>
                    <a:pt x="534" y="134"/>
                  </a:cubicBezTo>
                  <a:cubicBezTo>
                    <a:pt x="501" y="134"/>
                    <a:pt x="501" y="100"/>
                    <a:pt x="467" y="67"/>
                  </a:cubicBezTo>
                  <a:cubicBezTo>
                    <a:pt x="467" y="67"/>
                    <a:pt x="434" y="34"/>
                    <a:pt x="434" y="34"/>
                  </a:cubicBezTo>
                  <a:cubicBezTo>
                    <a:pt x="367" y="0"/>
                    <a:pt x="301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9" name="Google Shape;3209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BRAK</a:t>
            </a:r>
            <a:endParaRPr dirty="0"/>
          </a:p>
        </p:txBody>
      </p:sp>
      <p:sp>
        <p:nvSpPr>
          <p:cNvPr id="3210" name="Google Shape;3210;p57"/>
          <p:cNvSpPr txBox="1"/>
          <p:nvPr/>
        </p:nvSpPr>
        <p:spPr>
          <a:xfrm>
            <a:off x="811800" y="1848700"/>
            <a:ext cx="21864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rPr>
              <a:t>Sram</a:t>
            </a:r>
            <a:endParaRPr sz="2200" dirty="0">
              <a:solidFill>
                <a:schemeClr val="dk1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sp>
        <p:nvSpPr>
          <p:cNvPr id="3211" name="Google Shape;3211;p57"/>
          <p:cNvSpPr txBox="1"/>
          <p:nvPr/>
        </p:nvSpPr>
        <p:spPr>
          <a:xfrm>
            <a:off x="332428" y="2216766"/>
            <a:ext cx="2896427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partanske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žene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muškarce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potica</a:t>
            </a:r>
            <a:r>
              <a:rPr lang="hr-HR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brak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bili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bi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posramljeni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ako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ne bi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učinili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r>
              <a:rPr lang="hr-HR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Zato jer je Sparta htjela da mladi parovi imaju puno djece da bi mogli imat što više vojnika</a:t>
            </a:r>
            <a:endParaRPr sz="1000" b="1" dirty="0">
              <a:solidFill>
                <a:schemeClr val="dk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3212" name="Google Shape;3212;p57"/>
          <p:cNvSpPr txBox="1"/>
          <p:nvPr/>
        </p:nvSpPr>
        <p:spPr>
          <a:xfrm>
            <a:off x="6088800" y="1848700"/>
            <a:ext cx="2336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rPr>
              <a:t>Dob</a:t>
            </a:r>
            <a:endParaRPr sz="2200" dirty="0">
              <a:solidFill>
                <a:schemeClr val="dk1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sp>
        <p:nvSpPr>
          <p:cNvPr id="3213" name="Google Shape;3213;p57"/>
          <p:cNvSpPr txBox="1"/>
          <p:nvPr/>
        </p:nvSpPr>
        <p:spPr>
          <a:xfrm>
            <a:off x="6088800" y="2156847"/>
            <a:ext cx="23367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Vjenčavaju se nakon svoje 18 godine za </a:t>
            </a:r>
            <a:r>
              <a:rPr lang="hr-HR" sz="1000" b="1" dirty="0" err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muškare</a:t>
            </a:r>
            <a:r>
              <a:rPr lang="hr-HR" sz="1000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najčešće između 20-30 godine.</a:t>
            </a:r>
            <a:endParaRPr sz="1000" b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14" name="Google Shape;3214;p57"/>
          <p:cNvSpPr txBox="1"/>
          <p:nvPr/>
        </p:nvSpPr>
        <p:spPr>
          <a:xfrm>
            <a:off x="1695275" y="3534400"/>
            <a:ext cx="2336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rPr>
              <a:t>Uloga</a:t>
            </a:r>
          </a:p>
        </p:txBody>
      </p:sp>
      <p:sp>
        <p:nvSpPr>
          <p:cNvPr id="3215" name="Google Shape;3215;p57"/>
          <p:cNvSpPr txBox="1"/>
          <p:nvPr/>
        </p:nvSpPr>
        <p:spPr>
          <a:xfrm>
            <a:off x="1479965" y="3972400"/>
            <a:ext cx="3004148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Najbitnija uloga </a:t>
            </a:r>
            <a:r>
              <a:rPr lang="hr-HR" sz="1000" b="1" dirty="0" err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spartanke</a:t>
            </a:r>
            <a:r>
              <a:rPr lang="hr-HR" sz="1000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je bila rađanje budućih vojnika, za  one žene koje su umrle pri porođaju pravili su se spomenici u njihovu čast.</a:t>
            </a:r>
            <a:endParaRPr sz="1000" b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16" name="Google Shape;3216;p57"/>
          <p:cNvSpPr txBox="1"/>
          <p:nvPr/>
        </p:nvSpPr>
        <p:spPr>
          <a:xfrm>
            <a:off x="5127266" y="3557781"/>
            <a:ext cx="2336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rPr>
              <a:t>Kućanski poslovi</a:t>
            </a:r>
            <a:endParaRPr sz="2200" dirty="0">
              <a:solidFill>
                <a:schemeClr val="dk1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sp>
        <p:nvSpPr>
          <p:cNvPr id="3217" name="Google Shape;3217;p57"/>
          <p:cNvSpPr txBox="1"/>
          <p:nvPr/>
        </p:nvSpPr>
        <p:spPr>
          <a:xfrm>
            <a:off x="5031153" y="3954882"/>
            <a:ext cx="3608174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Rijetko su se žene bavile kućanskim poslovima jer se time bave </a:t>
            </a:r>
            <a:r>
              <a:rPr lang="hr-HR" sz="1000" b="1" dirty="0" err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heloti</a:t>
            </a:r>
            <a:r>
              <a:rPr lang="hr-HR" sz="1000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no ona nadzire i vodi kućanstvo. Najbitnija uloga žene je bila odgajanje djece. Žene su rijetko kad viđale muževe jer su provodili većinu vremena u vojsci.</a:t>
            </a:r>
            <a:endParaRPr sz="1000" b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18" name="Google Shape;3218;p57"/>
          <p:cNvCxnSpPr>
            <a:stCxn id="3210" idx="3"/>
          </p:cNvCxnSpPr>
          <p:nvPr/>
        </p:nvCxnSpPr>
        <p:spPr>
          <a:xfrm rot="10800000" flipH="1">
            <a:off x="2998200" y="1617700"/>
            <a:ext cx="1293900" cy="3579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9" name="Google Shape;3219;p57"/>
          <p:cNvCxnSpPr>
            <a:stCxn id="3212" idx="1"/>
          </p:cNvCxnSpPr>
          <p:nvPr/>
        </p:nvCxnSpPr>
        <p:spPr>
          <a:xfrm rot="10800000">
            <a:off x="4866300" y="1624900"/>
            <a:ext cx="1222500" cy="350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0" name="Google Shape;3220;p57"/>
          <p:cNvCxnSpPr>
            <a:stCxn id="3214" idx="0"/>
          </p:cNvCxnSpPr>
          <p:nvPr/>
        </p:nvCxnSpPr>
        <p:spPr>
          <a:xfrm rot="-5400000">
            <a:off x="2636375" y="2640850"/>
            <a:ext cx="1120800" cy="6663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1" name="Google Shape;3221;p57"/>
          <p:cNvCxnSpPr>
            <a:stCxn id="3216" idx="0"/>
          </p:cNvCxnSpPr>
          <p:nvPr/>
        </p:nvCxnSpPr>
        <p:spPr>
          <a:xfrm rot="5400000" flipH="1">
            <a:off x="5427566" y="2689731"/>
            <a:ext cx="1063500" cy="672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222" name="Google Shape;3222;p57"/>
          <p:cNvGrpSpPr/>
          <p:nvPr/>
        </p:nvGrpSpPr>
        <p:grpSpPr>
          <a:xfrm>
            <a:off x="3358715" y="1245316"/>
            <a:ext cx="2426162" cy="2442356"/>
            <a:chOff x="3598133" y="1290633"/>
            <a:chExt cx="1797157" cy="1809153"/>
          </a:xfrm>
        </p:grpSpPr>
        <p:sp>
          <p:nvSpPr>
            <p:cNvPr id="3223" name="Google Shape;3223;p57"/>
            <p:cNvSpPr/>
            <p:nvPr/>
          </p:nvSpPr>
          <p:spPr>
            <a:xfrm>
              <a:off x="3598133" y="1290633"/>
              <a:ext cx="1797157" cy="1809153"/>
            </a:xfrm>
            <a:custGeom>
              <a:avLst/>
              <a:gdLst/>
              <a:ahLst/>
              <a:cxnLst/>
              <a:rect l="l" t="t" r="r" b="b"/>
              <a:pathLst>
                <a:path w="54683" h="55048" extrusionOk="0">
                  <a:moveTo>
                    <a:pt x="27342" y="0"/>
                  </a:moveTo>
                  <a:cubicBezTo>
                    <a:pt x="26317" y="0"/>
                    <a:pt x="25366" y="415"/>
                    <a:pt x="24659" y="1171"/>
                  </a:cubicBezTo>
                  <a:lnTo>
                    <a:pt x="22805" y="3171"/>
                  </a:lnTo>
                  <a:cubicBezTo>
                    <a:pt x="22074" y="3951"/>
                    <a:pt x="21757" y="4951"/>
                    <a:pt x="21830" y="5927"/>
                  </a:cubicBezTo>
                  <a:cubicBezTo>
                    <a:pt x="21683" y="5927"/>
                    <a:pt x="21561" y="5902"/>
                    <a:pt x="21440" y="5902"/>
                  </a:cubicBezTo>
                  <a:cubicBezTo>
                    <a:pt x="21269" y="5902"/>
                    <a:pt x="21098" y="5927"/>
                    <a:pt x="20927" y="5951"/>
                  </a:cubicBezTo>
                  <a:cubicBezTo>
                    <a:pt x="19903" y="6097"/>
                    <a:pt x="19001" y="6634"/>
                    <a:pt x="18440" y="7488"/>
                  </a:cubicBezTo>
                  <a:lnTo>
                    <a:pt x="16854" y="9732"/>
                  </a:lnTo>
                  <a:cubicBezTo>
                    <a:pt x="16415" y="10390"/>
                    <a:pt x="16196" y="11146"/>
                    <a:pt x="16196" y="11878"/>
                  </a:cubicBezTo>
                  <a:cubicBezTo>
                    <a:pt x="16098" y="11878"/>
                    <a:pt x="16001" y="11853"/>
                    <a:pt x="15903" y="11853"/>
                  </a:cubicBezTo>
                  <a:cubicBezTo>
                    <a:pt x="15488" y="11732"/>
                    <a:pt x="15074" y="11634"/>
                    <a:pt x="14708" y="11536"/>
                  </a:cubicBezTo>
                  <a:cubicBezTo>
                    <a:pt x="14415" y="11463"/>
                    <a:pt x="14123" y="11439"/>
                    <a:pt x="13806" y="11439"/>
                  </a:cubicBezTo>
                  <a:cubicBezTo>
                    <a:pt x="12001" y="11439"/>
                    <a:pt x="10440" y="12683"/>
                    <a:pt x="10025" y="14463"/>
                  </a:cubicBezTo>
                  <a:cubicBezTo>
                    <a:pt x="9976" y="14707"/>
                    <a:pt x="9952" y="14927"/>
                    <a:pt x="9928" y="15170"/>
                  </a:cubicBezTo>
                  <a:cubicBezTo>
                    <a:pt x="9928" y="15219"/>
                    <a:pt x="9928" y="15292"/>
                    <a:pt x="9928" y="15366"/>
                  </a:cubicBezTo>
                  <a:cubicBezTo>
                    <a:pt x="9928" y="15366"/>
                    <a:pt x="9928" y="15366"/>
                    <a:pt x="9928" y="15390"/>
                  </a:cubicBezTo>
                  <a:cubicBezTo>
                    <a:pt x="9928" y="15512"/>
                    <a:pt x="9952" y="15658"/>
                    <a:pt x="9952" y="15780"/>
                  </a:cubicBezTo>
                  <a:cubicBezTo>
                    <a:pt x="9976" y="15975"/>
                    <a:pt x="10001" y="16146"/>
                    <a:pt x="10050" y="16317"/>
                  </a:cubicBezTo>
                  <a:cubicBezTo>
                    <a:pt x="10050" y="16341"/>
                    <a:pt x="10074" y="16366"/>
                    <a:pt x="10074" y="16390"/>
                  </a:cubicBezTo>
                  <a:cubicBezTo>
                    <a:pt x="10123" y="16585"/>
                    <a:pt x="10196" y="16805"/>
                    <a:pt x="10269" y="17000"/>
                  </a:cubicBezTo>
                  <a:cubicBezTo>
                    <a:pt x="10025" y="17244"/>
                    <a:pt x="9830" y="17487"/>
                    <a:pt x="9635" y="17731"/>
                  </a:cubicBezTo>
                  <a:lnTo>
                    <a:pt x="9611" y="17731"/>
                  </a:lnTo>
                  <a:cubicBezTo>
                    <a:pt x="8952" y="17731"/>
                    <a:pt x="8293" y="17902"/>
                    <a:pt x="7733" y="18244"/>
                  </a:cubicBezTo>
                  <a:cubicBezTo>
                    <a:pt x="6854" y="18780"/>
                    <a:pt x="6245" y="19634"/>
                    <a:pt x="6025" y="20634"/>
                  </a:cubicBezTo>
                  <a:lnTo>
                    <a:pt x="5464" y="23317"/>
                  </a:lnTo>
                  <a:cubicBezTo>
                    <a:pt x="5440" y="23439"/>
                    <a:pt x="5415" y="23585"/>
                    <a:pt x="5391" y="23707"/>
                  </a:cubicBezTo>
                  <a:lnTo>
                    <a:pt x="3830" y="23658"/>
                  </a:lnTo>
                  <a:cubicBezTo>
                    <a:pt x="3781" y="23634"/>
                    <a:pt x="3733" y="23634"/>
                    <a:pt x="3708" y="23634"/>
                  </a:cubicBezTo>
                  <a:cubicBezTo>
                    <a:pt x="2733" y="23634"/>
                    <a:pt x="1806" y="24024"/>
                    <a:pt x="1123" y="24707"/>
                  </a:cubicBezTo>
                  <a:cubicBezTo>
                    <a:pt x="391" y="25439"/>
                    <a:pt x="1" y="26414"/>
                    <a:pt x="50" y="27438"/>
                  </a:cubicBezTo>
                  <a:lnTo>
                    <a:pt x="147" y="30170"/>
                  </a:lnTo>
                  <a:cubicBezTo>
                    <a:pt x="220" y="32146"/>
                    <a:pt x="1830" y="33707"/>
                    <a:pt x="3806" y="33707"/>
                  </a:cubicBezTo>
                  <a:lnTo>
                    <a:pt x="3928" y="33707"/>
                  </a:lnTo>
                  <a:lnTo>
                    <a:pt x="4391" y="33682"/>
                  </a:lnTo>
                  <a:lnTo>
                    <a:pt x="4562" y="33682"/>
                  </a:lnTo>
                  <a:lnTo>
                    <a:pt x="10147" y="39267"/>
                  </a:lnTo>
                  <a:cubicBezTo>
                    <a:pt x="10342" y="39731"/>
                    <a:pt x="10610" y="40170"/>
                    <a:pt x="10928" y="40560"/>
                  </a:cubicBezTo>
                  <a:cubicBezTo>
                    <a:pt x="11098" y="42048"/>
                    <a:pt x="11903" y="43389"/>
                    <a:pt x="13147" y="44267"/>
                  </a:cubicBezTo>
                  <a:cubicBezTo>
                    <a:pt x="14001" y="44853"/>
                    <a:pt x="15001" y="45170"/>
                    <a:pt x="16098" y="45219"/>
                  </a:cubicBezTo>
                  <a:lnTo>
                    <a:pt x="17098" y="46194"/>
                  </a:lnTo>
                  <a:cubicBezTo>
                    <a:pt x="17220" y="46414"/>
                    <a:pt x="17391" y="46609"/>
                    <a:pt x="17562" y="46779"/>
                  </a:cubicBezTo>
                  <a:lnTo>
                    <a:pt x="24757" y="53974"/>
                  </a:lnTo>
                  <a:cubicBezTo>
                    <a:pt x="25439" y="54657"/>
                    <a:pt x="26366" y="55048"/>
                    <a:pt x="27342" y="55048"/>
                  </a:cubicBezTo>
                  <a:cubicBezTo>
                    <a:pt x="28317" y="55048"/>
                    <a:pt x="29244" y="54657"/>
                    <a:pt x="29927" y="53974"/>
                  </a:cubicBezTo>
                  <a:lnTo>
                    <a:pt x="35147" y="48755"/>
                  </a:lnTo>
                  <a:cubicBezTo>
                    <a:pt x="35317" y="48560"/>
                    <a:pt x="35488" y="48365"/>
                    <a:pt x="35610" y="48170"/>
                  </a:cubicBezTo>
                  <a:lnTo>
                    <a:pt x="50122" y="33682"/>
                  </a:lnTo>
                  <a:lnTo>
                    <a:pt x="50293" y="33682"/>
                  </a:lnTo>
                  <a:lnTo>
                    <a:pt x="50756" y="33707"/>
                  </a:lnTo>
                  <a:lnTo>
                    <a:pt x="50902" y="33707"/>
                  </a:lnTo>
                  <a:cubicBezTo>
                    <a:pt x="52853" y="33707"/>
                    <a:pt x="54463" y="32146"/>
                    <a:pt x="54536" y="30170"/>
                  </a:cubicBezTo>
                  <a:lnTo>
                    <a:pt x="54634" y="27438"/>
                  </a:lnTo>
                  <a:cubicBezTo>
                    <a:pt x="54683" y="26414"/>
                    <a:pt x="54292" y="25439"/>
                    <a:pt x="53585" y="24707"/>
                  </a:cubicBezTo>
                  <a:cubicBezTo>
                    <a:pt x="52878" y="24024"/>
                    <a:pt x="51951" y="23634"/>
                    <a:pt x="51000" y="23634"/>
                  </a:cubicBezTo>
                  <a:cubicBezTo>
                    <a:pt x="50951" y="23634"/>
                    <a:pt x="50902" y="23634"/>
                    <a:pt x="50854" y="23658"/>
                  </a:cubicBezTo>
                  <a:lnTo>
                    <a:pt x="50561" y="23658"/>
                  </a:lnTo>
                  <a:cubicBezTo>
                    <a:pt x="50341" y="23000"/>
                    <a:pt x="50049" y="22439"/>
                    <a:pt x="49732" y="21951"/>
                  </a:cubicBezTo>
                  <a:cubicBezTo>
                    <a:pt x="49829" y="21487"/>
                    <a:pt x="49902" y="20975"/>
                    <a:pt x="49902" y="20439"/>
                  </a:cubicBezTo>
                  <a:cubicBezTo>
                    <a:pt x="49927" y="18390"/>
                    <a:pt x="49024" y="16487"/>
                    <a:pt x="47488" y="15341"/>
                  </a:cubicBezTo>
                  <a:cubicBezTo>
                    <a:pt x="47146" y="15073"/>
                    <a:pt x="46780" y="14878"/>
                    <a:pt x="46390" y="14707"/>
                  </a:cubicBezTo>
                  <a:cubicBezTo>
                    <a:pt x="45683" y="13658"/>
                    <a:pt x="44707" y="12780"/>
                    <a:pt x="43537" y="12195"/>
                  </a:cubicBezTo>
                  <a:cubicBezTo>
                    <a:pt x="42390" y="11610"/>
                    <a:pt x="41073" y="11292"/>
                    <a:pt x="39732" y="11292"/>
                  </a:cubicBezTo>
                  <a:cubicBezTo>
                    <a:pt x="39293" y="11292"/>
                    <a:pt x="38878" y="11317"/>
                    <a:pt x="38464" y="11390"/>
                  </a:cubicBezTo>
                  <a:cubicBezTo>
                    <a:pt x="38390" y="10805"/>
                    <a:pt x="38171" y="10244"/>
                    <a:pt x="37829" y="9732"/>
                  </a:cubicBezTo>
                  <a:lnTo>
                    <a:pt x="36268" y="7488"/>
                  </a:lnTo>
                  <a:cubicBezTo>
                    <a:pt x="35683" y="6658"/>
                    <a:pt x="34781" y="6097"/>
                    <a:pt x="33781" y="5951"/>
                  </a:cubicBezTo>
                  <a:cubicBezTo>
                    <a:pt x="33610" y="5927"/>
                    <a:pt x="33439" y="5902"/>
                    <a:pt x="33244" y="5902"/>
                  </a:cubicBezTo>
                  <a:cubicBezTo>
                    <a:pt x="33122" y="5902"/>
                    <a:pt x="33000" y="5927"/>
                    <a:pt x="32854" y="5927"/>
                  </a:cubicBezTo>
                  <a:cubicBezTo>
                    <a:pt x="32927" y="4951"/>
                    <a:pt x="32610" y="3951"/>
                    <a:pt x="31903" y="3171"/>
                  </a:cubicBezTo>
                  <a:lnTo>
                    <a:pt x="30025" y="1171"/>
                  </a:lnTo>
                  <a:cubicBezTo>
                    <a:pt x="29342" y="415"/>
                    <a:pt x="28366" y="0"/>
                    <a:pt x="27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75" dist="114300" dir="132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4" name="Google Shape;3224;p57"/>
            <p:cNvGrpSpPr/>
            <p:nvPr/>
          </p:nvGrpSpPr>
          <p:grpSpPr>
            <a:xfrm>
              <a:off x="3715983" y="1405261"/>
              <a:ext cx="1554207" cy="1582195"/>
              <a:chOff x="3715983" y="1405261"/>
              <a:chExt cx="1554207" cy="1582195"/>
            </a:xfrm>
          </p:grpSpPr>
          <p:sp>
            <p:nvSpPr>
              <p:cNvPr id="3225" name="Google Shape;3225;p57"/>
              <p:cNvSpPr/>
              <p:nvPr/>
            </p:nvSpPr>
            <p:spPr>
              <a:xfrm>
                <a:off x="3715983" y="2182768"/>
                <a:ext cx="90609" cy="89820"/>
              </a:xfrm>
              <a:custGeom>
                <a:avLst/>
                <a:gdLst/>
                <a:ahLst/>
                <a:cxnLst/>
                <a:rect l="l" t="t" r="r" b="b"/>
                <a:pathLst>
                  <a:path w="2757" h="2733" extrusionOk="0">
                    <a:moveTo>
                      <a:pt x="0" y="1"/>
                    </a:moveTo>
                    <a:lnTo>
                      <a:pt x="98" y="2732"/>
                    </a:lnTo>
                    <a:lnTo>
                      <a:pt x="561" y="2708"/>
                    </a:lnTo>
                    <a:lnTo>
                      <a:pt x="488" y="464"/>
                    </a:lnTo>
                    <a:lnTo>
                      <a:pt x="2732" y="537"/>
                    </a:lnTo>
                    <a:lnTo>
                      <a:pt x="2756" y="9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57"/>
              <p:cNvSpPr/>
              <p:nvPr/>
            </p:nvSpPr>
            <p:spPr>
              <a:xfrm>
                <a:off x="4493479" y="1421299"/>
                <a:ext cx="33" cy="1538246"/>
              </a:xfrm>
              <a:custGeom>
                <a:avLst/>
                <a:gdLst/>
                <a:ahLst/>
                <a:cxnLst/>
                <a:rect l="l" t="t" r="r" b="b"/>
                <a:pathLst>
                  <a:path w="1" h="46805" fill="none" extrusionOk="0">
                    <a:moveTo>
                      <a:pt x="0" y="46804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57"/>
              <p:cNvSpPr/>
              <p:nvPr/>
            </p:nvSpPr>
            <p:spPr>
              <a:xfrm>
                <a:off x="4493479" y="1616054"/>
                <a:ext cx="191603" cy="1343488"/>
              </a:xfrm>
              <a:custGeom>
                <a:avLst/>
                <a:gdLst/>
                <a:ahLst/>
                <a:cxnLst/>
                <a:rect l="l" t="t" r="r" b="b"/>
                <a:pathLst>
                  <a:path w="5830" h="40879" fill="none" extrusionOk="0">
                    <a:moveTo>
                      <a:pt x="0" y="40878"/>
                    </a:moveTo>
                    <a:lnTo>
                      <a:pt x="5829" y="1"/>
                    </a:lnTo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57"/>
              <p:cNvSpPr/>
              <p:nvPr/>
            </p:nvSpPr>
            <p:spPr>
              <a:xfrm>
                <a:off x="4616917" y="1599227"/>
                <a:ext cx="121863" cy="83411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2538" extrusionOk="0">
                    <a:moveTo>
                      <a:pt x="2147" y="1"/>
                    </a:moveTo>
                    <a:lnTo>
                      <a:pt x="0" y="1732"/>
                    </a:lnTo>
                    <a:lnTo>
                      <a:pt x="293" y="2098"/>
                    </a:lnTo>
                    <a:lnTo>
                      <a:pt x="2049" y="684"/>
                    </a:lnTo>
                    <a:lnTo>
                      <a:pt x="3342" y="2537"/>
                    </a:lnTo>
                    <a:lnTo>
                      <a:pt x="3708" y="2269"/>
                    </a:lnTo>
                    <a:lnTo>
                      <a:pt x="2147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57"/>
              <p:cNvSpPr/>
              <p:nvPr/>
            </p:nvSpPr>
            <p:spPr>
              <a:xfrm>
                <a:off x="4802861" y="1794015"/>
                <a:ext cx="1162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684" extrusionOk="0">
                    <a:moveTo>
                      <a:pt x="2391" y="1"/>
                    </a:moveTo>
                    <a:lnTo>
                      <a:pt x="1" y="1318"/>
                    </a:lnTo>
                    <a:lnTo>
                      <a:pt x="196" y="1708"/>
                    </a:lnTo>
                    <a:lnTo>
                      <a:pt x="2196" y="635"/>
                    </a:lnTo>
                    <a:lnTo>
                      <a:pt x="3123" y="2683"/>
                    </a:lnTo>
                    <a:lnTo>
                      <a:pt x="3537" y="2488"/>
                    </a:lnTo>
                    <a:lnTo>
                      <a:pt x="2391" y="1"/>
                    </a:lnTo>
                    <a:close/>
                  </a:path>
                </a:pathLst>
              </a:custGeom>
              <a:solidFill>
                <a:srgbClr val="ADBD9F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57"/>
              <p:cNvSpPr/>
              <p:nvPr/>
            </p:nvSpPr>
            <p:spPr>
              <a:xfrm>
                <a:off x="4989627" y="1987980"/>
                <a:ext cx="105037" cy="91430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782" extrusionOk="0">
                    <a:moveTo>
                      <a:pt x="2635" y="1"/>
                    </a:moveTo>
                    <a:lnTo>
                      <a:pt x="1" y="757"/>
                    </a:lnTo>
                    <a:lnTo>
                      <a:pt x="122" y="1196"/>
                    </a:lnTo>
                    <a:lnTo>
                      <a:pt x="2293" y="586"/>
                    </a:lnTo>
                    <a:lnTo>
                      <a:pt x="2757" y="2781"/>
                    </a:lnTo>
                    <a:lnTo>
                      <a:pt x="3196" y="2684"/>
                    </a:lnTo>
                    <a:lnTo>
                      <a:pt x="2635" y="1"/>
                    </a:lnTo>
                    <a:close/>
                  </a:path>
                </a:pathLst>
              </a:custGeom>
              <a:solidFill>
                <a:srgbClr val="ADBD9F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57"/>
              <p:cNvSpPr/>
              <p:nvPr/>
            </p:nvSpPr>
            <p:spPr>
              <a:xfrm>
                <a:off x="4493479" y="2193975"/>
                <a:ext cx="765524" cy="765557"/>
              </a:xfrm>
              <a:custGeom>
                <a:avLst/>
                <a:gdLst/>
                <a:ahLst/>
                <a:cxnLst/>
                <a:rect l="l" t="t" r="r" b="b"/>
                <a:pathLst>
                  <a:path w="23293" h="23294" fill="none" extrusionOk="0">
                    <a:moveTo>
                      <a:pt x="0" y="23293"/>
                    </a:moveTo>
                    <a:lnTo>
                      <a:pt x="23292" y="1"/>
                    </a:lnTo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57"/>
              <p:cNvSpPr/>
              <p:nvPr/>
            </p:nvSpPr>
            <p:spPr>
              <a:xfrm>
                <a:off x="5180403" y="2182768"/>
                <a:ext cx="89787" cy="8982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733" extrusionOk="0">
                    <a:moveTo>
                      <a:pt x="2732" y="1"/>
                    </a:moveTo>
                    <a:lnTo>
                      <a:pt x="0" y="98"/>
                    </a:lnTo>
                    <a:lnTo>
                      <a:pt x="0" y="537"/>
                    </a:lnTo>
                    <a:lnTo>
                      <a:pt x="2269" y="464"/>
                    </a:lnTo>
                    <a:lnTo>
                      <a:pt x="2171" y="2708"/>
                    </a:lnTo>
                    <a:lnTo>
                      <a:pt x="2634" y="2732"/>
                    </a:lnTo>
                    <a:lnTo>
                      <a:pt x="2732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57"/>
              <p:cNvSpPr/>
              <p:nvPr/>
            </p:nvSpPr>
            <p:spPr>
              <a:xfrm>
                <a:off x="4493479" y="1421299"/>
                <a:ext cx="33" cy="1538246"/>
              </a:xfrm>
              <a:custGeom>
                <a:avLst/>
                <a:gdLst/>
                <a:ahLst/>
                <a:cxnLst/>
                <a:rect l="l" t="t" r="r" b="b"/>
                <a:pathLst>
                  <a:path w="1" h="46805" fill="none" extrusionOk="0">
                    <a:moveTo>
                      <a:pt x="0" y="46804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57"/>
              <p:cNvSpPr/>
              <p:nvPr/>
            </p:nvSpPr>
            <p:spPr>
              <a:xfrm>
                <a:off x="4301094" y="1616054"/>
                <a:ext cx="192425" cy="1343488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40879" fill="none" extrusionOk="0">
                    <a:moveTo>
                      <a:pt x="5854" y="40878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57"/>
              <p:cNvSpPr/>
              <p:nvPr/>
            </p:nvSpPr>
            <p:spPr>
              <a:xfrm>
                <a:off x="4247394" y="1599227"/>
                <a:ext cx="121863" cy="83411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2538" extrusionOk="0">
                    <a:moveTo>
                      <a:pt x="1562" y="1"/>
                    </a:moveTo>
                    <a:lnTo>
                      <a:pt x="1" y="2269"/>
                    </a:lnTo>
                    <a:lnTo>
                      <a:pt x="366" y="2537"/>
                    </a:lnTo>
                    <a:lnTo>
                      <a:pt x="1659" y="684"/>
                    </a:lnTo>
                    <a:lnTo>
                      <a:pt x="3415" y="2098"/>
                    </a:lnTo>
                    <a:lnTo>
                      <a:pt x="3708" y="1732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57"/>
              <p:cNvSpPr/>
              <p:nvPr/>
            </p:nvSpPr>
            <p:spPr>
              <a:xfrm>
                <a:off x="4109529" y="1809231"/>
                <a:ext cx="383995" cy="1150308"/>
              </a:xfrm>
              <a:custGeom>
                <a:avLst/>
                <a:gdLst/>
                <a:ahLst/>
                <a:cxnLst/>
                <a:rect l="l" t="t" r="r" b="b"/>
                <a:pathLst>
                  <a:path w="11684" h="35001" fill="none" extrusionOk="0">
                    <a:moveTo>
                      <a:pt x="11683" y="35000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57"/>
              <p:cNvSpPr/>
              <p:nvPr/>
            </p:nvSpPr>
            <p:spPr>
              <a:xfrm>
                <a:off x="3727190" y="2193975"/>
                <a:ext cx="766346" cy="765557"/>
              </a:xfrm>
              <a:custGeom>
                <a:avLst/>
                <a:gdLst/>
                <a:ahLst/>
                <a:cxnLst/>
                <a:rect l="l" t="t" r="r" b="b"/>
                <a:pathLst>
                  <a:path w="23318" h="23294" fill="none" extrusionOk="0">
                    <a:moveTo>
                      <a:pt x="23317" y="23293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57"/>
              <p:cNvSpPr/>
              <p:nvPr/>
            </p:nvSpPr>
            <p:spPr>
              <a:xfrm>
                <a:off x="4264220" y="2730224"/>
                <a:ext cx="393624" cy="229299"/>
              </a:xfrm>
              <a:custGeom>
                <a:avLst/>
                <a:gdLst/>
                <a:ahLst/>
                <a:cxnLst/>
                <a:rect l="l" t="t" r="r" b="b"/>
                <a:pathLst>
                  <a:path w="11977" h="6977" extrusionOk="0">
                    <a:moveTo>
                      <a:pt x="1" y="1"/>
                    </a:moveTo>
                    <a:lnTo>
                      <a:pt x="6976" y="6976"/>
                    </a:lnTo>
                    <a:lnTo>
                      <a:pt x="11976" y="197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57"/>
              <p:cNvSpPr/>
              <p:nvPr/>
            </p:nvSpPr>
            <p:spPr>
              <a:xfrm>
                <a:off x="4264220" y="2730224"/>
                <a:ext cx="393624" cy="229299"/>
              </a:xfrm>
              <a:custGeom>
                <a:avLst/>
                <a:gdLst/>
                <a:ahLst/>
                <a:cxnLst/>
                <a:rect l="l" t="t" r="r" b="b"/>
                <a:pathLst>
                  <a:path w="11977" h="6977" fill="none" extrusionOk="0">
                    <a:moveTo>
                      <a:pt x="11976" y="1976"/>
                    </a:moveTo>
                    <a:lnTo>
                      <a:pt x="6976" y="6976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57"/>
              <p:cNvSpPr/>
              <p:nvPr/>
            </p:nvSpPr>
            <p:spPr>
              <a:xfrm>
                <a:off x="3976458" y="1739068"/>
                <a:ext cx="1181488" cy="1248388"/>
              </a:xfrm>
              <a:custGeom>
                <a:avLst/>
                <a:gdLst/>
                <a:ahLst/>
                <a:cxnLst/>
                <a:rect l="l" t="t" r="r" b="b"/>
                <a:pathLst>
                  <a:path w="36098" h="37282" extrusionOk="0">
                    <a:moveTo>
                      <a:pt x="16208" y="1"/>
                    </a:moveTo>
                    <a:cubicBezTo>
                      <a:pt x="15224" y="1"/>
                      <a:pt x="14255" y="100"/>
                      <a:pt x="13366" y="209"/>
                    </a:cubicBezTo>
                    <a:cubicBezTo>
                      <a:pt x="11976" y="355"/>
                      <a:pt x="10318" y="575"/>
                      <a:pt x="8708" y="1014"/>
                    </a:cubicBezTo>
                    <a:cubicBezTo>
                      <a:pt x="8464" y="1063"/>
                      <a:pt x="8245" y="1136"/>
                      <a:pt x="8001" y="1185"/>
                    </a:cubicBezTo>
                    <a:cubicBezTo>
                      <a:pt x="7611" y="1307"/>
                      <a:pt x="7196" y="1429"/>
                      <a:pt x="6806" y="1502"/>
                    </a:cubicBezTo>
                    <a:cubicBezTo>
                      <a:pt x="5928" y="1697"/>
                      <a:pt x="4854" y="1819"/>
                      <a:pt x="4025" y="1843"/>
                    </a:cubicBezTo>
                    <a:cubicBezTo>
                      <a:pt x="3415" y="1648"/>
                      <a:pt x="2830" y="1502"/>
                      <a:pt x="2220" y="1355"/>
                    </a:cubicBezTo>
                    <a:cubicBezTo>
                      <a:pt x="2147" y="1355"/>
                      <a:pt x="2074" y="1404"/>
                      <a:pt x="2050" y="1477"/>
                    </a:cubicBezTo>
                    <a:cubicBezTo>
                      <a:pt x="2050" y="1477"/>
                      <a:pt x="2050" y="1502"/>
                      <a:pt x="2050" y="1502"/>
                    </a:cubicBezTo>
                    <a:cubicBezTo>
                      <a:pt x="2050" y="1526"/>
                      <a:pt x="2050" y="1526"/>
                      <a:pt x="2050" y="1551"/>
                    </a:cubicBezTo>
                    <a:cubicBezTo>
                      <a:pt x="2050" y="1551"/>
                      <a:pt x="2050" y="1551"/>
                      <a:pt x="2050" y="1575"/>
                    </a:cubicBezTo>
                    <a:cubicBezTo>
                      <a:pt x="2367" y="2746"/>
                      <a:pt x="2855" y="3941"/>
                      <a:pt x="3415" y="5087"/>
                    </a:cubicBezTo>
                    <a:cubicBezTo>
                      <a:pt x="3306" y="5065"/>
                      <a:pt x="3191" y="5053"/>
                      <a:pt x="3072" y="5053"/>
                    </a:cubicBezTo>
                    <a:cubicBezTo>
                      <a:pt x="2925" y="5053"/>
                      <a:pt x="2772" y="5071"/>
                      <a:pt x="2611" y="5111"/>
                    </a:cubicBezTo>
                    <a:cubicBezTo>
                      <a:pt x="1708" y="5307"/>
                      <a:pt x="928" y="5989"/>
                      <a:pt x="611" y="6868"/>
                    </a:cubicBezTo>
                    <a:cubicBezTo>
                      <a:pt x="269" y="7794"/>
                      <a:pt x="464" y="8892"/>
                      <a:pt x="1074" y="9770"/>
                    </a:cubicBezTo>
                    <a:cubicBezTo>
                      <a:pt x="1220" y="9965"/>
                      <a:pt x="1391" y="10160"/>
                      <a:pt x="1586" y="10331"/>
                    </a:cubicBezTo>
                    <a:cubicBezTo>
                      <a:pt x="1147" y="11233"/>
                      <a:pt x="1050" y="12477"/>
                      <a:pt x="1367" y="13721"/>
                    </a:cubicBezTo>
                    <a:cubicBezTo>
                      <a:pt x="1464" y="14111"/>
                      <a:pt x="1562" y="14477"/>
                      <a:pt x="1684" y="14843"/>
                    </a:cubicBezTo>
                    <a:cubicBezTo>
                      <a:pt x="1879" y="15501"/>
                      <a:pt x="2098" y="16209"/>
                      <a:pt x="2172" y="16916"/>
                    </a:cubicBezTo>
                    <a:cubicBezTo>
                      <a:pt x="1903" y="17892"/>
                      <a:pt x="1196" y="18892"/>
                      <a:pt x="172" y="19696"/>
                    </a:cubicBezTo>
                    <a:cubicBezTo>
                      <a:pt x="123" y="19721"/>
                      <a:pt x="50" y="19794"/>
                      <a:pt x="1" y="19892"/>
                    </a:cubicBezTo>
                    <a:cubicBezTo>
                      <a:pt x="1" y="19989"/>
                      <a:pt x="1" y="20038"/>
                      <a:pt x="25" y="20087"/>
                    </a:cubicBezTo>
                    <a:cubicBezTo>
                      <a:pt x="123" y="20575"/>
                      <a:pt x="342" y="20867"/>
                      <a:pt x="635" y="20989"/>
                    </a:cubicBezTo>
                    <a:cubicBezTo>
                      <a:pt x="806" y="21062"/>
                      <a:pt x="976" y="21062"/>
                      <a:pt x="1147" y="21062"/>
                    </a:cubicBezTo>
                    <a:cubicBezTo>
                      <a:pt x="1318" y="21062"/>
                      <a:pt x="1464" y="21062"/>
                      <a:pt x="1586" y="21135"/>
                    </a:cubicBezTo>
                    <a:cubicBezTo>
                      <a:pt x="1830" y="21282"/>
                      <a:pt x="1855" y="21818"/>
                      <a:pt x="1757" y="22184"/>
                    </a:cubicBezTo>
                    <a:cubicBezTo>
                      <a:pt x="1659" y="22428"/>
                      <a:pt x="1659" y="22745"/>
                      <a:pt x="1757" y="22989"/>
                    </a:cubicBezTo>
                    <a:cubicBezTo>
                      <a:pt x="1830" y="23160"/>
                      <a:pt x="2001" y="23331"/>
                      <a:pt x="2172" y="23452"/>
                    </a:cubicBezTo>
                    <a:cubicBezTo>
                      <a:pt x="2098" y="23526"/>
                      <a:pt x="2025" y="23623"/>
                      <a:pt x="2001" y="23745"/>
                    </a:cubicBezTo>
                    <a:cubicBezTo>
                      <a:pt x="1928" y="23989"/>
                      <a:pt x="2025" y="24233"/>
                      <a:pt x="2220" y="24379"/>
                    </a:cubicBezTo>
                    <a:cubicBezTo>
                      <a:pt x="2367" y="24477"/>
                      <a:pt x="2513" y="24501"/>
                      <a:pt x="2635" y="24501"/>
                    </a:cubicBezTo>
                    <a:cubicBezTo>
                      <a:pt x="2733" y="24526"/>
                      <a:pt x="2830" y="24550"/>
                      <a:pt x="2903" y="24574"/>
                    </a:cubicBezTo>
                    <a:cubicBezTo>
                      <a:pt x="3123" y="24696"/>
                      <a:pt x="3196" y="25013"/>
                      <a:pt x="3172" y="25257"/>
                    </a:cubicBezTo>
                    <a:cubicBezTo>
                      <a:pt x="3147" y="25379"/>
                      <a:pt x="3123" y="25501"/>
                      <a:pt x="3098" y="25623"/>
                    </a:cubicBezTo>
                    <a:cubicBezTo>
                      <a:pt x="3050" y="25794"/>
                      <a:pt x="3025" y="25989"/>
                      <a:pt x="3025" y="26184"/>
                    </a:cubicBezTo>
                    <a:cubicBezTo>
                      <a:pt x="3025" y="26648"/>
                      <a:pt x="3269" y="27111"/>
                      <a:pt x="3635" y="27379"/>
                    </a:cubicBezTo>
                    <a:cubicBezTo>
                      <a:pt x="3976" y="27599"/>
                      <a:pt x="4367" y="27672"/>
                      <a:pt x="4733" y="27672"/>
                    </a:cubicBezTo>
                    <a:cubicBezTo>
                      <a:pt x="4976" y="27672"/>
                      <a:pt x="5196" y="27648"/>
                      <a:pt x="5415" y="27623"/>
                    </a:cubicBezTo>
                    <a:cubicBezTo>
                      <a:pt x="6391" y="27452"/>
                      <a:pt x="7318" y="27160"/>
                      <a:pt x="8123" y="26769"/>
                    </a:cubicBezTo>
                    <a:lnTo>
                      <a:pt x="8610" y="30184"/>
                    </a:lnTo>
                    <a:cubicBezTo>
                      <a:pt x="8610" y="30233"/>
                      <a:pt x="8610" y="30257"/>
                      <a:pt x="8635" y="30282"/>
                    </a:cubicBezTo>
                    <a:lnTo>
                      <a:pt x="15610" y="37233"/>
                    </a:lnTo>
                    <a:cubicBezTo>
                      <a:pt x="15635" y="37281"/>
                      <a:pt x="15684" y="37281"/>
                      <a:pt x="15732" y="37281"/>
                    </a:cubicBezTo>
                    <a:cubicBezTo>
                      <a:pt x="15757" y="37281"/>
                      <a:pt x="15805" y="37281"/>
                      <a:pt x="15830" y="37233"/>
                    </a:cubicBezTo>
                    <a:lnTo>
                      <a:pt x="20830" y="32233"/>
                    </a:lnTo>
                    <a:cubicBezTo>
                      <a:pt x="20854" y="32208"/>
                      <a:pt x="20879" y="32160"/>
                      <a:pt x="20879" y="32086"/>
                    </a:cubicBezTo>
                    <a:cubicBezTo>
                      <a:pt x="20732" y="31599"/>
                      <a:pt x="20561" y="31086"/>
                      <a:pt x="20391" y="30550"/>
                    </a:cubicBezTo>
                    <a:cubicBezTo>
                      <a:pt x="19805" y="28623"/>
                      <a:pt x="19122" y="26452"/>
                      <a:pt x="18903" y="24550"/>
                    </a:cubicBezTo>
                    <a:lnTo>
                      <a:pt x="18903" y="24550"/>
                    </a:lnTo>
                    <a:cubicBezTo>
                      <a:pt x="19269" y="24745"/>
                      <a:pt x="19635" y="24916"/>
                      <a:pt x="20049" y="24916"/>
                    </a:cubicBezTo>
                    <a:lnTo>
                      <a:pt x="20147" y="24916"/>
                    </a:lnTo>
                    <a:cubicBezTo>
                      <a:pt x="20708" y="24891"/>
                      <a:pt x="21244" y="24501"/>
                      <a:pt x="21439" y="23965"/>
                    </a:cubicBezTo>
                    <a:cubicBezTo>
                      <a:pt x="21586" y="23550"/>
                      <a:pt x="21513" y="23087"/>
                      <a:pt x="21293" y="22721"/>
                    </a:cubicBezTo>
                    <a:lnTo>
                      <a:pt x="21391" y="22721"/>
                    </a:lnTo>
                    <a:cubicBezTo>
                      <a:pt x="21878" y="22721"/>
                      <a:pt x="22391" y="22574"/>
                      <a:pt x="22976" y="22306"/>
                    </a:cubicBezTo>
                    <a:cubicBezTo>
                      <a:pt x="23635" y="21989"/>
                      <a:pt x="24171" y="21550"/>
                      <a:pt x="24683" y="21135"/>
                    </a:cubicBezTo>
                    <a:cubicBezTo>
                      <a:pt x="25244" y="20648"/>
                      <a:pt x="25854" y="20111"/>
                      <a:pt x="26220" y="19428"/>
                    </a:cubicBezTo>
                    <a:cubicBezTo>
                      <a:pt x="26464" y="19014"/>
                      <a:pt x="26610" y="18550"/>
                      <a:pt x="26708" y="18087"/>
                    </a:cubicBezTo>
                    <a:cubicBezTo>
                      <a:pt x="27195" y="18599"/>
                      <a:pt x="27952" y="18940"/>
                      <a:pt x="28805" y="19062"/>
                    </a:cubicBezTo>
                    <a:cubicBezTo>
                      <a:pt x="29098" y="19111"/>
                      <a:pt x="29391" y="19136"/>
                      <a:pt x="29659" y="19136"/>
                    </a:cubicBezTo>
                    <a:cubicBezTo>
                      <a:pt x="31439" y="19136"/>
                      <a:pt x="33220" y="18331"/>
                      <a:pt x="34342" y="16965"/>
                    </a:cubicBezTo>
                    <a:cubicBezTo>
                      <a:pt x="35683" y="15404"/>
                      <a:pt x="36098" y="13111"/>
                      <a:pt x="35464" y="11160"/>
                    </a:cubicBezTo>
                    <a:cubicBezTo>
                      <a:pt x="35195" y="10380"/>
                      <a:pt x="34805" y="9867"/>
                      <a:pt x="34317" y="9575"/>
                    </a:cubicBezTo>
                    <a:cubicBezTo>
                      <a:pt x="34293" y="9575"/>
                      <a:pt x="34244" y="9550"/>
                      <a:pt x="34220" y="9526"/>
                    </a:cubicBezTo>
                    <a:cubicBezTo>
                      <a:pt x="34098" y="9477"/>
                      <a:pt x="34000" y="9404"/>
                      <a:pt x="33951" y="9331"/>
                    </a:cubicBezTo>
                    <a:cubicBezTo>
                      <a:pt x="33854" y="9185"/>
                      <a:pt x="33927" y="8965"/>
                      <a:pt x="34000" y="8770"/>
                    </a:cubicBezTo>
                    <a:cubicBezTo>
                      <a:pt x="34268" y="8111"/>
                      <a:pt x="34537" y="7380"/>
                      <a:pt x="34537" y="6575"/>
                    </a:cubicBezTo>
                    <a:cubicBezTo>
                      <a:pt x="34537" y="5721"/>
                      <a:pt x="34220" y="4965"/>
                      <a:pt x="33634" y="4526"/>
                    </a:cubicBezTo>
                    <a:cubicBezTo>
                      <a:pt x="33454" y="4391"/>
                      <a:pt x="33189" y="4255"/>
                      <a:pt x="32900" y="4255"/>
                    </a:cubicBezTo>
                    <a:cubicBezTo>
                      <a:pt x="32876" y="4255"/>
                      <a:pt x="32853" y="4256"/>
                      <a:pt x="32829" y="4258"/>
                    </a:cubicBezTo>
                    <a:cubicBezTo>
                      <a:pt x="32659" y="4258"/>
                      <a:pt x="32439" y="4355"/>
                      <a:pt x="32269" y="4477"/>
                    </a:cubicBezTo>
                    <a:cubicBezTo>
                      <a:pt x="32098" y="3331"/>
                      <a:pt x="31317" y="2282"/>
                      <a:pt x="30220" y="1697"/>
                    </a:cubicBezTo>
                    <a:cubicBezTo>
                      <a:pt x="29584" y="1379"/>
                      <a:pt x="28854" y="1218"/>
                      <a:pt x="28100" y="1218"/>
                    </a:cubicBezTo>
                    <a:cubicBezTo>
                      <a:pt x="27525" y="1218"/>
                      <a:pt x="26937" y="1312"/>
                      <a:pt x="26366" y="1502"/>
                    </a:cubicBezTo>
                    <a:cubicBezTo>
                      <a:pt x="26025" y="1624"/>
                      <a:pt x="25708" y="1819"/>
                      <a:pt x="25366" y="2038"/>
                    </a:cubicBezTo>
                    <a:cubicBezTo>
                      <a:pt x="24903" y="2331"/>
                      <a:pt x="23927" y="3136"/>
                      <a:pt x="23366" y="4697"/>
                    </a:cubicBezTo>
                    <a:cubicBezTo>
                      <a:pt x="23220" y="3672"/>
                      <a:pt x="22732" y="2672"/>
                      <a:pt x="21952" y="1941"/>
                    </a:cubicBezTo>
                    <a:cubicBezTo>
                      <a:pt x="20708" y="721"/>
                      <a:pt x="19049" y="258"/>
                      <a:pt x="17879" y="112"/>
                    </a:cubicBezTo>
                    <a:cubicBezTo>
                      <a:pt x="17324" y="32"/>
                      <a:pt x="16764" y="1"/>
                      <a:pt x="162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57"/>
              <p:cNvSpPr/>
              <p:nvPr/>
            </p:nvSpPr>
            <p:spPr>
              <a:xfrm>
                <a:off x="4016557" y="2077766"/>
                <a:ext cx="36086" cy="217271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6611" fill="none" extrusionOk="0">
                    <a:moveTo>
                      <a:pt x="537" y="0"/>
                    </a:moveTo>
                    <a:cubicBezTo>
                      <a:pt x="0" y="976"/>
                      <a:pt x="25" y="2293"/>
                      <a:pt x="293" y="3391"/>
                    </a:cubicBezTo>
                    <a:cubicBezTo>
                      <a:pt x="561" y="4464"/>
                      <a:pt x="1000" y="5513"/>
                      <a:pt x="1098" y="661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57"/>
              <p:cNvSpPr/>
              <p:nvPr/>
            </p:nvSpPr>
            <p:spPr>
              <a:xfrm>
                <a:off x="3981294" y="2295000"/>
                <a:ext cx="77791" cy="214839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6537" fill="none" extrusionOk="0">
                    <a:moveTo>
                      <a:pt x="2366" y="6536"/>
                    </a:moveTo>
                    <a:cubicBezTo>
                      <a:pt x="2147" y="6463"/>
                      <a:pt x="1854" y="6219"/>
                      <a:pt x="1756" y="6024"/>
                    </a:cubicBezTo>
                    <a:cubicBezTo>
                      <a:pt x="1659" y="5805"/>
                      <a:pt x="1659" y="5537"/>
                      <a:pt x="1756" y="5341"/>
                    </a:cubicBezTo>
                    <a:cubicBezTo>
                      <a:pt x="1854" y="4951"/>
                      <a:pt x="1854" y="4317"/>
                      <a:pt x="1512" y="4098"/>
                    </a:cubicBezTo>
                    <a:cubicBezTo>
                      <a:pt x="1244" y="3927"/>
                      <a:pt x="854" y="4049"/>
                      <a:pt x="561" y="3927"/>
                    </a:cubicBezTo>
                    <a:cubicBezTo>
                      <a:pt x="244" y="3805"/>
                      <a:pt x="98" y="3463"/>
                      <a:pt x="25" y="3146"/>
                    </a:cubicBezTo>
                    <a:cubicBezTo>
                      <a:pt x="0" y="3098"/>
                      <a:pt x="0" y="3073"/>
                      <a:pt x="25" y="3024"/>
                    </a:cubicBezTo>
                    <a:cubicBezTo>
                      <a:pt x="25" y="2976"/>
                      <a:pt x="73" y="2927"/>
                      <a:pt x="122" y="2902"/>
                    </a:cubicBezTo>
                    <a:cubicBezTo>
                      <a:pt x="1073" y="2146"/>
                      <a:pt x="1903" y="1098"/>
                      <a:pt x="2171" y="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57"/>
              <p:cNvSpPr/>
              <p:nvPr/>
            </p:nvSpPr>
            <p:spPr>
              <a:xfrm>
                <a:off x="4045412" y="2509802"/>
                <a:ext cx="307846" cy="135502"/>
              </a:xfrm>
              <a:custGeom>
                <a:avLst/>
                <a:gdLst/>
                <a:ahLst/>
                <a:cxnLst/>
                <a:rect l="l" t="t" r="r" b="b"/>
                <a:pathLst>
                  <a:path w="9367" h="4123" fill="none" extrusionOk="0">
                    <a:moveTo>
                      <a:pt x="415" y="0"/>
                    </a:moveTo>
                    <a:cubicBezTo>
                      <a:pt x="244" y="25"/>
                      <a:pt x="98" y="171"/>
                      <a:pt x="49" y="342"/>
                    </a:cubicBezTo>
                    <a:cubicBezTo>
                      <a:pt x="0" y="513"/>
                      <a:pt x="74" y="708"/>
                      <a:pt x="220" y="805"/>
                    </a:cubicBezTo>
                    <a:cubicBezTo>
                      <a:pt x="415" y="927"/>
                      <a:pt x="683" y="879"/>
                      <a:pt x="878" y="1000"/>
                    </a:cubicBezTo>
                    <a:cubicBezTo>
                      <a:pt x="1171" y="1147"/>
                      <a:pt x="1244" y="1488"/>
                      <a:pt x="1220" y="1805"/>
                    </a:cubicBezTo>
                    <a:cubicBezTo>
                      <a:pt x="1196" y="2122"/>
                      <a:pt x="1074" y="2415"/>
                      <a:pt x="1074" y="2732"/>
                    </a:cubicBezTo>
                    <a:cubicBezTo>
                      <a:pt x="1074" y="3147"/>
                      <a:pt x="1293" y="3561"/>
                      <a:pt x="1635" y="3805"/>
                    </a:cubicBezTo>
                    <a:cubicBezTo>
                      <a:pt x="2098" y="4122"/>
                      <a:pt x="2732" y="4098"/>
                      <a:pt x="3293" y="4000"/>
                    </a:cubicBezTo>
                    <a:cubicBezTo>
                      <a:pt x="5586" y="3659"/>
                      <a:pt x="7708" y="2415"/>
                      <a:pt x="9366" y="781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57"/>
              <p:cNvSpPr/>
              <p:nvPr/>
            </p:nvSpPr>
            <p:spPr>
              <a:xfrm>
                <a:off x="4360413" y="2238079"/>
                <a:ext cx="129094" cy="210040"/>
              </a:xfrm>
              <a:custGeom>
                <a:avLst/>
                <a:gdLst/>
                <a:ahLst/>
                <a:cxnLst/>
                <a:rect l="l" t="t" r="r" b="b"/>
                <a:pathLst>
                  <a:path w="3928" h="6391" fill="none" extrusionOk="0">
                    <a:moveTo>
                      <a:pt x="1" y="1927"/>
                    </a:moveTo>
                    <a:cubicBezTo>
                      <a:pt x="293" y="1586"/>
                      <a:pt x="391" y="1439"/>
                      <a:pt x="635" y="1147"/>
                    </a:cubicBezTo>
                    <a:cubicBezTo>
                      <a:pt x="1098" y="537"/>
                      <a:pt x="1830" y="0"/>
                      <a:pt x="2586" y="147"/>
                    </a:cubicBezTo>
                    <a:cubicBezTo>
                      <a:pt x="3147" y="269"/>
                      <a:pt x="3610" y="756"/>
                      <a:pt x="3757" y="1293"/>
                    </a:cubicBezTo>
                    <a:cubicBezTo>
                      <a:pt x="3927" y="1854"/>
                      <a:pt x="3854" y="2464"/>
                      <a:pt x="3659" y="3000"/>
                    </a:cubicBezTo>
                    <a:cubicBezTo>
                      <a:pt x="3440" y="3537"/>
                      <a:pt x="3122" y="4025"/>
                      <a:pt x="2805" y="4512"/>
                    </a:cubicBezTo>
                    <a:cubicBezTo>
                      <a:pt x="2562" y="4903"/>
                      <a:pt x="2293" y="5293"/>
                      <a:pt x="2049" y="5683"/>
                    </a:cubicBezTo>
                    <a:cubicBezTo>
                      <a:pt x="1976" y="5781"/>
                      <a:pt x="1927" y="5878"/>
                      <a:pt x="1854" y="5951"/>
                    </a:cubicBezTo>
                    <a:cubicBezTo>
                      <a:pt x="1488" y="6342"/>
                      <a:pt x="805" y="6390"/>
                      <a:pt x="391" y="6025"/>
                    </a:cubicBezTo>
                    <a:cubicBezTo>
                      <a:pt x="196" y="5854"/>
                      <a:pt x="74" y="5537"/>
                      <a:pt x="244" y="5342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57"/>
              <p:cNvSpPr/>
              <p:nvPr/>
            </p:nvSpPr>
            <p:spPr>
              <a:xfrm>
                <a:off x="4378850" y="2276563"/>
                <a:ext cx="69772" cy="109046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3318" fill="none" extrusionOk="0">
                    <a:moveTo>
                      <a:pt x="1" y="3317"/>
                    </a:moveTo>
                    <a:cubicBezTo>
                      <a:pt x="171" y="3220"/>
                      <a:pt x="318" y="3098"/>
                      <a:pt x="440" y="2951"/>
                    </a:cubicBezTo>
                    <a:cubicBezTo>
                      <a:pt x="562" y="2805"/>
                      <a:pt x="635" y="2610"/>
                      <a:pt x="586" y="2415"/>
                    </a:cubicBezTo>
                    <a:cubicBezTo>
                      <a:pt x="537" y="2122"/>
                      <a:pt x="244" y="1878"/>
                      <a:pt x="244" y="1585"/>
                    </a:cubicBezTo>
                    <a:cubicBezTo>
                      <a:pt x="244" y="1488"/>
                      <a:pt x="293" y="1390"/>
                      <a:pt x="318" y="1317"/>
                    </a:cubicBezTo>
                    <a:cubicBezTo>
                      <a:pt x="513" y="903"/>
                      <a:pt x="708" y="512"/>
                      <a:pt x="1049" y="244"/>
                    </a:cubicBezTo>
                    <a:cubicBezTo>
                      <a:pt x="1196" y="122"/>
                      <a:pt x="1391" y="0"/>
                      <a:pt x="1610" y="24"/>
                    </a:cubicBezTo>
                    <a:cubicBezTo>
                      <a:pt x="1781" y="49"/>
                      <a:pt x="1952" y="171"/>
                      <a:pt x="2122" y="122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57"/>
              <p:cNvSpPr/>
              <p:nvPr/>
            </p:nvSpPr>
            <p:spPr>
              <a:xfrm>
                <a:off x="4437348" y="2300587"/>
                <a:ext cx="11273" cy="4732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440" fill="none" extrusionOk="0">
                    <a:moveTo>
                      <a:pt x="25" y="1"/>
                    </a:moveTo>
                    <a:cubicBezTo>
                      <a:pt x="342" y="415"/>
                      <a:pt x="342" y="1025"/>
                      <a:pt x="1" y="144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57"/>
              <p:cNvSpPr/>
              <p:nvPr/>
            </p:nvSpPr>
            <p:spPr>
              <a:xfrm>
                <a:off x="4059050" y="2397570"/>
                <a:ext cx="27278" cy="3533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1075" fill="none" extrusionOk="0">
                    <a:moveTo>
                      <a:pt x="0" y="1025"/>
                    </a:moveTo>
                    <a:cubicBezTo>
                      <a:pt x="366" y="1074"/>
                      <a:pt x="781" y="830"/>
                      <a:pt x="805" y="464"/>
                    </a:cubicBezTo>
                    <a:cubicBezTo>
                      <a:pt x="829" y="318"/>
                      <a:pt x="634" y="1"/>
                      <a:pt x="634" y="1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57"/>
              <p:cNvSpPr/>
              <p:nvPr/>
            </p:nvSpPr>
            <p:spPr>
              <a:xfrm>
                <a:off x="4063848" y="2230849"/>
                <a:ext cx="103426" cy="76181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318" fill="none" extrusionOk="0">
                    <a:moveTo>
                      <a:pt x="439" y="2318"/>
                    </a:moveTo>
                    <a:cubicBezTo>
                      <a:pt x="635" y="2318"/>
                      <a:pt x="805" y="2245"/>
                      <a:pt x="1000" y="2147"/>
                    </a:cubicBezTo>
                    <a:cubicBezTo>
                      <a:pt x="1513" y="1928"/>
                      <a:pt x="1805" y="1611"/>
                      <a:pt x="2293" y="1294"/>
                    </a:cubicBezTo>
                    <a:cubicBezTo>
                      <a:pt x="2561" y="1123"/>
                      <a:pt x="2830" y="928"/>
                      <a:pt x="3147" y="903"/>
                    </a:cubicBezTo>
                    <a:lnTo>
                      <a:pt x="3000" y="830"/>
                    </a:lnTo>
                    <a:cubicBezTo>
                      <a:pt x="2000" y="342"/>
                      <a:pt x="1098" y="1"/>
                      <a:pt x="0" y="196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57"/>
              <p:cNvSpPr/>
              <p:nvPr/>
            </p:nvSpPr>
            <p:spPr>
              <a:xfrm>
                <a:off x="4058229" y="2181979"/>
                <a:ext cx="149141" cy="79369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2415" fill="none" extrusionOk="0">
                    <a:moveTo>
                      <a:pt x="4537" y="2073"/>
                    </a:moveTo>
                    <a:cubicBezTo>
                      <a:pt x="4196" y="2293"/>
                      <a:pt x="3805" y="2390"/>
                      <a:pt x="3415" y="2415"/>
                    </a:cubicBezTo>
                    <a:lnTo>
                      <a:pt x="3391" y="2366"/>
                    </a:lnTo>
                    <a:cubicBezTo>
                      <a:pt x="3098" y="2073"/>
                      <a:pt x="2903" y="1659"/>
                      <a:pt x="2684" y="1317"/>
                    </a:cubicBezTo>
                    <a:cubicBezTo>
                      <a:pt x="2440" y="951"/>
                      <a:pt x="2220" y="610"/>
                      <a:pt x="1879" y="366"/>
                    </a:cubicBezTo>
                    <a:cubicBezTo>
                      <a:pt x="1537" y="122"/>
                      <a:pt x="1098" y="0"/>
                      <a:pt x="708" y="122"/>
                    </a:cubicBezTo>
                    <a:cubicBezTo>
                      <a:pt x="415" y="220"/>
                      <a:pt x="171" y="439"/>
                      <a:pt x="1" y="683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57"/>
              <p:cNvSpPr/>
              <p:nvPr/>
            </p:nvSpPr>
            <p:spPr>
              <a:xfrm>
                <a:off x="3990102" y="1908646"/>
                <a:ext cx="197223" cy="210829"/>
              </a:xfrm>
              <a:custGeom>
                <a:avLst/>
                <a:gdLst/>
                <a:ahLst/>
                <a:cxnLst/>
                <a:rect l="l" t="t" r="r" b="b"/>
                <a:pathLst>
                  <a:path w="6001" h="6415" fill="none" extrusionOk="0">
                    <a:moveTo>
                      <a:pt x="3439" y="366"/>
                    </a:moveTo>
                    <a:cubicBezTo>
                      <a:pt x="3171" y="25"/>
                      <a:pt x="2659" y="0"/>
                      <a:pt x="2244" y="98"/>
                    </a:cubicBezTo>
                    <a:cubicBezTo>
                      <a:pt x="1366" y="293"/>
                      <a:pt x="635" y="927"/>
                      <a:pt x="342" y="1756"/>
                    </a:cubicBezTo>
                    <a:cubicBezTo>
                      <a:pt x="1" y="2683"/>
                      <a:pt x="220" y="3732"/>
                      <a:pt x="781" y="4512"/>
                    </a:cubicBezTo>
                    <a:cubicBezTo>
                      <a:pt x="1342" y="5293"/>
                      <a:pt x="2196" y="5829"/>
                      <a:pt x="3122" y="6122"/>
                    </a:cubicBezTo>
                    <a:cubicBezTo>
                      <a:pt x="4049" y="6390"/>
                      <a:pt x="5049" y="6415"/>
                      <a:pt x="6000" y="6317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57"/>
              <p:cNvSpPr/>
              <p:nvPr/>
            </p:nvSpPr>
            <p:spPr>
              <a:xfrm>
                <a:off x="4189685" y="2113818"/>
                <a:ext cx="192425" cy="238929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7270" fill="none" extrusionOk="0">
                    <a:moveTo>
                      <a:pt x="5854" y="4879"/>
                    </a:moveTo>
                    <a:cubicBezTo>
                      <a:pt x="5464" y="5440"/>
                      <a:pt x="5074" y="5855"/>
                      <a:pt x="4708" y="6342"/>
                    </a:cubicBezTo>
                    <a:cubicBezTo>
                      <a:pt x="4342" y="6806"/>
                      <a:pt x="3854" y="7269"/>
                      <a:pt x="3244" y="7269"/>
                    </a:cubicBezTo>
                    <a:cubicBezTo>
                      <a:pt x="2854" y="7269"/>
                      <a:pt x="2513" y="7074"/>
                      <a:pt x="2220" y="6830"/>
                    </a:cubicBezTo>
                    <a:cubicBezTo>
                      <a:pt x="1366" y="6074"/>
                      <a:pt x="1074" y="4879"/>
                      <a:pt x="830" y="3757"/>
                    </a:cubicBezTo>
                    <a:cubicBezTo>
                      <a:pt x="562" y="2513"/>
                      <a:pt x="269" y="1245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57"/>
              <p:cNvSpPr/>
              <p:nvPr/>
            </p:nvSpPr>
            <p:spPr>
              <a:xfrm>
                <a:off x="4452597" y="2381565"/>
                <a:ext cx="49725" cy="128272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3903" fill="none" extrusionOk="0">
                    <a:moveTo>
                      <a:pt x="317" y="0"/>
                    </a:moveTo>
                    <a:cubicBezTo>
                      <a:pt x="561" y="268"/>
                      <a:pt x="683" y="634"/>
                      <a:pt x="659" y="1000"/>
                    </a:cubicBezTo>
                    <a:cubicBezTo>
                      <a:pt x="610" y="1366"/>
                      <a:pt x="415" y="1707"/>
                      <a:pt x="244" y="2049"/>
                    </a:cubicBezTo>
                    <a:cubicBezTo>
                      <a:pt x="98" y="2390"/>
                      <a:pt x="0" y="2781"/>
                      <a:pt x="98" y="3146"/>
                    </a:cubicBezTo>
                    <a:cubicBezTo>
                      <a:pt x="269" y="3902"/>
                      <a:pt x="1317" y="3707"/>
                      <a:pt x="1513" y="3781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57"/>
              <p:cNvSpPr/>
              <p:nvPr/>
            </p:nvSpPr>
            <p:spPr>
              <a:xfrm>
                <a:off x="4502287" y="2479337"/>
                <a:ext cx="179574" cy="75392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2294" fill="none" extrusionOk="0">
                    <a:moveTo>
                      <a:pt x="1" y="806"/>
                    </a:moveTo>
                    <a:cubicBezTo>
                      <a:pt x="830" y="854"/>
                      <a:pt x="1635" y="1098"/>
                      <a:pt x="2342" y="1513"/>
                    </a:cubicBezTo>
                    <a:cubicBezTo>
                      <a:pt x="2927" y="1830"/>
                      <a:pt x="3488" y="2293"/>
                      <a:pt x="4147" y="2245"/>
                    </a:cubicBezTo>
                    <a:cubicBezTo>
                      <a:pt x="4635" y="2220"/>
                      <a:pt x="5122" y="1854"/>
                      <a:pt x="5293" y="1391"/>
                    </a:cubicBezTo>
                    <a:cubicBezTo>
                      <a:pt x="5464" y="903"/>
                      <a:pt x="5318" y="342"/>
                      <a:pt x="4952" y="1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57"/>
              <p:cNvSpPr/>
              <p:nvPr/>
            </p:nvSpPr>
            <p:spPr>
              <a:xfrm>
                <a:off x="4664997" y="2203604"/>
                <a:ext cx="194002" cy="280601"/>
              </a:xfrm>
              <a:custGeom>
                <a:avLst/>
                <a:gdLst/>
                <a:ahLst/>
                <a:cxnLst/>
                <a:rect l="l" t="t" r="r" b="b"/>
                <a:pathLst>
                  <a:path w="5903" h="8538" fill="none" extrusionOk="0">
                    <a:moveTo>
                      <a:pt x="1" y="8391"/>
                    </a:moveTo>
                    <a:cubicBezTo>
                      <a:pt x="659" y="8537"/>
                      <a:pt x="1367" y="8318"/>
                      <a:pt x="1976" y="8025"/>
                    </a:cubicBezTo>
                    <a:cubicBezTo>
                      <a:pt x="2586" y="7732"/>
                      <a:pt x="3098" y="7318"/>
                      <a:pt x="3635" y="6879"/>
                    </a:cubicBezTo>
                    <a:cubicBezTo>
                      <a:pt x="4196" y="6391"/>
                      <a:pt x="4781" y="5879"/>
                      <a:pt x="5147" y="5220"/>
                    </a:cubicBezTo>
                    <a:cubicBezTo>
                      <a:pt x="5513" y="4537"/>
                      <a:pt x="5635" y="3781"/>
                      <a:pt x="5757" y="3025"/>
                    </a:cubicBezTo>
                    <a:cubicBezTo>
                      <a:pt x="5830" y="2488"/>
                      <a:pt x="5903" y="1952"/>
                      <a:pt x="5830" y="1415"/>
                    </a:cubicBezTo>
                    <a:cubicBezTo>
                      <a:pt x="5781" y="903"/>
                      <a:pt x="5586" y="366"/>
                      <a:pt x="5196" y="1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57"/>
              <p:cNvSpPr/>
              <p:nvPr/>
            </p:nvSpPr>
            <p:spPr>
              <a:xfrm>
                <a:off x="4103121" y="1903026"/>
                <a:ext cx="166757" cy="5853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1781" fill="none" extrusionOk="0">
                    <a:moveTo>
                      <a:pt x="0" y="537"/>
                    </a:moveTo>
                    <a:cubicBezTo>
                      <a:pt x="1098" y="74"/>
                      <a:pt x="2439" y="1"/>
                      <a:pt x="3561" y="366"/>
                    </a:cubicBezTo>
                    <a:cubicBezTo>
                      <a:pt x="4244" y="610"/>
                      <a:pt x="4952" y="1074"/>
                      <a:pt x="5074" y="1781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57"/>
              <p:cNvSpPr/>
              <p:nvPr/>
            </p:nvSpPr>
            <p:spPr>
              <a:xfrm>
                <a:off x="4269840" y="1958337"/>
                <a:ext cx="71383" cy="64152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952" fill="none" extrusionOk="0">
                    <a:moveTo>
                      <a:pt x="1" y="98"/>
                    </a:moveTo>
                    <a:cubicBezTo>
                      <a:pt x="122" y="0"/>
                      <a:pt x="391" y="0"/>
                      <a:pt x="562" y="25"/>
                    </a:cubicBezTo>
                    <a:cubicBezTo>
                      <a:pt x="732" y="49"/>
                      <a:pt x="903" y="98"/>
                      <a:pt x="1049" y="196"/>
                    </a:cubicBezTo>
                    <a:cubicBezTo>
                      <a:pt x="1391" y="342"/>
                      <a:pt x="1708" y="561"/>
                      <a:pt x="1903" y="903"/>
                    </a:cubicBezTo>
                    <a:cubicBezTo>
                      <a:pt x="2098" y="1220"/>
                      <a:pt x="2171" y="1610"/>
                      <a:pt x="2001" y="1952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57"/>
              <p:cNvSpPr/>
              <p:nvPr/>
            </p:nvSpPr>
            <p:spPr>
              <a:xfrm>
                <a:off x="4335568" y="2013648"/>
                <a:ext cx="93830" cy="76970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2342" fill="none" extrusionOk="0">
                    <a:moveTo>
                      <a:pt x="1" y="269"/>
                    </a:moveTo>
                    <a:cubicBezTo>
                      <a:pt x="196" y="0"/>
                      <a:pt x="610" y="0"/>
                      <a:pt x="952" y="73"/>
                    </a:cubicBezTo>
                    <a:cubicBezTo>
                      <a:pt x="1488" y="195"/>
                      <a:pt x="2025" y="439"/>
                      <a:pt x="2391" y="830"/>
                    </a:cubicBezTo>
                    <a:cubicBezTo>
                      <a:pt x="2781" y="1244"/>
                      <a:pt x="2854" y="1805"/>
                      <a:pt x="2854" y="2342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57"/>
              <p:cNvSpPr/>
              <p:nvPr/>
            </p:nvSpPr>
            <p:spPr>
              <a:xfrm>
                <a:off x="4427751" y="2028075"/>
                <a:ext cx="116244" cy="62542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1903" fill="none" extrusionOk="0">
                    <a:moveTo>
                      <a:pt x="49" y="1903"/>
                    </a:moveTo>
                    <a:cubicBezTo>
                      <a:pt x="0" y="1244"/>
                      <a:pt x="415" y="586"/>
                      <a:pt x="1025" y="293"/>
                    </a:cubicBezTo>
                    <a:cubicBezTo>
                      <a:pt x="1634" y="0"/>
                      <a:pt x="2366" y="73"/>
                      <a:pt x="2951" y="391"/>
                    </a:cubicBezTo>
                    <a:cubicBezTo>
                      <a:pt x="3049" y="439"/>
                      <a:pt x="3171" y="512"/>
                      <a:pt x="3244" y="610"/>
                    </a:cubicBezTo>
                    <a:cubicBezTo>
                      <a:pt x="3537" y="903"/>
                      <a:pt x="3537" y="1342"/>
                      <a:pt x="3512" y="1756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57"/>
              <p:cNvSpPr/>
              <p:nvPr/>
            </p:nvSpPr>
            <p:spPr>
              <a:xfrm>
                <a:off x="4543170" y="2068958"/>
                <a:ext cx="132282" cy="8097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464" fill="none" extrusionOk="0">
                    <a:moveTo>
                      <a:pt x="0" y="512"/>
                    </a:moveTo>
                    <a:cubicBezTo>
                      <a:pt x="537" y="49"/>
                      <a:pt x="1610" y="0"/>
                      <a:pt x="2293" y="98"/>
                    </a:cubicBezTo>
                    <a:cubicBezTo>
                      <a:pt x="2610" y="147"/>
                      <a:pt x="2903" y="268"/>
                      <a:pt x="3171" y="415"/>
                    </a:cubicBezTo>
                    <a:cubicBezTo>
                      <a:pt x="3513" y="610"/>
                      <a:pt x="3805" y="927"/>
                      <a:pt x="3927" y="1317"/>
                    </a:cubicBezTo>
                    <a:cubicBezTo>
                      <a:pt x="4025" y="1683"/>
                      <a:pt x="4000" y="2122"/>
                      <a:pt x="3830" y="2464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57"/>
              <p:cNvSpPr/>
              <p:nvPr/>
            </p:nvSpPr>
            <p:spPr>
              <a:xfrm>
                <a:off x="4669006" y="2134687"/>
                <a:ext cx="87421" cy="57744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1757" fill="none" extrusionOk="0">
                    <a:moveTo>
                      <a:pt x="1" y="512"/>
                    </a:moveTo>
                    <a:cubicBezTo>
                      <a:pt x="269" y="195"/>
                      <a:pt x="684" y="0"/>
                      <a:pt x="1074" y="0"/>
                    </a:cubicBezTo>
                    <a:cubicBezTo>
                      <a:pt x="1488" y="0"/>
                      <a:pt x="1903" y="195"/>
                      <a:pt x="2147" y="512"/>
                    </a:cubicBezTo>
                    <a:cubicBezTo>
                      <a:pt x="2391" y="829"/>
                      <a:pt x="2659" y="1415"/>
                      <a:pt x="2488" y="1756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57"/>
              <p:cNvSpPr/>
              <p:nvPr/>
            </p:nvSpPr>
            <p:spPr>
              <a:xfrm>
                <a:off x="4750772" y="2179547"/>
                <a:ext cx="100238" cy="47326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1440" fill="none" extrusionOk="0">
                    <a:moveTo>
                      <a:pt x="0" y="391"/>
                    </a:moveTo>
                    <a:cubicBezTo>
                      <a:pt x="122" y="220"/>
                      <a:pt x="342" y="74"/>
                      <a:pt x="561" y="50"/>
                    </a:cubicBezTo>
                    <a:cubicBezTo>
                      <a:pt x="708" y="1"/>
                      <a:pt x="854" y="25"/>
                      <a:pt x="1000" y="25"/>
                    </a:cubicBezTo>
                    <a:cubicBezTo>
                      <a:pt x="1195" y="25"/>
                      <a:pt x="1391" y="50"/>
                      <a:pt x="1561" y="99"/>
                    </a:cubicBezTo>
                    <a:cubicBezTo>
                      <a:pt x="2171" y="269"/>
                      <a:pt x="2756" y="806"/>
                      <a:pt x="3049" y="144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57"/>
              <p:cNvSpPr/>
              <p:nvPr/>
            </p:nvSpPr>
            <p:spPr>
              <a:xfrm>
                <a:off x="4048600" y="1789216"/>
                <a:ext cx="50546" cy="127483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3879" fill="none" extrusionOk="0">
                    <a:moveTo>
                      <a:pt x="1538" y="3878"/>
                    </a:moveTo>
                    <a:cubicBezTo>
                      <a:pt x="903" y="2659"/>
                      <a:pt x="367" y="1317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57"/>
              <p:cNvSpPr/>
              <p:nvPr/>
            </p:nvSpPr>
            <p:spPr>
              <a:xfrm>
                <a:off x="4048600" y="1788395"/>
                <a:ext cx="808019" cy="415249"/>
              </a:xfrm>
              <a:custGeom>
                <a:avLst/>
                <a:gdLst/>
                <a:ahLst/>
                <a:cxnLst/>
                <a:rect l="l" t="t" r="r" b="b"/>
                <a:pathLst>
                  <a:path w="24586" h="12635" fill="none" extrusionOk="0">
                    <a:moveTo>
                      <a:pt x="1" y="1"/>
                    </a:moveTo>
                    <a:cubicBezTo>
                      <a:pt x="3440" y="781"/>
                      <a:pt x="6659" y="2318"/>
                      <a:pt x="9830" y="3854"/>
                    </a:cubicBezTo>
                    <a:cubicBezTo>
                      <a:pt x="10976" y="4415"/>
                      <a:pt x="12123" y="4952"/>
                      <a:pt x="13269" y="5513"/>
                    </a:cubicBezTo>
                    <a:cubicBezTo>
                      <a:pt x="17220" y="7391"/>
                      <a:pt x="21196" y="9318"/>
                      <a:pt x="24586" y="12074"/>
                    </a:cubicBezTo>
                    <a:cubicBezTo>
                      <a:pt x="24391" y="12220"/>
                      <a:pt x="24147" y="12464"/>
                      <a:pt x="23952" y="12635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57"/>
              <p:cNvSpPr/>
              <p:nvPr/>
            </p:nvSpPr>
            <p:spPr>
              <a:xfrm>
                <a:off x="4107919" y="1741103"/>
                <a:ext cx="641295" cy="200444"/>
              </a:xfrm>
              <a:custGeom>
                <a:avLst/>
                <a:gdLst/>
                <a:ahLst/>
                <a:cxnLst/>
                <a:rect l="l" t="t" r="r" b="b"/>
                <a:pathLst>
                  <a:path w="19513" h="6099" fill="none" extrusionOk="0">
                    <a:moveTo>
                      <a:pt x="1" y="1928"/>
                    </a:moveTo>
                    <a:cubicBezTo>
                      <a:pt x="879" y="1928"/>
                      <a:pt x="1952" y="1781"/>
                      <a:pt x="2830" y="1586"/>
                    </a:cubicBezTo>
                    <a:cubicBezTo>
                      <a:pt x="3489" y="1440"/>
                      <a:pt x="4098" y="1245"/>
                      <a:pt x="4757" y="1098"/>
                    </a:cubicBezTo>
                    <a:cubicBezTo>
                      <a:pt x="6269" y="684"/>
                      <a:pt x="7830" y="464"/>
                      <a:pt x="9391" y="293"/>
                    </a:cubicBezTo>
                    <a:cubicBezTo>
                      <a:pt x="10879" y="123"/>
                      <a:pt x="12366" y="1"/>
                      <a:pt x="13854" y="196"/>
                    </a:cubicBezTo>
                    <a:cubicBezTo>
                      <a:pt x="15318" y="391"/>
                      <a:pt x="16781" y="952"/>
                      <a:pt x="17854" y="1976"/>
                    </a:cubicBezTo>
                    <a:cubicBezTo>
                      <a:pt x="18927" y="3025"/>
                      <a:pt x="19513" y="4659"/>
                      <a:pt x="19171" y="6098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57"/>
              <p:cNvSpPr/>
              <p:nvPr/>
            </p:nvSpPr>
            <p:spPr>
              <a:xfrm>
                <a:off x="4652180" y="1941510"/>
                <a:ext cx="85811" cy="113056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3440" fill="none" extrusionOk="0">
                    <a:moveTo>
                      <a:pt x="2610" y="0"/>
                    </a:moveTo>
                    <a:cubicBezTo>
                      <a:pt x="2561" y="634"/>
                      <a:pt x="2513" y="1220"/>
                      <a:pt x="2269" y="1781"/>
                    </a:cubicBezTo>
                    <a:cubicBezTo>
                      <a:pt x="2196" y="1976"/>
                      <a:pt x="2098" y="2171"/>
                      <a:pt x="1976" y="2342"/>
                    </a:cubicBezTo>
                    <a:cubicBezTo>
                      <a:pt x="1781" y="2610"/>
                      <a:pt x="1537" y="2854"/>
                      <a:pt x="1244" y="3049"/>
                    </a:cubicBezTo>
                    <a:cubicBezTo>
                      <a:pt x="1122" y="3122"/>
                      <a:pt x="976" y="3195"/>
                      <a:pt x="854" y="3220"/>
                    </a:cubicBezTo>
                    <a:cubicBezTo>
                      <a:pt x="586" y="3317"/>
                      <a:pt x="244" y="3439"/>
                      <a:pt x="0" y="339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57"/>
              <p:cNvSpPr/>
              <p:nvPr/>
            </p:nvSpPr>
            <p:spPr>
              <a:xfrm>
                <a:off x="4710678" y="1903815"/>
                <a:ext cx="250136" cy="247736"/>
              </a:xfrm>
              <a:custGeom>
                <a:avLst/>
                <a:gdLst/>
                <a:ahLst/>
                <a:cxnLst/>
                <a:rect l="l" t="t" r="r" b="b"/>
                <a:pathLst>
                  <a:path w="7611" h="7538" fill="none" extrusionOk="0">
                    <a:moveTo>
                      <a:pt x="1" y="5537"/>
                    </a:moveTo>
                    <a:cubicBezTo>
                      <a:pt x="416" y="5732"/>
                      <a:pt x="1025" y="5854"/>
                      <a:pt x="1464" y="5684"/>
                    </a:cubicBezTo>
                    <a:cubicBezTo>
                      <a:pt x="2050" y="5440"/>
                      <a:pt x="2489" y="4708"/>
                      <a:pt x="2562" y="4098"/>
                    </a:cubicBezTo>
                    <a:cubicBezTo>
                      <a:pt x="2635" y="3342"/>
                      <a:pt x="2489" y="2562"/>
                      <a:pt x="2781" y="1806"/>
                    </a:cubicBezTo>
                    <a:cubicBezTo>
                      <a:pt x="3025" y="1172"/>
                      <a:pt x="3489" y="659"/>
                      <a:pt x="4147" y="440"/>
                    </a:cubicBezTo>
                    <a:cubicBezTo>
                      <a:pt x="5562" y="1"/>
                      <a:pt x="6708" y="1318"/>
                      <a:pt x="6464" y="2684"/>
                    </a:cubicBezTo>
                    <a:cubicBezTo>
                      <a:pt x="6342" y="3342"/>
                      <a:pt x="5976" y="3928"/>
                      <a:pt x="5415" y="4318"/>
                    </a:cubicBezTo>
                    <a:cubicBezTo>
                      <a:pt x="4879" y="4684"/>
                      <a:pt x="4293" y="5220"/>
                      <a:pt x="4367" y="5928"/>
                    </a:cubicBezTo>
                    <a:cubicBezTo>
                      <a:pt x="4537" y="7318"/>
                      <a:pt x="6586" y="7537"/>
                      <a:pt x="7610" y="7123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57"/>
              <p:cNvSpPr/>
              <p:nvPr/>
            </p:nvSpPr>
            <p:spPr>
              <a:xfrm>
                <a:off x="4906251" y="2040892"/>
                <a:ext cx="171588" cy="192425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5855" fill="none" extrusionOk="0">
                    <a:moveTo>
                      <a:pt x="1" y="5122"/>
                    </a:moveTo>
                    <a:cubicBezTo>
                      <a:pt x="708" y="5635"/>
                      <a:pt x="1611" y="5854"/>
                      <a:pt x="2464" y="5708"/>
                    </a:cubicBezTo>
                    <a:cubicBezTo>
                      <a:pt x="3318" y="5586"/>
                      <a:pt x="4123" y="5098"/>
                      <a:pt x="4659" y="4415"/>
                    </a:cubicBezTo>
                    <a:cubicBezTo>
                      <a:pt x="4952" y="4025"/>
                      <a:pt x="5172" y="3537"/>
                      <a:pt x="5196" y="3025"/>
                    </a:cubicBezTo>
                    <a:cubicBezTo>
                      <a:pt x="5220" y="2464"/>
                      <a:pt x="4976" y="1879"/>
                      <a:pt x="4635" y="1415"/>
                    </a:cubicBezTo>
                    <a:cubicBezTo>
                      <a:pt x="4050" y="586"/>
                      <a:pt x="3050" y="1"/>
                      <a:pt x="2074" y="196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57"/>
              <p:cNvSpPr/>
              <p:nvPr/>
            </p:nvSpPr>
            <p:spPr>
              <a:xfrm>
                <a:off x="4850974" y="1882979"/>
                <a:ext cx="307025" cy="487388"/>
              </a:xfrm>
              <a:custGeom>
                <a:avLst/>
                <a:gdLst/>
                <a:ahLst/>
                <a:cxnLst/>
                <a:rect l="l" t="t" r="r" b="b"/>
                <a:pathLst>
                  <a:path w="9342" h="14830" fill="none" extrusionOk="0">
                    <a:moveTo>
                      <a:pt x="5561" y="513"/>
                    </a:moveTo>
                    <a:cubicBezTo>
                      <a:pt x="5610" y="269"/>
                      <a:pt x="5976" y="50"/>
                      <a:pt x="6219" y="25"/>
                    </a:cubicBezTo>
                    <a:cubicBezTo>
                      <a:pt x="6488" y="1"/>
                      <a:pt x="6732" y="123"/>
                      <a:pt x="6927" y="269"/>
                    </a:cubicBezTo>
                    <a:cubicBezTo>
                      <a:pt x="7512" y="708"/>
                      <a:pt x="7780" y="1464"/>
                      <a:pt x="7780" y="2196"/>
                    </a:cubicBezTo>
                    <a:cubicBezTo>
                      <a:pt x="7780" y="2928"/>
                      <a:pt x="7537" y="3635"/>
                      <a:pt x="7268" y="4318"/>
                    </a:cubicBezTo>
                    <a:cubicBezTo>
                      <a:pt x="7171" y="4562"/>
                      <a:pt x="7073" y="4806"/>
                      <a:pt x="7195" y="5025"/>
                    </a:cubicBezTo>
                    <a:cubicBezTo>
                      <a:pt x="7293" y="5171"/>
                      <a:pt x="7488" y="5245"/>
                      <a:pt x="7634" y="5342"/>
                    </a:cubicBezTo>
                    <a:cubicBezTo>
                      <a:pt x="8171" y="5635"/>
                      <a:pt x="8488" y="6245"/>
                      <a:pt x="8707" y="6830"/>
                    </a:cubicBezTo>
                    <a:cubicBezTo>
                      <a:pt x="9341" y="8732"/>
                      <a:pt x="8902" y="10952"/>
                      <a:pt x="7634" y="12488"/>
                    </a:cubicBezTo>
                    <a:cubicBezTo>
                      <a:pt x="6341" y="14025"/>
                      <a:pt x="4220" y="14830"/>
                      <a:pt x="2220" y="14537"/>
                    </a:cubicBezTo>
                    <a:cubicBezTo>
                      <a:pt x="1390" y="14415"/>
                      <a:pt x="512" y="14049"/>
                      <a:pt x="0" y="13391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57"/>
              <p:cNvSpPr/>
              <p:nvPr/>
            </p:nvSpPr>
            <p:spPr>
              <a:xfrm>
                <a:off x="4591250" y="2536258"/>
                <a:ext cx="66584" cy="258943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7879" fill="none" extrusionOk="0">
                    <a:moveTo>
                      <a:pt x="1" y="0"/>
                    </a:moveTo>
                    <a:cubicBezTo>
                      <a:pt x="245" y="2512"/>
                      <a:pt x="1293" y="5464"/>
                      <a:pt x="2025" y="7878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57"/>
              <p:cNvSpPr/>
              <p:nvPr/>
            </p:nvSpPr>
            <p:spPr>
              <a:xfrm>
                <a:off x="4247394" y="2610006"/>
                <a:ext cx="16860" cy="120253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659" fill="none" extrusionOk="0">
                    <a:moveTo>
                      <a:pt x="1" y="0"/>
                    </a:moveTo>
                    <a:cubicBezTo>
                      <a:pt x="196" y="1488"/>
                      <a:pt x="293" y="2195"/>
                      <a:pt x="513" y="3659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57"/>
              <p:cNvSpPr/>
              <p:nvPr/>
            </p:nvSpPr>
            <p:spPr>
              <a:xfrm>
                <a:off x="4737955" y="1779587"/>
                <a:ext cx="295785" cy="161959"/>
              </a:xfrm>
              <a:custGeom>
                <a:avLst/>
                <a:gdLst/>
                <a:ahLst/>
                <a:cxnLst/>
                <a:rect l="l" t="t" r="r" b="b"/>
                <a:pathLst>
                  <a:path w="9000" h="4928" fill="none" extrusionOk="0">
                    <a:moveTo>
                      <a:pt x="9000" y="3659"/>
                    </a:moveTo>
                    <a:cubicBezTo>
                      <a:pt x="8951" y="2366"/>
                      <a:pt x="8098" y="1196"/>
                      <a:pt x="6976" y="610"/>
                    </a:cubicBezTo>
                    <a:cubicBezTo>
                      <a:pt x="5829" y="25"/>
                      <a:pt x="4463" y="0"/>
                      <a:pt x="3244" y="415"/>
                    </a:cubicBezTo>
                    <a:cubicBezTo>
                      <a:pt x="2903" y="537"/>
                      <a:pt x="2585" y="732"/>
                      <a:pt x="2268" y="927"/>
                    </a:cubicBezTo>
                    <a:cubicBezTo>
                      <a:pt x="1683" y="1318"/>
                      <a:pt x="317" y="2439"/>
                      <a:pt x="0" y="4927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57"/>
              <p:cNvSpPr/>
              <p:nvPr/>
            </p:nvSpPr>
            <p:spPr>
              <a:xfrm>
                <a:off x="4431761" y="1405261"/>
                <a:ext cx="122652" cy="76181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2318" extrusionOk="0">
                    <a:moveTo>
                      <a:pt x="1878" y="1"/>
                    </a:moveTo>
                    <a:lnTo>
                      <a:pt x="0" y="2025"/>
                    </a:lnTo>
                    <a:lnTo>
                      <a:pt x="342" y="2318"/>
                    </a:lnTo>
                    <a:lnTo>
                      <a:pt x="1878" y="683"/>
                    </a:lnTo>
                    <a:lnTo>
                      <a:pt x="3415" y="2318"/>
                    </a:lnTo>
                    <a:lnTo>
                      <a:pt x="3732" y="2025"/>
                    </a:lnTo>
                    <a:lnTo>
                      <a:pt x="187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Spartanke</a:t>
            </a:r>
            <a:endParaRPr dirty="0"/>
          </a:p>
        </p:txBody>
      </p:sp>
      <p:sp>
        <p:nvSpPr>
          <p:cNvPr id="2730" name="Google Shape;2730;p52"/>
          <p:cNvSpPr txBox="1">
            <a:spLocks noGrp="1"/>
          </p:cNvSpPr>
          <p:nvPr>
            <p:ph type="subTitle" idx="6"/>
          </p:nvPr>
        </p:nvSpPr>
        <p:spPr>
          <a:xfrm>
            <a:off x="1974393" y="3694100"/>
            <a:ext cx="2851250" cy="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1" dirty="0"/>
              <a:t>Dok je ostatak Grčke imao pravila oblačenja odjeće te kontrolirao odjeću koju nose žene, Spartanke su se </a:t>
            </a:r>
            <a:r>
              <a:rPr lang="hr-HR" sz="1000" b="1" dirty="0" err="1"/>
              <a:t>smijele</a:t>
            </a:r>
            <a:r>
              <a:rPr lang="hr-HR" sz="1000" b="1" dirty="0"/>
              <a:t> oblačiti kako se htjele.</a:t>
            </a:r>
            <a:endParaRPr sz="1000" b="1" dirty="0"/>
          </a:p>
        </p:txBody>
      </p:sp>
      <p:sp>
        <p:nvSpPr>
          <p:cNvPr id="2731" name="Google Shape;2731;p52"/>
          <p:cNvSpPr txBox="1">
            <a:spLocks noGrp="1"/>
          </p:cNvSpPr>
          <p:nvPr>
            <p:ph type="title" idx="2"/>
          </p:nvPr>
        </p:nvSpPr>
        <p:spPr>
          <a:xfrm>
            <a:off x="1890350" y="1592452"/>
            <a:ext cx="1978200" cy="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hr-HR" dirty="0"/>
              <a:t>Sport</a:t>
            </a:r>
            <a:endParaRPr dirty="0"/>
          </a:p>
        </p:txBody>
      </p:sp>
      <p:sp>
        <p:nvSpPr>
          <p:cNvPr id="2732" name="Google Shape;2732;p52"/>
          <p:cNvSpPr txBox="1">
            <a:spLocks noGrp="1"/>
          </p:cNvSpPr>
          <p:nvPr>
            <p:ph type="subTitle" idx="1"/>
          </p:nvPr>
        </p:nvSpPr>
        <p:spPr>
          <a:xfrm>
            <a:off x="1815734" y="2284210"/>
            <a:ext cx="2919235" cy="4324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Očekivala se da žena treba biti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utrenirana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sportašica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natjecati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 u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sportu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kako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bi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privukla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potencijalne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udvarače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r>
              <a:rPr lang="hr-HR" sz="1000" b="1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Žene su se bavile sportom i znale koristit oružje, očekivano je da moraju biti sposobne obraniti dom  i obitelj</a:t>
            </a:r>
            <a:endParaRPr sz="1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33" name="Google Shape;2733;p52"/>
          <p:cNvSpPr txBox="1">
            <a:spLocks noGrp="1"/>
          </p:cNvSpPr>
          <p:nvPr>
            <p:ph type="title" idx="3"/>
          </p:nvPr>
        </p:nvSpPr>
        <p:spPr>
          <a:xfrm>
            <a:off x="5787204" y="1692800"/>
            <a:ext cx="1978200" cy="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Religija</a:t>
            </a:r>
            <a:endParaRPr dirty="0"/>
          </a:p>
        </p:txBody>
      </p:sp>
      <p:sp>
        <p:nvSpPr>
          <p:cNvPr id="2734" name="Google Shape;2734;p52"/>
          <p:cNvSpPr txBox="1">
            <a:spLocks noGrp="1"/>
          </p:cNvSpPr>
          <p:nvPr>
            <p:ph type="subTitle" idx="4"/>
          </p:nvPr>
        </p:nvSpPr>
        <p:spPr>
          <a:xfrm>
            <a:off x="5851584" y="2229050"/>
            <a:ext cx="2735292" cy="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 err="1">
                <a:solidFill>
                  <a:schemeClr val="bg2"/>
                </a:solidFill>
              </a:rPr>
              <a:t>Posljedično</a:t>
            </a:r>
            <a:r>
              <a:rPr lang="en-US" sz="1000" b="1" dirty="0">
                <a:solidFill>
                  <a:schemeClr val="bg2"/>
                </a:solidFill>
              </a:rPr>
              <a:t>, </a:t>
            </a:r>
            <a:r>
              <a:rPr lang="en-US" sz="1000" b="1" dirty="0" err="1">
                <a:solidFill>
                  <a:schemeClr val="bg2"/>
                </a:solidFill>
              </a:rPr>
              <a:t>kultovi</a:t>
            </a:r>
            <a:r>
              <a:rPr lang="en-US" sz="1000" b="1" dirty="0">
                <a:solidFill>
                  <a:schemeClr val="bg2"/>
                </a:solidFill>
              </a:rPr>
              <a:t> </a:t>
            </a:r>
            <a:r>
              <a:rPr lang="en-US" sz="1000" b="1" dirty="0" err="1">
                <a:solidFill>
                  <a:schemeClr val="bg2"/>
                </a:solidFill>
              </a:rPr>
              <a:t>su</a:t>
            </a:r>
            <a:r>
              <a:rPr lang="en-US" sz="1000" b="1" dirty="0">
                <a:solidFill>
                  <a:schemeClr val="bg2"/>
                </a:solidFill>
              </a:rPr>
              <a:t> </a:t>
            </a:r>
            <a:r>
              <a:rPr lang="en-US" sz="1000" b="1" dirty="0" err="1">
                <a:solidFill>
                  <a:schemeClr val="bg2"/>
                </a:solidFill>
              </a:rPr>
              <a:t>bili</a:t>
            </a:r>
            <a:r>
              <a:rPr lang="en-US" sz="1000" b="1" dirty="0">
                <a:solidFill>
                  <a:schemeClr val="bg2"/>
                </a:solidFill>
              </a:rPr>
              <a:t> </a:t>
            </a:r>
            <a:r>
              <a:rPr lang="en-US" sz="1000" b="1" dirty="0" err="1">
                <a:solidFill>
                  <a:schemeClr val="bg2"/>
                </a:solidFill>
              </a:rPr>
              <a:t>usredotočeni</a:t>
            </a:r>
            <a:r>
              <a:rPr lang="en-US" sz="1000" b="1" dirty="0">
                <a:solidFill>
                  <a:schemeClr val="bg2"/>
                </a:solidFill>
              </a:rPr>
              <a:t> </a:t>
            </a:r>
            <a:r>
              <a:rPr lang="en-US" sz="1000" b="1" dirty="0" err="1">
                <a:solidFill>
                  <a:schemeClr val="bg2"/>
                </a:solidFill>
              </a:rPr>
              <a:t>na</a:t>
            </a:r>
            <a:r>
              <a:rPr lang="en-US" sz="1000" b="1" dirty="0">
                <a:solidFill>
                  <a:schemeClr val="bg2"/>
                </a:solidFill>
              </a:rPr>
              <a:t> </a:t>
            </a:r>
            <a:r>
              <a:rPr lang="en-US" sz="1000" b="1" dirty="0" err="1">
                <a:solidFill>
                  <a:schemeClr val="bg2"/>
                </a:solidFill>
              </a:rPr>
              <a:t>plodnost</a:t>
            </a:r>
            <a:r>
              <a:rPr lang="hr-HR" sz="1000" b="1" dirty="0">
                <a:solidFill>
                  <a:schemeClr val="bg2"/>
                </a:solidFill>
              </a:rPr>
              <a:t>, </a:t>
            </a:r>
            <a:r>
              <a:rPr lang="hr-HR" sz="1000" b="1" dirty="0">
                <a:solidFill>
                  <a:schemeClr val="bg2"/>
                </a:solidFill>
                <a:latin typeface="Arial" panose="020B0604020202020204" pitchFamily="34" charset="0"/>
              </a:rPr>
              <a:t>k</a:t>
            </a:r>
            <a:r>
              <a:rPr lang="en-US" sz="1000" b="1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ult </a:t>
            </a:r>
            <a:r>
              <a:rPr lang="en-US" sz="1000" b="1" i="0" u="none" strike="noStrike" dirty="0" err="1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3" tooltip="Eileithy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Eileithyie</a:t>
            </a:r>
            <a:r>
              <a:rPr lang="en-US" sz="1000" b="1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 bio je </a:t>
            </a:r>
            <a:r>
              <a:rPr lang="en-US" sz="1000" b="1" i="0" dirty="0" err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važan</a:t>
            </a:r>
            <a:r>
              <a:rPr lang="en-US" sz="1000" b="1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000" b="1" i="0" dirty="0" err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kult</a:t>
            </a:r>
            <a:r>
              <a:rPr lang="en-US" sz="1000" b="1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sz="1000" b="1" i="0" dirty="0" err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spartanske</a:t>
            </a:r>
            <a:r>
              <a:rPr lang="en-US" sz="1000" b="1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000" b="1" i="0" dirty="0" err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žene</a:t>
            </a:r>
            <a:r>
              <a:rPr lang="en-US" sz="1000" b="1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hr-HR" sz="1000" b="1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Zbog toga što su se muškarci bavili ratom, Spartanke su </a:t>
            </a:r>
            <a:r>
              <a:rPr lang="hr-HR" sz="1000" b="1" dirty="0">
                <a:solidFill>
                  <a:schemeClr val="bg2"/>
                </a:solidFill>
                <a:latin typeface="Arial" panose="020B0604020202020204" pitchFamily="34" charset="0"/>
              </a:rPr>
              <a:t>obavljale religijske dužnosti.</a:t>
            </a:r>
            <a:endParaRPr sz="1000" b="1" dirty="0">
              <a:solidFill>
                <a:schemeClr val="bg2"/>
              </a:solidFill>
            </a:endParaRPr>
          </a:p>
        </p:txBody>
      </p:sp>
      <p:sp>
        <p:nvSpPr>
          <p:cNvPr id="2735" name="Google Shape;2735;p52"/>
          <p:cNvSpPr txBox="1">
            <a:spLocks noGrp="1"/>
          </p:cNvSpPr>
          <p:nvPr>
            <p:ph type="title" idx="5"/>
          </p:nvPr>
        </p:nvSpPr>
        <p:spPr>
          <a:xfrm>
            <a:off x="2424850" y="3126200"/>
            <a:ext cx="1978200" cy="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Odjeća</a:t>
            </a:r>
            <a:endParaRPr dirty="0"/>
          </a:p>
        </p:txBody>
      </p:sp>
      <p:sp>
        <p:nvSpPr>
          <p:cNvPr id="2736" name="Google Shape;2736;p52"/>
          <p:cNvSpPr txBox="1">
            <a:spLocks noGrp="1"/>
          </p:cNvSpPr>
          <p:nvPr>
            <p:ph type="title" idx="7"/>
          </p:nvPr>
        </p:nvSpPr>
        <p:spPr>
          <a:xfrm>
            <a:off x="5814150" y="3315500"/>
            <a:ext cx="1978200" cy="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Sloboda</a:t>
            </a:r>
            <a:endParaRPr dirty="0"/>
          </a:p>
        </p:txBody>
      </p:sp>
      <p:sp>
        <p:nvSpPr>
          <p:cNvPr id="2737" name="Google Shape;2737;p52"/>
          <p:cNvSpPr txBox="1">
            <a:spLocks noGrp="1"/>
          </p:cNvSpPr>
          <p:nvPr>
            <p:ph type="subTitle" idx="8"/>
          </p:nvPr>
        </p:nvSpPr>
        <p:spPr>
          <a:xfrm>
            <a:off x="5814150" y="3848940"/>
            <a:ext cx="3329850" cy="4973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dirty="0" err="1">
                <a:solidFill>
                  <a:srgbClr val="1A202C"/>
                </a:solidFill>
                <a:effectLst/>
                <a:latin typeface="+mj-lt"/>
              </a:rPr>
              <a:t>Kako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+mj-lt"/>
              </a:rPr>
              <a:t> bi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+mj-lt"/>
              </a:rPr>
              <a:t>dodale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+mj-lt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+mj-lt"/>
              </a:rPr>
              <a:t>svoj</a:t>
            </a:r>
            <a:r>
              <a:rPr lang="hr-HR" sz="1000" b="1" i="0" dirty="0">
                <a:solidFill>
                  <a:srgbClr val="1A202C"/>
                </a:solidFill>
                <a:effectLst/>
                <a:latin typeface="+mj-lt"/>
              </a:rPr>
              <a:t>oj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+mj-lt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+mj-lt"/>
              </a:rPr>
              <a:t>neovisnost</a:t>
            </a:r>
            <a:r>
              <a:rPr lang="hr-HR" sz="1000" b="1" i="0" dirty="0">
                <a:solidFill>
                  <a:srgbClr val="1A202C"/>
                </a:solidFill>
                <a:effectLst/>
                <a:latin typeface="+mj-lt"/>
              </a:rPr>
              <a:t>i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+mj-lt"/>
              </a:rPr>
              <a:t>,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+mj-lt"/>
              </a:rPr>
              <a:t>spartanskim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+mj-lt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+mj-lt"/>
              </a:rPr>
              <a:t>ženama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+mj-lt"/>
              </a:rPr>
              <a:t> je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+mj-lt"/>
              </a:rPr>
              <a:t>bilo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+mj-lt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+mj-lt"/>
              </a:rPr>
              <a:t>dopušteno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+mj-lt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+mj-lt"/>
              </a:rPr>
              <a:t>posjedovati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+mj-lt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+mj-lt"/>
              </a:rPr>
              <a:t>i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+mj-lt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+mj-lt"/>
              </a:rPr>
              <a:t>upravljati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+mj-lt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+mj-lt"/>
              </a:rPr>
              <a:t>svojim</a:t>
            </a:r>
            <a:r>
              <a:rPr lang="en-US" sz="1000" b="1" i="0" dirty="0">
                <a:solidFill>
                  <a:srgbClr val="1A202C"/>
                </a:solidFill>
                <a:effectLst/>
                <a:latin typeface="+mj-lt"/>
              </a:rPr>
              <a:t> </a:t>
            </a:r>
            <a:r>
              <a:rPr lang="en-US" sz="1000" b="1" i="0" dirty="0" err="1">
                <a:solidFill>
                  <a:srgbClr val="1A202C"/>
                </a:solidFill>
                <a:effectLst/>
                <a:latin typeface="+mj-lt"/>
              </a:rPr>
              <a:t>posjedima</a:t>
            </a:r>
            <a:r>
              <a:rPr lang="hr-HR" sz="1000" b="1" dirty="0">
                <a:solidFill>
                  <a:srgbClr val="1A202C"/>
                </a:solidFill>
                <a:latin typeface="+mj-lt"/>
              </a:rPr>
              <a:t> osim toga mogu </a:t>
            </a:r>
            <a:r>
              <a:rPr lang="hr-HR" sz="1000" b="1" dirty="0" err="1">
                <a:solidFill>
                  <a:srgbClr val="1A202C"/>
                </a:solidFill>
                <a:latin typeface="+mj-lt"/>
              </a:rPr>
              <a:t>trgovatai</a:t>
            </a:r>
            <a:r>
              <a:rPr lang="hr-HR" sz="1000" b="1" dirty="0">
                <a:solidFill>
                  <a:srgbClr val="1A202C"/>
                </a:solidFill>
                <a:latin typeface="+mj-lt"/>
              </a:rPr>
              <a:t> i samostalno donositi odluke o svom novcu. Mogli se biti dio političkog života svog polisa.</a:t>
            </a:r>
            <a:endParaRPr sz="1000" b="1" dirty="0">
              <a:latin typeface="+mj-lt"/>
            </a:endParaRPr>
          </a:p>
        </p:txBody>
      </p:sp>
      <p:sp>
        <p:nvSpPr>
          <p:cNvPr id="2738" name="Google Shape;2738;p52"/>
          <p:cNvSpPr/>
          <p:nvPr/>
        </p:nvSpPr>
        <p:spPr>
          <a:xfrm>
            <a:off x="883064" y="1554456"/>
            <a:ext cx="970800" cy="970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7150" dist="66675" dir="2700000" algn="bl" rotWithShape="0">
              <a:schemeClr val="dk2">
                <a:alpha val="2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9" name="Google Shape;2739;p52"/>
          <p:cNvSpPr/>
          <p:nvPr/>
        </p:nvSpPr>
        <p:spPr>
          <a:xfrm>
            <a:off x="4734970" y="1651725"/>
            <a:ext cx="970800" cy="970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7150" dist="66675" dir="2700000" algn="bl" rotWithShape="0">
              <a:schemeClr val="dk2">
                <a:alpha val="2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52"/>
          <p:cNvSpPr/>
          <p:nvPr/>
        </p:nvSpPr>
        <p:spPr>
          <a:xfrm>
            <a:off x="926630" y="3061988"/>
            <a:ext cx="970800" cy="970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7150" dist="66675" dir="2700000" algn="bl" rotWithShape="0">
              <a:schemeClr val="dk2">
                <a:alpha val="2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1" name="Google Shape;2741;p52"/>
          <p:cNvSpPr/>
          <p:nvPr/>
        </p:nvSpPr>
        <p:spPr>
          <a:xfrm>
            <a:off x="4734970" y="3061988"/>
            <a:ext cx="970800" cy="970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7150" dist="66675" dir="2700000" algn="bl" rotWithShape="0">
              <a:schemeClr val="dk2">
                <a:alpha val="2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2" name="Google Shape;2742;p52"/>
          <p:cNvGrpSpPr/>
          <p:nvPr/>
        </p:nvGrpSpPr>
        <p:grpSpPr>
          <a:xfrm>
            <a:off x="1038631" y="1699675"/>
            <a:ext cx="679930" cy="679551"/>
            <a:chOff x="1586025" y="1832535"/>
            <a:chExt cx="608656" cy="608317"/>
          </a:xfrm>
        </p:grpSpPr>
        <p:sp>
          <p:nvSpPr>
            <p:cNvPr id="2743" name="Google Shape;2743;p52"/>
            <p:cNvSpPr/>
            <p:nvPr/>
          </p:nvSpPr>
          <p:spPr>
            <a:xfrm>
              <a:off x="1586025" y="1832535"/>
              <a:ext cx="608656" cy="608317"/>
            </a:xfrm>
            <a:custGeom>
              <a:avLst/>
              <a:gdLst/>
              <a:ahLst/>
              <a:cxnLst/>
              <a:rect l="l" t="t" r="r" b="b"/>
              <a:pathLst>
                <a:path w="20297" h="20284" extrusionOk="0">
                  <a:moveTo>
                    <a:pt x="10148" y="1183"/>
                  </a:moveTo>
                  <a:cubicBezTo>
                    <a:pt x="12541" y="1183"/>
                    <a:pt x="14786" y="2111"/>
                    <a:pt x="16479" y="3805"/>
                  </a:cubicBezTo>
                  <a:cubicBezTo>
                    <a:pt x="18173" y="5498"/>
                    <a:pt x="19100" y="7743"/>
                    <a:pt x="19100" y="10135"/>
                  </a:cubicBezTo>
                  <a:cubicBezTo>
                    <a:pt x="19100" y="12528"/>
                    <a:pt x="18173" y="14786"/>
                    <a:pt x="16479" y="16480"/>
                  </a:cubicBezTo>
                  <a:cubicBezTo>
                    <a:pt x="14786" y="18160"/>
                    <a:pt x="12541" y="19101"/>
                    <a:pt x="10148" y="19101"/>
                  </a:cubicBezTo>
                  <a:cubicBezTo>
                    <a:pt x="7756" y="19101"/>
                    <a:pt x="5511" y="18160"/>
                    <a:pt x="3817" y="16480"/>
                  </a:cubicBezTo>
                  <a:cubicBezTo>
                    <a:pt x="2124" y="14786"/>
                    <a:pt x="1196" y="12528"/>
                    <a:pt x="1196" y="10135"/>
                  </a:cubicBezTo>
                  <a:cubicBezTo>
                    <a:pt x="1196" y="7743"/>
                    <a:pt x="2124" y="5498"/>
                    <a:pt x="3817" y="3805"/>
                  </a:cubicBezTo>
                  <a:cubicBezTo>
                    <a:pt x="5511" y="2111"/>
                    <a:pt x="7756" y="1183"/>
                    <a:pt x="10148" y="1183"/>
                  </a:cubicBezTo>
                  <a:close/>
                  <a:moveTo>
                    <a:pt x="10148" y="1"/>
                  </a:moveTo>
                  <a:cubicBezTo>
                    <a:pt x="7433" y="1"/>
                    <a:pt x="4893" y="1049"/>
                    <a:pt x="2971" y="2971"/>
                  </a:cubicBezTo>
                  <a:cubicBezTo>
                    <a:pt x="1062" y="4880"/>
                    <a:pt x="0" y="7434"/>
                    <a:pt x="0" y="10135"/>
                  </a:cubicBezTo>
                  <a:cubicBezTo>
                    <a:pt x="0" y="12851"/>
                    <a:pt x="1062" y="15404"/>
                    <a:pt x="2971" y="17313"/>
                  </a:cubicBezTo>
                  <a:cubicBezTo>
                    <a:pt x="4893" y="19235"/>
                    <a:pt x="7433" y="20284"/>
                    <a:pt x="10148" y="20284"/>
                  </a:cubicBezTo>
                  <a:cubicBezTo>
                    <a:pt x="12850" y="20284"/>
                    <a:pt x="15404" y="19235"/>
                    <a:pt x="17312" y="17313"/>
                  </a:cubicBezTo>
                  <a:cubicBezTo>
                    <a:pt x="19235" y="15404"/>
                    <a:pt x="20296" y="12851"/>
                    <a:pt x="20296" y="10135"/>
                  </a:cubicBezTo>
                  <a:cubicBezTo>
                    <a:pt x="20296" y="7434"/>
                    <a:pt x="19235" y="4880"/>
                    <a:pt x="17312" y="2971"/>
                  </a:cubicBezTo>
                  <a:cubicBezTo>
                    <a:pt x="15404" y="1049"/>
                    <a:pt x="12850" y="1"/>
                    <a:pt x="101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52"/>
            <p:cNvSpPr/>
            <p:nvPr/>
          </p:nvSpPr>
          <p:spPr>
            <a:xfrm>
              <a:off x="1735661" y="1931677"/>
              <a:ext cx="321286" cy="446281"/>
            </a:xfrm>
            <a:custGeom>
              <a:avLst/>
              <a:gdLst/>
              <a:ahLst/>
              <a:cxnLst/>
              <a:rect l="l" t="t" r="r" b="b"/>
              <a:pathLst>
                <a:path w="10714" h="14881" extrusionOk="0">
                  <a:moveTo>
                    <a:pt x="5028" y="1184"/>
                  </a:moveTo>
                  <a:cubicBezTo>
                    <a:pt x="5996" y="1184"/>
                    <a:pt x="6896" y="1547"/>
                    <a:pt x="7595" y="2206"/>
                  </a:cubicBezTo>
                  <a:cubicBezTo>
                    <a:pt x="7447" y="2394"/>
                    <a:pt x="7367" y="2569"/>
                    <a:pt x="7313" y="2716"/>
                  </a:cubicBezTo>
                  <a:cubicBezTo>
                    <a:pt x="7219" y="2932"/>
                    <a:pt x="7165" y="3039"/>
                    <a:pt x="6950" y="3187"/>
                  </a:cubicBezTo>
                  <a:cubicBezTo>
                    <a:pt x="6721" y="3348"/>
                    <a:pt x="6600" y="3362"/>
                    <a:pt x="6385" y="3375"/>
                  </a:cubicBezTo>
                  <a:cubicBezTo>
                    <a:pt x="6090" y="3389"/>
                    <a:pt x="5700" y="3415"/>
                    <a:pt x="5216" y="3765"/>
                  </a:cubicBezTo>
                  <a:cubicBezTo>
                    <a:pt x="4719" y="4101"/>
                    <a:pt x="4557" y="4464"/>
                    <a:pt x="4450" y="4719"/>
                  </a:cubicBezTo>
                  <a:cubicBezTo>
                    <a:pt x="4356" y="4921"/>
                    <a:pt x="4302" y="5042"/>
                    <a:pt x="4087" y="5190"/>
                  </a:cubicBezTo>
                  <a:cubicBezTo>
                    <a:pt x="3858" y="5351"/>
                    <a:pt x="3737" y="5364"/>
                    <a:pt x="3522" y="5378"/>
                  </a:cubicBezTo>
                  <a:cubicBezTo>
                    <a:pt x="3227" y="5391"/>
                    <a:pt x="2837" y="5418"/>
                    <a:pt x="2353" y="5768"/>
                  </a:cubicBezTo>
                  <a:cubicBezTo>
                    <a:pt x="1869" y="6104"/>
                    <a:pt x="1708" y="6507"/>
                    <a:pt x="1600" y="6830"/>
                  </a:cubicBezTo>
                  <a:cubicBezTo>
                    <a:pt x="1358" y="6346"/>
                    <a:pt x="1184" y="5741"/>
                    <a:pt x="1184" y="4961"/>
                  </a:cubicBezTo>
                  <a:cubicBezTo>
                    <a:pt x="1184" y="3980"/>
                    <a:pt x="1587" y="3039"/>
                    <a:pt x="2313" y="2313"/>
                  </a:cubicBezTo>
                  <a:cubicBezTo>
                    <a:pt x="3025" y="1601"/>
                    <a:pt x="3979" y="1198"/>
                    <a:pt x="4974" y="1184"/>
                  </a:cubicBezTo>
                  <a:close/>
                  <a:moveTo>
                    <a:pt x="8375" y="3241"/>
                  </a:moveTo>
                  <a:cubicBezTo>
                    <a:pt x="8644" y="3751"/>
                    <a:pt x="8791" y="4343"/>
                    <a:pt x="8791" y="4948"/>
                  </a:cubicBezTo>
                  <a:cubicBezTo>
                    <a:pt x="8791" y="4988"/>
                    <a:pt x="8791" y="5042"/>
                    <a:pt x="8805" y="5082"/>
                  </a:cubicBezTo>
                  <a:lnTo>
                    <a:pt x="9423" y="7636"/>
                  </a:lnTo>
                  <a:lnTo>
                    <a:pt x="8980" y="7636"/>
                  </a:lnTo>
                  <a:cubicBezTo>
                    <a:pt x="8670" y="7636"/>
                    <a:pt x="8415" y="7865"/>
                    <a:pt x="8388" y="8174"/>
                  </a:cubicBezTo>
                  <a:lnTo>
                    <a:pt x="8227" y="10055"/>
                  </a:lnTo>
                  <a:cubicBezTo>
                    <a:pt x="8200" y="10244"/>
                    <a:pt x="8106" y="10418"/>
                    <a:pt x="7945" y="10526"/>
                  </a:cubicBezTo>
                  <a:cubicBezTo>
                    <a:pt x="7830" y="10602"/>
                    <a:pt x="7703" y="10638"/>
                    <a:pt x="7571" y="10638"/>
                  </a:cubicBezTo>
                  <a:cubicBezTo>
                    <a:pt x="7517" y="10638"/>
                    <a:pt x="7462" y="10632"/>
                    <a:pt x="7407" y="10620"/>
                  </a:cubicBezTo>
                  <a:lnTo>
                    <a:pt x="5445" y="10109"/>
                  </a:lnTo>
                  <a:cubicBezTo>
                    <a:pt x="5391" y="10093"/>
                    <a:pt x="5336" y="10085"/>
                    <a:pt x="5282" y="10085"/>
                  </a:cubicBezTo>
                  <a:cubicBezTo>
                    <a:pt x="5026" y="10085"/>
                    <a:pt x="4785" y="10260"/>
                    <a:pt x="4719" y="10526"/>
                  </a:cubicBezTo>
                  <a:cubicBezTo>
                    <a:pt x="4638" y="10822"/>
                    <a:pt x="4799" y="11131"/>
                    <a:pt x="5082" y="11238"/>
                  </a:cubicBezTo>
                  <a:lnTo>
                    <a:pt x="5082" y="12892"/>
                  </a:lnTo>
                  <a:cubicBezTo>
                    <a:pt x="4356" y="12287"/>
                    <a:pt x="3307" y="11574"/>
                    <a:pt x="2192" y="11386"/>
                  </a:cubicBezTo>
                  <a:lnTo>
                    <a:pt x="2192" y="8214"/>
                  </a:lnTo>
                  <a:cubicBezTo>
                    <a:pt x="2501" y="7891"/>
                    <a:pt x="2622" y="7542"/>
                    <a:pt x="2702" y="7273"/>
                  </a:cubicBezTo>
                  <a:cubicBezTo>
                    <a:pt x="2797" y="6991"/>
                    <a:pt x="2837" y="6870"/>
                    <a:pt x="3025" y="6735"/>
                  </a:cubicBezTo>
                  <a:cubicBezTo>
                    <a:pt x="3254" y="6588"/>
                    <a:pt x="3375" y="6574"/>
                    <a:pt x="3590" y="6561"/>
                  </a:cubicBezTo>
                  <a:cubicBezTo>
                    <a:pt x="3885" y="6534"/>
                    <a:pt x="4275" y="6520"/>
                    <a:pt x="4759" y="6171"/>
                  </a:cubicBezTo>
                  <a:cubicBezTo>
                    <a:pt x="5256" y="5821"/>
                    <a:pt x="5418" y="5472"/>
                    <a:pt x="5525" y="5203"/>
                  </a:cubicBezTo>
                  <a:cubicBezTo>
                    <a:pt x="5619" y="5001"/>
                    <a:pt x="5673" y="4894"/>
                    <a:pt x="5888" y="4733"/>
                  </a:cubicBezTo>
                  <a:cubicBezTo>
                    <a:pt x="6117" y="4585"/>
                    <a:pt x="6238" y="4571"/>
                    <a:pt x="6453" y="4558"/>
                  </a:cubicBezTo>
                  <a:cubicBezTo>
                    <a:pt x="6748" y="4531"/>
                    <a:pt x="7138" y="4518"/>
                    <a:pt x="7622" y="4168"/>
                  </a:cubicBezTo>
                  <a:cubicBezTo>
                    <a:pt x="8106" y="3832"/>
                    <a:pt x="8267" y="3496"/>
                    <a:pt x="8375" y="3241"/>
                  </a:cubicBezTo>
                  <a:close/>
                  <a:moveTo>
                    <a:pt x="5061" y="0"/>
                  </a:moveTo>
                  <a:cubicBezTo>
                    <a:pt x="5027" y="0"/>
                    <a:pt x="4994" y="1"/>
                    <a:pt x="4961" y="1"/>
                  </a:cubicBezTo>
                  <a:cubicBezTo>
                    <a:pt x="3643" y="15"/>
                    <a:pt x="2407" y="539"/>
                    <a:pt x="1466" y="1480"/>
                  </a:cubicBezTo>
                  <a:cubicBezTo>
                    <a:pt x="525" y="2421"/>
                    <a:pt x="1" y="3657"/>
                    <a:pt x="1" y="4961"/>
                  </a:cubicBezTo>
                  <a:cubicBezTo>
                    <a:pt x="1" y="6440"/>
                    <a:pt x="512" y="7421"/>
                    <a:pt x="995" y="8133"/>
                  </a:cubicBezTo>
                  <a:lnTo>
                    <a:pt x="995" y="11924"/>
                  </a:lnTo>
                  <a:cubicBezTo>
                    <a:pt x="995" y="12260"/>
                    <a:pt x="1264" y="12515"/>
                    <a:pt x="1587" y="12515"/>
                  </a:cubicBezTo>
                  <a:cubicBezTo>
                    <a:pt x="3038" y="12515"/>
                    <a:pt x="4705" y="14074"/>
                    <a:pt x="5229" y="14679"/>
                  </a:cubicBezTo>
                  <a:cubicBezTo>
                    <a:pt x="5337" y="14814"/>
                    <a:pt x="5512" y="14881"/>
                    <a:pt x="5673" y="14881"/>
                  </a:cubicBezTo>
                  <a:cubicBezTo>
                    <a:pt x="5740" y="14881"/>
                    <a:pt x="5821" y="14867"/>
                    <a:pt x="5888" y="14854"/>
                  </a:cubicBezTo>
                  <a:cubicBezTo>
                    <a:pt x="6117" y="14760"/>
                    <a:pt x="6278" y="14545"/>
                    <a:pt x="6278" y="14289"/>
                  </a:cubicBezTo>
                  <a:lnTo>
                    <a:pt x="6278" y="11547"/>
                  </a:lnTo>
                  <a:lnTo>
                    <a:pt x="7098" y="11762"/>
                  </a:lnTo>
                  <a:cubicBezTo>
                    <a:pt x="7259" y="11803"/>
                    <a:pt x="7407" y="11830"/>
                    <a:pt x="7568" y="11830"/>
                  </a:cubicBezTo>
                  <a:cubicBezTo>
                    <a:pt x="7945" y="11830"/>
                    <a:pt x="8308" y="11709"/>
                    <a:pt x="8617" y="11494"/>
                  </a:cubicBezTo>
                  <a:cubicBezTo>
                    <a:pt x="9060" y="11198"/>
                    <a:pt x="9343" y="10714"/>
                    <a:pt x="9410" y="10176"/>
                  </a:cubicBezTo>
                  <a:cubicBezTo>
                    <a:pt x="9410" y="10176"/>
                    <a:pt x="9410" y="10163"/>
                    <a:pt x="9410" y="10163"/>
                  </a:cubicBezTo>
                  <a:lnTo>
                    <a:pt x="9531" y="8819"/>
                  </a:lnTo>
                  <a:lnTo>
                    <a:pt x="9679" y="8819"/>
                  </a:lnTo>
                  <a:cubicBezTo>
                    <a:pt x="9988" y="8819"/>
                    <a:pt x="10270" y="8684"/>
                    <a:pt x="10458" y="8442"/>
                  </a:cubicBezTo>
                  <a:cubicBezTo>
                    <a:pt x="10646" y="8201"/>
                    <a:pt x="10714" y="7891"/>
                    <a:pt x="10633" y="7596"/>
                  </a:cubicBezTo>
                  <a:lnTo>
                    <a:pt x="9974" y="4867"/>
                  </a:lnTo>
                  <a:cubicBezTo>
                    <a:pt x="9961" y="3563"/>
                    <a:pt x="9437" y="2340"/>
                    <a:pt x="8509" y="1426"/>
                  </a:cubicBezTo>
                  <a:cubicBezTo>
                    <a:pt x="7579" y="509"/>
                    <a:pt x="6354" y="0"/>
                    <a:pt x="50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5" name="Google Shape;2745;p52"/>
            <p:cNvSpPr/>
            <p:nvPr/>
          </p:nvSpPr>
          <p:spPr>
            <a:xfrm>
              <a:off x="1652509" y="2021557"/>
              <a:ext cx="83485" cy="266521"/>
            </a:xfrm>
            <a:custGeom>
              <a:avLst/>
              <a:gdLst/>
              <a:ahLst/>
              <a:cxnLst/>
              <a:rect l="l" t="t" r="r" b="b"/>
              <a:pathLst>
                <a:path w="2784" h="8887" extrusionOk="0">
                  <a:moveTo>
                    <a:pt x="1363" y="1"/>
                  </a:moveTo>
                  <a:cubicBezTo>
                    <a:pt x="1141" y="1"/>
                    <a:pt x="928" y="123"/>
                    <a:pt x="821" y="338"/>
                  </a:cubicBezTo>
                  <a:cubicBezTo>
                    <a:pt x="283" y="1426"/>
                    <a:pt x="1" y="2609"/>
                    <a:pt x="1" y="3832"/>
                  </a:cubicBezTo>
                  <a:cubicBezTo>
                    <a:pt x="1" y="5593"/>
                    <a:pt x="565" y="7260"/>
                    <a:pt x="1641" y="8658"/>
                  </a:cubicBezTo>
                  <a:cubicBezTo>
                    <a:pt x="1748" y="8806"/>
                    <a:pt x="1936" y="8886"/>
                    <a:pt x="2111" y="8886"/>
                  </a:cubicBezTo>
                  <a:cubicBezTo>
                    <a:pt x="2232" y="8886"/>
                    <a:pt x="2367" y="8846"/>
                    <a:pt x="2474" y="8765"/>
                  </a:cubicBezTo>
                  <a:cubicBezTo>
                    <a:pt x="2729" y="8564"/>
                    <a:pt x="2783" y="8187"/>
                    <a:pt x="2582" y="7932"/>
                  </a:cubicBezTo>
                  <a:cubicBezTo>
                    <a:pt x="1668" y="6749"/>
                    <a:pt x="1197" y="5338"/>
                    <a:pt x="1197" y="3832"/>
                  </a:cubicBezTo>
                  <a:cubicBezTo>
                    <a:pt x="1197" y="2797"/>
                    <a:pt x="1426" y="1789"/>
                    <a:pt x="1883" y="862"/>
                  </a:cubicBezTo>
                  <a:cubicBezTo>
                    <a:pt x="2030" y="566"/>
                    <a:pt x="1910" y="203"/>
                    <a:pt x="1614" y="55"/>
                  </a:cubicBezTo>
                  <a:cubicBezTo>
                    <a:pt x="1532" y="18"/>
                    <a:pt x="1447" y="1"/>
                    <a:pt x="1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52"/>
            <p:cNvSpPr/>
            <p:nvPr/>
          </p:nvSpPr>
          <p:spPr>
            <a:xfrm>
              <a:off x="1958451" y="2000684"/>
              <a:ext cx="169339" cy="355112"/>
            </a:xfrm>
            <a:custGeom>
              <a:avLst/>
              <a:gdLst/>
              <a:ahLst/>
              <a:cxnLst/>
              <a:rect l="l" t="t" r="r" b="b"/>
              <a:pathLst>
                <a:path w="5647" h="11841" extrusionOk="0">
                  <a:moveTo>
                    <a:pt x="3909" y="1"/>
                  </a:moveTo>
                  <a:cubicBezTo>
                    <a:pt x="3800" y="1"/>
                    <a:pt x="3690" y="31"/>
                    <a:pt x="3590" y="93"/>
                  </a:cubicBezTo>
                  <a:cubicBezTo>
                    <a:pt x="3321" y="267"/>
                    <a:pt x="3240" y="644"/>
                    <a:pt x="3415" y="913"/>
                  </a:cubicBezTo>
                  <a:cubicBezTo>
                    <a:pt x="4100" y="2001"/>
                    <a:pt x="4463" y="3251"/>
                    <a:pt x="4463" y="4528"/>
                  </a:cubicBezTo>
                  <a:cubicBezTo>
                    <a:pt x="4463" y="7203"/>
                    <a:pt x="2877" y="9623"/>
                    <a:pt x="431" y="10698"/>
                  </a:cubicBezTo>
                  <a:cubicBezTo>
                    <a:pt x="135" y="10832"/>
                    <a:pt x="1" y="11182"/>
                    <a:pt x="135" y="11491"/>
                  </a:cubicBezTo>
                  <a:cubicBezTo>
                    <a:pt x="229" y="11706"/>
                    <a:pt x="444" y="11840"/>
                    <a:pt x="673" y="11840"/>
                  </a:cubicBezTo>
                  <a:cubicBezTo>
                    <a:pt x="754" y="11840"/>
                    <a:pt x="834" y="11827"/>
                    <a:pt x="915" y="11787"/>
                  </a:cubicBezTo>
                  <a:cubicBezTo>
                    <a:pt x="3791" y="10523"/>
                    <a:pt x="5646" y="7674"/>
                    <a:pt x="5646" y="4528"/>
                  </a:cubicBezTo>
                  <a:cubicBezTo>
                    <a:pt x="5646" y="3023"/>
                    <a:pt x="5230" y="1544"/>
                    <a:pt x="4410" y="281"/>
                  </a:cubicBezTo>
                  <a:cubicBezTo>
                    <a:pt x="4297" y="99"/>
                    <a:pt x="4106" y="1"/>
                    <a:pt x="39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7" name="Google Shape;2747;p52"/>
          <p:cNvSpPr/>
          <p:nvPr/>
        </p:nvSpPr>
        <p:spPr>
          <a:xfrm>
            <a:off x="5085580" y="1891831"/>
            <a:ext cx="36090" cy="60808"/>
          </a:xfrm>
          <a:custGeom>
            <a:avLst/>
            <a:gdLst/>
            <a:ahLst/>
            <a:cxnLst/>
            <a:rect l="l" t="t" r="r" b="b"/>
            <a:pathLst>
              <a:path w="1197" h="2017" extrusionOk="0">
                <a:moveTo>
                  <a:pt x="605" y="0"/>
                </a:moveTo>
                <a:cubicBezTo>
                  <a:pt x="269" y="0"/>
                  <a:pt x="1" y="269"/>
                  <a:pt x="1" y="605"/>
                </a:cubicBezTo>
                <a:lnTo>
                  <a:pt x="1" y="1425"/>
                </a:lnTo>
                <a:cubicBezTo>
                  <a:pt x="1" y="1747"/>
                  <a:pt x="269" y="2016"/>
                  <a:pt x="605" y="2016"/>
                </a:cubicBezTo>
                <a:cubicBezTo>
                  <a:pt x="928" y="2016"/>
                  <a:pt x="1197" y="1747"/>
                  <a:pt x="1197" y="1425"/>
                </a:cubicBezTo>
                <a:lnTo>
                  <a:pt x="1197" y="605"/>
                </a:lnTo>
                <a:cubicBezTo>
                  <a:pt x="1197" y="269"/>
                  <a:pt x="928" y="0"/>
                  <a:pt x="6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8" name="Google Shape;2748;p52"/>
          <p:cNvSpPr/>
          <p:nvPr/>
        </p:nvSpPr>
        <p:spPr>
          <a:xfrm>
            <a:off x="4923077" y="1838258"/>
            <a:ext cx="619673" cy="572682"/>
          </a:xfrm>
          <a:custGeom>
            <a:avLst/>
            <a:gdLst/>
            <a:ahLst/>
            <a:cxnLst/>
            <a:rect l="l" t="t" r="r" b="b"/>
            <a:pathLst>
              <a:path w="20553" h="18996" extrusionOk="0">
                <a:moveTo>
                  <a:pt x="10969" y="1441"/>
                </a:moveTo>
                <a:cubicBezTo>
                  <a:pt x="10969" y="2248"/>
                  <a:pt x="10969" y="3444"/>
                  <a:pt x="10969" y="4223"/>
                </a:cubicBezTo>
                <a:cubicBezTo>
                  <a:pt x="10969" y="5581"/>
                  <a:pt x="11520" y="7355"/>
                  <a:pt x="12447" y="7987"/>
                </a:cubicBezTo>
                <a:cubicBezTo>
                  <a:pt x="12549" y="8059"/>
                  <a:pt x="12666" y="8097"/>
                  <a:pt x="12784" y="8097"/>
                </a:cubicBezTo>
                <a:cubicBezTo>
                  <a:pt x="12885" y="8097"/>
                  <a:pt x="12986" y="8070"/>
                  <a:pt x="13079" y="8014"/>
                </a:cubicBezTo>
                <a:cubicBezTo>
                  <a:pt x="13281" y="7906"/>
                  <a:pt x="13388" y="7691"/>
                  <a:pt x="13375" y="7463"/>
                </a:cubicBezTo>
                <a:cubicBezTo>
                  <a:pt x="13348" y="6952"/>
                  <a:pt x="13402" y="5796"/>
                  <a:pt x="13805" y="4990"/>
                </a:cubicBezTo>
                <a:cubicBezTo>
                  <a:pt x="13939" y="5406"/>
                  <a:pt x="14114" y="5809"/>
                  <a:pt x="14289" y="6213"/>
                </a:cubicBezTo>
                <a:cubicBezTo>
                  <a:pt x="14611" y="6939"/>
                  <a:pt x="14921" y="7611"/>
                  <a:pt x="14921" y="8336"/>
                </a:cubicBezTo>
                <a:cubicBezTo>
                  <a:pt x="14921" y="9923"/>
                  <a:pt x="14114" y="11388"/>
                  <a:pt x="12810" y="12261"/>
                </a:cubicBezTo>
                <a:cubicBezTo>
                  <a:pt x="12461" y="11993"/>
                  <a:pt x="12031" y="11831"/>
                  <a:pt x="11547" y="11831"/>
                </a:cubicBezTo>
                <a:lnTo>
                  <a:pt x="8899" y="11831"/>
                </a:lnTo>
                <a:cubicBezTo>
                  <a:pt x="8375" y="11199"/>
                  <a:pt x="7608" y="10837"/>
                  <a:pt x="6775" y="10837"/>
                </a:cubicBezTo>
                <a:cubicBezTo>
                  <a:pt x="6600" y="10837"/>
                  <a:pt x="6439" y="10850"/>
                  <a:pt x="6264" y="10877"/>
                </a:cubicBezTo>
                <a:cubicBezTo>
                  <a:pt x="5780" y="10124"/>
                  <a:pt x="5512" y="9237"/>
                  <a:pt x="5471" y="8310"/>
                </a:cubicBezTo>
                <a:cubicBezTo>
                  <a:pt x="5458" y="7678"/>
                  <a:pt x="5579" y="7194"/>
                  <a:pt x="5740" y="6831"/>
                </a:cubicBezTo>
                <a:cubicBezTo>
                  <a:pt x="6130" y="7799"/>
                  <a:pt x="6842" y="9022"/>
                  <a:pt x="8065" y="9022"/>
                </a:cubicBezTo>
                <a:cubicBezTo>
                  <a:pt x="8388" y="9022"/>
                  <a:pt x="8657" y="8753"/>
                  <a:pt x="8657" y="8431"/>
                </a:cubicBezTo>
                <a:lnTo>
                  <a:pt x="8657" y="5057"/>
                </a:lnTo>
                <a:cubicBezTo>
                  <a:pt x="8657" y="3874"/>
                  <a:pt x="9195" y="3000"/>
                  <a:pt x="9638" y="2476"/>
                </a:cubicBezTo>
                <a:cubicBezTo>
                  <a:pt x="10028" y="2046"/>
                  <a:pt x="10485" y="1683"/>
                  <a:pt x="10969" y="1441"/>
                </a:cubicBezTo>
                <a:close/>
                <a:moveTo>
                  <a:pt x="6775" y="12019"/>
                </a:moveTo>
                <a:cubicBezTo>
                  <a:pt x="7313" y="12019"/>
                  <a:pt x="7810" y="12288"/>
                  <a:pt x="8092" y="12745"/>
                </a:cubicBezTo>
                <a:cubicBezTo>
                  <a:pt x="8200" y="12907"/>
                  <a:pt x="8388" y="13014"/>
                  <a:pt x="8590" y="13014"/>
                </a:cubicBezTo>
                <a:lnTo>
                  <a:pt x="11547" y="13014"/>
                </a:lnTo>
                <a:cubicBezTo>
                  <a:pt x="12004" y="13014"/>
                  <a:pt x="12380" y="13390"/>
                  <a:pt x="12380" y="13834"/>
                </a:cubicBezTo>
                <a:cubicBezTo>
                  <a:pt x="12380" y="14291"/>
                  <a:pt x="12004" y="14667"/>
                  <a:pt x="11560" y="14667"/>
                </a:cubicBezTo>
                <a:lnTo>
                  <a:pt x="8926" y="14667"/>
                </a:lnTo>
                <a:cubicBezTo>
                  <a:pt x="8738" y="14667"/>
                  <a:pt x="8576" y="14748"/>
                  <a:pt x="8469" y="14896"/>
                </a:cubicBezTo>
                <a:lnTo>
                  <a:pt x="7877" y="15474"/>
                </a:lnTo>
                <a:cubicBezTo>
                  <a:pt x="7649" y="15702"/>
                  <a:pt x="7649" y="16079"/>
                  <a:pt x="7877" y="16307"/>
                </a:cubicBezTo>
                <a:cubicBezTo>
                  <a:pt x="7998" y="16428"/>
                  <a:pt x="8146" y="16482"/>
                  <a:pt x="8307" y="16482"/>
                </a:cubicBezTo>
                <a:cubicBezTo>
                  <a:pt x="8455" y="16482"/>
                  <a:pt x="8603" y="16428"/>
                  <a:pt x="8724" y="16307"/>
                </a:cubicBezTo>
                <a:lnTo>
                  <a:pt x="9181" y="15850"/>
                </a:lnTo>
                <a:lnTo>
                  <a:pt x="12165" y="15850"/>
                </a:lnTo>
                <a:cubicBezTo>
                  <a:pt x="12232" y="15850"/>
                  <a:pt x="12286" y="15850"/>
                  <a:pt x="12353" y="15823"/>
                </a:cubicBezTo>
                <a:lnTo>
                  <a:pt x="18321" y="13888"/>
                </a:lnTo>
                <a:cubicBezTo>
                  <a:pt x="18380" y="13871"/>
                  <a:pt x="18440" y="13862"/>
                  <a:pt x="18499" y="13862"/>
                </a:cubicBezTo>
                <a:cubicBezTo>
                  <a:pt x="18764" y="13862"/>
                  <a:pt x="19015" y="14027"/>
                  <a:pt x="19114" y="14291"/>
                </a:cubicBezTo>
                <a:cubicBezTo>
                  <a:pt x="19222" y="14600"/>
                  <a:pt x="19074" y="14950"/>
                  <a:pt x="18765" y="15084"/>
                </a:cubicBezTo>
                <a:lnTo>
                  <a:pt x="13402" y="17369"/>
                </a:lnTo>
                <a:cubicBezTo>
                  <a:pt x="12730" y="17651"/>
                  <a:pt x="12017" y="17799"/>
                  <a:pt x="11291" y="17799"/>
                </a:cubicBezTo>
                <a:lnTo>
                  <a:pt x="5727" y="17799"/>
                </a:lnTo>
                <a:lnTo>
                  <a:pt x="2823" y="17342"/>
                </a:lnTo>
                <a:lnTo>
                  <a:pt x="3334" y="13726"/>
                </a:lnTo>
                <a:lnTo>
                  <a:pt x="4087" y="13834"/>
                </a:lnTo>
                <a:cubicBezTo>
                  <a:pt x="4181" y="14036"/>
                  <a:pt x="4383" y="14170"/>
                  <a:pt x="4624" y="14170"/>
                </a:cubicBezTo>
                <a:cubicBezTo>
                  <a:pt x="4947" y="14170"/>
                  <a:pt x="5216" y="13915"/>
                  <a:pt x="5216" y="13579"/>
                </a:cubicBezTo>
                <a:cubicBezTo>
                  <a:pt x="5216" y="12718"/>
                  <a:pt x="5915" y="12019"/>
                  <a:pt x="6775" y="12019"/>
                </a:cubicBezTo>
                <a:close/>
                <a:moveTo>
                  <a:pt x="11548" y="1"/>
                </a:moveTo>
                <a:cubicBezTo>
                  <a:pt x="11503" y="1"/>
                  <a:pt x="11457" y="6"/>
                  <a:pt x="11412" y="16"/>
                </a:cubicBezTo>
                <a:cubicBezTo>
                  <a:pt x="10445" y="245"/>
                  <a:pt x="9463" y="863"/>
                  <a:pt x="8738" y="1710"/>
                </a:cubicBezTo>
                <a:cubicBezTo>
                  <a:pt x="8160" y="2382"/>
                  <a:pt x="7474" y="3511"/>
                  <a:pt x="7474" y="5057"/>
                </a:cubicBezTo>
                <a:lnTo>
                  <a:pt x="7474" y="7490"/>
                </a:lnTo>
                <a:cubicBezTo>
                  <a:pt x="7272" y="7261"/>
                  <a:pt x="7111" y="6965"/>
                  <a:pt x="7004" y="6737"/>
                </a:cubicBezTo>
                <a:cubicBezTo>
                  <a:pt x="6694" y="6092"/>
                  <a:pt x="6560" y="5420"/>
                  <a:pt x="6560" y="5406"/>
                </a:cubicBezTo>
                <a:cubicBezTo>
                  <a:pt x="6520" y="5205"/>
                  <a:pt x="6372" y="5043"/>
                  <a:pt x="6184" y="4976"/>
                </a:cubicBezTo>
                <a:cubicBezTo>
                  <a:pt x="6117" y="4948"/>
                  <a:pt x="6047" y="4934"/>
                  <a:pt x="5977" y="4934"/>
                </a:cubicBezTo>
                <a:cubicBezTo>
                  <a:pt x="5850" y="4934"/>
                  <a:pt x="5723" y="4979"/>
                  <a:pt x="5619" y="5057"/>
                </a:cubicBezTo>
                <a:cubicBezTo>
                  <a:pt x="5552" y="5097"/>
                  <a:pt x="4208" y="6146"/>
                  <a:pt x="4288" y="8363"/>
                </a:cubicBezTo>
                <a:cubicBezTo>
                  <a:pt x="4329" y="9439"/>
                  <a:pt x="4638" y="10460"/>
                  <a:pt x="5162" y="11361"/>
                </a:cubicBezTo>
                <a:cubicBezTo>
                  <a:pt x="4732" y="11670"/>
                  <a:pt x="4383" y="12127"/>
                  <a:pt x="4194" y="12638"/>
                </a:cubicBezTo>
                <a:lnTo>
                  <a:pt x="2985" y="12476"/>
                </a:lnTo>
                <a:cubicBezTo>
                  <a:pt x="2958" y="12476"/>
                  <a:pt x="2944" y="12463"/>
                  <a:pt x="2917" y="12463"/>
                </a:cubicBezTo>
                <a:lnTo>
                  <a:pt x="2837" y="12463"/>
                </a:lnTo>
                <a:lnTo>
                  <a:pt x="726" y="12167"/>
                </a:lnTo>
                <a:cubicBezTo>
                  <a:pt x="702" y="12164"/>
                  <a:pt x="677" y="12163"/>
                  <a:pt x="652" y="12163"/>
                </a:cubicBezTo>
                <a:cubicBezTo>
                  <a:pt x="358" y="12163"/>
                  <a:pt x="92" y="12380"/>
                  <a:pt x="54" y="12678"/>
                </a:cubicBezTo>
                <a:cubicBezTo>
                  <a:pt x="14" y="13001"/>
                  <a:pt x="243" y="13296"/>
                  <a:pt x="565" y="13350"/>
                </a:cubicBezTo>
                <a:lnTo>
                  <a:pt x="2165" y="13565"/>
                </a:lnTo>
                <a:lnTo>
                  <a:pt x="1654" y="17154"/>
                </a:lnTo>
                <a:lnTo>
                  <a:pt x="740" y="17020"/>
                </a:lnTo>
                <a:cubicBezTo>
                  <a:pt x="707" y="17014"/>
                  <a:pt x="674" y="17011"/>
                  <a:pt x="641" y="17011"/>
                </a:cubicBezTo>
                <a:cubicBezTo>
                  <a:pt x="356" y="17011"/>
                  <a:pt x="103" y="17215"/>
                  <a:pt x="54" y="17517"/>
                </a:cubicBezTo>
                <a:cubicBezTo>
                  <a:pt x="1" y="17839"/>
                  <a:pt x="229" y="18135"/>
                  <a:pt x="552" y="18189"/>
                </a:cubicBezTo>
                <a:lnTo>
                  <a:pt x="2003" y="18417"/>
                </a:lnTo>
                <a:cubicBezTo>
                  <a:pt x="2017" y="18431"/>
                  <a:pt x="2044" y="18431"/>
                  <a:pt x="2071" y="18431"/>
                </a:cubicBezTo>
                <a:cubicBezTo>
                  <a:pt x="2097" y="18431"/>
                  <a:pt x="2111" y="18444"/>
                  <a:pt x="2138" y="18444"/>
                </a:cubicBezTo>
                <a:lnTo>
                  <a:pt x="5592" y="18982"/>
                </a:lnTo>
                <a:cubicBezTo>
                  <a:pt x="5619" y="18982"/>
                  <a:pt x="5646" y="18995"/>
                  <a:pt x="5673" y="18995"/>
                </a:cubicBezTo>
                <a:lnTo>
                  <a:pt x="11291" y="18995"/>
                </a:lnTo>
                <a:cubicBezTo>
                  <a:pt x="12179" y="18995"/>
                  <a:pt x="13052" y="18821"/>
                  <a:pt x="13872" y="18471"/>
                </a:cubicBezTo>
                <a:lnTo>
                  <a:pt x="19222" y="16186"/>
                </a:lnTo>
                <a:cubicBezTo>
                  <a:pt x="20109" y="15810"/>
                  <a:pt x="20552" y="14802"/>
                  <a:pt x="20230" y="13888"/>
                </a:cubicBezTo>
                <a:cubicBezTo>
                  <a:pt x="19959" y="13141"/>
                  <a:pt x="19262" y="12673"/>
                  <a:pt x="18510" y="12673"/>
                </a:cubicBezTo>
                <a:cubicBezTo>
                  <a:pt x="18328" y="12673"/>
                  <a:pt x="18142" y="12701"/>
                  <a:pt x="17958" y="12759"/>
                </a:cubicBezTo>
                <a:lnTo>
                  <a:pt x="13536" y="14197"/>
                </a:lnTo>
                <a:cubicBezTo>
                  <a:pt x="13550" y="14076"/>
                  <a:pt x="13563" y="13955"/>
                  <a:pt x="13563" y="13834"/>
                </a:cubicBezTo>
                <a:cubicBezTo>
                  <a:pt x="13563" y="13632"/>
                  <a:pt x="13536" y="13431"/>
                  <a:pt x="13482" y="13243"/>
                </a:cubicBezTo>
                <a:cubicBezTo>
                  <a:pt x="15109" y="12154"/>
                  <a:pt x="16103" y="10312"/>
                  <a:pt x="16103" y="8336"/>
                </a:cubicBezTo>
                <a:cubicBezTo>
                  <a:pt x="16103" y="7369"/>
                  <a:pt x="15740" y="6535"/>
                  <a:pt x="15378" y="5729"/>
                </a:cubicBezTo>
                <a:cubicBezTo>
                  <a:pt x="15068" y="5030"/>
                  <a:pt x="14773" y="4371"/>
                  <a:pt x="14773" y="3699"/>
                </a:cubicBezTo>
                <a:cubicBezTo>
                  <a:pt x="14773" y="3498"/>
                  <a:pt x="14665" y="3296"/>
                  <a:pt x="14490" y="3188"/>
                </a:cubicBezTo>
                <a:cubicBezTo>
                  <a:pt x="14393" y="3133"/>
                  <a:pt x="14289" y="3106"/>
                  <a:pt x="14185" y="3106"/>
                </a:cubicBezTo>
                <a:cubicBezTo>
                  <a:pt x="14087" y="3106"/>
                  <a:pt x="13990" y="3130"/>
                  <a:pt x="13899" y="3175"/>
                </a:cubicBezTo>
                <a:cubicBezTo>
                  <a:pt x="13146" y="3592"/>
                  <a:pt x="12609" y="4425"/>
                  <a:pt x="12353" y="5594"/>
                </a:cubicBezTo>
                <a:cubicBezTo>
                  <a:pt x="12232" y="5164"/>
                  <a:pt x="12165" y="4680"/>
                  <a:pt x="12165" y="4223"/>
                </a:cubicBezTo>
                <a:cubicBezTo>
                  <a:pt x="12165" y="2960"/>
                  <a:pt x="12152" y="608"/>
                  <a:pt x="12152" y="594"/>
                </a:cubicBezTo>
                <a:cubicBezTo>
                  <a:pt x="12152" y="406"/>
                  <a:pt x="12071" y="231"/>
                  <a:pt x="11923" y="124"/>
                </a:cubicBezTo>
                <a:cubicBezTo>
                  <a:pt x="11813" y="44"/>
                  <a:pt x="11681" y="1"/>
                  <a:pt x="11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9" name="Google Shape;2749;p52"/>
          <p:cNvSpPr/>
          <p:nvPr/>
        </p:nvSpPr>
        <p:spPr>
          <a:xfrm>
            <a:off x="1117522" y="3276345"/>
            <a:ext cx="575727" cy="572595"/>
          </a:xfrm>
          <a:custGeom>
            <a:avLst/>
            <a:gdLst/>
            <a:ahLst/>
            <a:cxnLst/>
            <a:rect l="l" t="t" r="r" b="b"/>
            <a:pathLst>
              <a:path w="20405" h="20294" extrusionOk="0">
                <a:moveTo>
                  <a:pt x="10647" y="1489"/>
                </a:moveTo>
                <a:cubicBezTo>
                  <a:pt x="11816" y="1489"/>
                  <a:pt x="12770" y="2443"/>
                  <a:pt x="12770" y="3612"/>
                </a:cubicBezTo>
                <a:cubicBezTo>
                  <a:pt x="12770" y="4782"/>
                  <a:pt x="11816" y="5736"/>
                  <a:pt x="10647" y="5736"/>
                </a:cubicBezTo>
                <a:cubicBezTo>
                  <a:pt x="9477" y="5736"/>
                  <a:pt x="8523" y="4782"/>
                  <a:pt x="8523" y="3612"/>
                </a:cubicBezTo>
                <a:cubicBezTo>
                  <a:pt x="8523" y="2443"/>
                  <a:pt x="9477" y="1489"/>
                  <a:pt x="10647" y="1489"/>
                </a:cubicBezTo>
                <a:close/>
                <a:moveTo>
                  <a:pt x="16077" y="1489"/>
                </a:moveTo>
                <a:cubicBezTo>
                  <a:pt x="17246" y="1489"/>
                  <a:pt x="18201" y="2443"/>
                  <a:pt x="18201" y="3612"/>
                </a:cubicBezTo>
                <a:cubicBezTo>
                  <a:pt x="18201" y="4782"/>
                  <a:pt x="17246" y="5736"/>
                  <a:pt x="16077" y="5736"/>
                </a:cubicBezTo>
                <a:cubicBezTo>
                  <a:pt x="14907" y="5736"/>
                  <a:pt x="13953" y="4782"/>
                  <a:pt x="13953" y="3612"/>
                </a:cubicBezTo>
                <a:cubicBezTo>
                  <a:pt x="13953" y="2443"/>
                  <a:pt x="14907" y="1489"/>
                  <a:pt x="16077" y="1489"/>
                </a:cubicBezTo>
                <a:close/>
                <a:moveTo>
                  <a:pt x="13362" y="5508"/>
                </a:moveTo>
                <a:cubicBezTo>
                  <a:pt x="13671" y="5951"/>
                  <a:pt x="14101" y="6314"/>
                  <a:pt x="14585" y="6569"/>
                </a:cubicBezTo>
                <a:lnTo>
                  <a:pt x="13362" y="7967"/>
                </a:lnTo>
                <a:lnTo>
                  <a:pt x="13066" y="7618"/>
                </a:lnTo>
                <a:lnTo>
                  <a:pt x="12192" y="6543"/>
                </a:lnTo>
                <a:cubicBezTo>
                  <a:pt x="12663" y="6301"/>
                  <a:pt x="13066" y="5938"/>
                  <a:pt x="13362" y="5508"/>
                </a:cubicBezTo>
                <a:close/>
                <a:moveTo>
                  <a:pt x="8375" y="6018"/>
                </a:moveTo>
                <a:cubicBezTo>
                  <a:pt x="8966" y="6583"/>
                  <a:pt x="9773" y="6919"/>
                  <a:pt x="10647" y="6919"/>
                </a:cubicBezTo>
                <a:cubicBezTo>
                  <a:pt x="10754" y="6919"/>
                  <a:pt x="10848" y="6919"/>
                  <a:pt x="10956" y="6906"/>
                </a:cubicBezTo>
                <a:lnTo>
                  <a:pt x="11856" y="8008"/>
                </a:lnTo>
                <a:lnTo>
                  <a:pt x="9060" y="11597"/>
                </a:lnTo>
                <a:cubicBezTo>
                  <a:pt x="8200" y="12699"/>
                  <a:pt x="7085" y="13599"/>
                  <a:pt x="5821" y="14218"/>
                </a:cubicBezTo>
                <a:cubicBezTo>
                  <a:pt x="5593" y="14325"/>
                  <a:pt x="5351" y="14433"/>
                  <a:pt x="5122" y="14527"/>
                </a:cubicBezTo>
                <a:lnTo>
                  <a:pt x="8523" y="9890"/>
                </a:lnTo>
                <a:cubicBezTo>
                  <a:pt x="8711" y="9634"/>
                  <a:pt x="8657" y="9258"/>
                  <a:pt x="8388" y="9070"/>
                </a:cubicBezTo>
                <a:cubicBezTo>
                  <a:pt x="8284" y="8987"/>
                  <a:pt x="8160" y="8948"/>
                  <a:pt x="8036" y="8948"/>
                </a:cubicBezTo>
                <a:cubicBezTo>
                  <a:pt x="7855" y="8948"/>
                  <a:pt x="7674" y="9031"/>
                  <a:pt x="7555" y="9191"/>
                </a:cubicBezTo>
                <a:lnTo>
                  <a:pt x="3899" y="14177"/>
                </a:lnTo>
                <a:cubicBezTo>
                  <a:pt x="3361" y="14917"/>
                  <a:pt x="2555" y="15118"/>
                  <a:pt x="1977" y="15159"/>
                </a:cubicBezTo>
                <a:lnTo>
                  <a:pt x="1789" y="15159"/>
                </a:lnTo>
                <a:lnTo>
                  <a:pt x="8375" y="6018"/>
                </a:lnTo>
                <a:close/>
                <a:moveTo>
                  <a:pt x="16561" y="6892"/>
                </a:moveTo>
                <a:lnTo>
                  <a:pt x="16561" y="6973"/>
                </a:lnTo>
                <a:cubicBezTo>
                  <a:pt x="16561" y="8653"/>
                  <a:pt x="15902" y="10226"/>
                  <a:pt x="14719" y="11408"/>
                </a:cubicBezTo>
                <a:lnTo>
                  <a:pt x="10808" y="15320"/>
                </a:lnTo>
                <a:cubicBezTo>
                  <a:pt x="10768" y="15360"/>
                  <a:pt x="10727" y="15414"/>
                  <a:pt x="10700" y="15481"/>
                </a:cubicBezTo>
                <a:lnTo>
                  <a:pt x="9262" y="18358"/>
                </a:lnTo>
                <a:lnTo>
                  <a:pt x="8469" y="16771"/>
                </a:lnTo>
                <a:lnTo>
                  <a:pt x="8577" y="16570"/>
                </a:lnTo>
                <a:cubicBezTo>
                  <a:pt x="8724" y="16274"/>
                  <a:pt x="8603" y="15911"/>
                  <a:pt x="8308" y="15763"/>
                </a:cubicBezTo>
                <a:cubicBezTo>
                  <a:pt x="8222" y="15721"/>
                  <a:pt x="8131" y="15700"/>
                  <a:pt x="8041" y="15700"/>
                </a:cubicBezTo>
                <a:cubicBezTo>
                  <a:pt x="7821" y="15700"/>
                  <a:pt x="7610" y="15822"/>
                  <a:pt x="7515" y="16032"/>
                </a:cubicBezTo>
                <a:lnTo>
                  <a:pt x="6345" y="18371"/>
                </a:lnTo>
                <a:lnTo>
                  <a:pt x="5068" y="15804"/>
                </a:lnTo>
                <a:cubicBezTo>
                  <a:pt x="5498" y="15656"/>
                  <a:pt x="5929" y="15481"/>
                  <a:pt x="6345" y="15279"/>
                </a:cubicBezTo>
                <a:cubicBezTo>
                  <a:pt x="7757" y="14594"/>
                  <a:pt x="9020" y="13572"/>
                  <a:pt x="10001" y="12322"/>
                </a:cubicBezTo>
                <a:lnTo>
                  <a:pt x="12636" y="8949"/>
                </a:lnTo>
                <a:lnTo>
                  <a:pt x="12891" y="9258"/>
                </a:lnTo>
                <a:cubicBezTo>
                  <a:pt x="12999" y="9392"/>
                  <a:pt x="13160" y="9473"/>
                  <a:pt x="13335" y="9473"/>
                </a:cubicBezTo>
                <a:lnTo>
                  <a:pt x="13348" y="9473"/>
                </a:lnTo>
                <a:cubicBezTo>
                  <a:pt x="13523" y="9473"/>
                  <a:pt x="13684" y="9406"/>
                  <a:pt x="13792" y="9271"/>
                </a:cubicBezTo>
                <a:lnTo>
                  <a:pt x="15862" y="6919"/>
                </a:lnTo>
                <a:lnTo>
                  <a:pt x="16077" y="6919"/>
                </a:lnTo>
                <a:cubicBezTo>
                  <a:pt x="16238" y="6919"/>
                  <a:pt x="16399" y="6919"/>
                  <a:pt x="16561" y="6892"/>
                </a:cubicBezTo>
                <a:close/>
                <a:moveTo>
                  <a:pt x="7810" y="18102"/>
                </a:moveTo>
                <a:lnTo>
                  <a:pt x="8308" y="19097"/>
                </a:lnTo>
                <a:lnTo>
                  <a:pt x="7300" y="19097"/>
                </a:lnTo>
                <a:lnTo>
                  <a:pt x="7810" y="18102"/>
                </a:lnTo>
                <a:close/>
                <a:moveTo>
                  <a:pt x="6992" y="0"/>
                </a:moveTo>
                <a:cubicBezTo>
                  <a:pt x="6839" y="0"/>
                  <a:pt x="6688" y="57"/>
                  <a:pt x="6574" y="171"/>
                </a:cubicBezTo>
                <a:cubicBezTo>
                  <a:pt x="6345" y="413"/>
                  <a:pt x="6345" y="790"/>
                  <a:pt x="6574" y="1018"/>
                </a:cubicBezTo>
                <a:lnTo>
                  <a:pt x="7689" y="2134"/>
                </a:lnTo>
                <a:cubicBezTo>
                  <a:pt x="7582" y="2335"/>
                  <a:pt x="7501" y="2551"/>
                  <a:pt x="7447" y="2766"/>
                </a:cubicBezTo>
                <a:lnTo>
                  <a:pt x="7232" y="2672"/>
                </a:lnTo>
                <a:cubicBezTo>
                  <a:pt x="7157" y="2637"/>
                  <a:pt x="7078" y="2622"/>
                  <a:pt x="7000" y="2622"/>
                </a:cubicBezTo>
                <a:cubicBezTo>
                  <a:pt x="6768" y="2622"/>
                  <a:pt x="6543" y="2760"/>
                  <a:pt x="6453" y="2981"/>
                </a:cubicBezTo>
                <a:cubicBezTo>
                  <a:pt x="6318" y="3276"/>
                  <a:pt x="6453" y="3626"/>
                  <a:pt x="6762" y="3760"/>
                </a:cubicBezTo>
                <a:lnTo>
                  <a:pt x="7367" y="4029"/>
                </a:lnTo>
                <a:cubicBezTo>
                  <a:pt x="7407" y="4365"/>
                  <a:pt x="7501" y="4701"/>
                  <a:pt x="7649" y="4997"/>
                </a:cubicBezTo>
                <a:lnTo>
                  <a:pt x="149" y="15400"/>
                </a:lnTo>
                <a:cubicBezTo>
                  <a:pt x="14" y="15589"/>
                  <a:pt x="1" y="15817"/>
                  <a:pt x="108" y="16019"/>
                </a:cubicBezTo>
                <a:cubicBezTo>
                  <a:pt x="203" y="16220"/>
                  <a:pt x="404" y="16341"/>
                  <a:pt x="633" y="16341"/>
                </a:cubicBezTo>
                <a:lnTo>
                  <a:pt x="2017" y="16341"/>
                </a:lnTo>
                <a:cubicBezTo>
                  <a:pt x="2649" y="16328"/>
                  <a:pt x="3281" y="16247"/>
                  <a:pt x="3886" y="16126"/>
                </a:cubicBezTo>
                <a:lnTo>
                  <a:pt x="5808" y="19957"/>
                </a:lnTo>
                <a:cubicBezTo>
                  <a:pt x="5915" y="20159"/>
                  <a:pt x="6117" y="20293"/>
                  <a:pt x="6345" y="20293"/>
                </a:cubicBezTo>
                <a:lnTo>
                  <a:pt x="12434" y="20293"/>
                </a:lnTo>
                <a:cubicBezTo>
                  <a:pt x="12770" y="20293"/>
                  <a:pt x="13039" y="20024"/>
                  <a:pt x="13039" y="19702"/>
                </a:cubicBezTo>
                <a:cubicBezTo>
                  <a:pt x="13039" y="19366"/>
                  <a:pt x="12770" y="19097"/>
                  <a:pt x="12434" y="19097"/>
                </a:cubicBezTo>
                <a:lnTo>
                  <a:pt x="10230" y="19097"/>
                </a:lnTo>
                <a:lnTo>
                  <a:pt x="11722" y="16086"/>
                </a:lnTo>
                <a:lnTo>
                  <a:pt x="15566" y="12242"/>
                </a:lnTo>
                <a:cubicBezTo>
                  <a:pt x="16252" y="11556"/>
                  <a:pt x="16803" y="10736"/>
                  <a:pt x="17179" y="9822"/>
                </a:cubicBezTo>
                <a:cubicBezTo>
                  <a:pt x="17555" y="8922"/>
                  <a:pt x="17744" y="7954"/>
                  <a:pt x="17744" y="6973"/>
                </a:cubicBezTo>
                <a:lnTo>
                  <a:pt x="17744" y="6475"/>
                </a:lnTo>
                <a:cubicBezTo>
                  <a:pt x="18617" y="5965"/>
                  <a:pt x="19236" y="5064"/>
                  <a:pt x="19370" y="4016"/>
                </a:cubicBezTo>
                <a:lnTo>
                  <a:pt x="19961" y="3760"/>
                </a:lnTo>
                <a:cubicBezTo>
                  <a:pt x="20271" y="3639"/>
                  <a:pt x="20405" y="3290"/>
                  <a:pt x="20284" y="2981"/>
                </a:cubicBezTo>
                <a:cubicBezTo>
                  <a:pt x="20184" y="2760"/>
                  <a:pt x="19963" y="2622"/>
                  <a:pt x="19735" y="2622"/>
                </a:cubicBezTo>
                <a:cubicBezTo>
                  <a:pt x="19658" y="2622"/>
                  <a:pt x="19579" y="2637"/>
                  <a:pt x="19504" y="2672"/>
                </a:cubicBezTo>
                <a:lnTo>
                  <a:pt x="19276" y="2766"/>
                </a:lnTo>
                <a:cubicBezTo>
                  <a:pt x="19222" y="2537"/>
                  <a:pt x="19141" y="2335"/>
                  <a:pt x="19034" y="2134"/>
                </a:cubicBezTo>
                <a:lnTo>
                  <a:pt x="20150" y="1018"/>
                </a:lnTo>
                <a:cubicBezTo>
                  <a:pt x="20392" y="790"/>
                  <a:pt x="20392" y="413"/>
                  <a:pt x="20150" y="171"/>
                </a:cubicBezTo>
                <a:cubicBezTo>
                  <a:pt x="20035" y="57"/>
                  <a:pt x="19884" y="0"/>
                  <a:pt x="19733" y="0"/>
                </a:cubicBezTo>
                <a:cubicBezTo>
                  <a:pt x="19582" y="0"/>
                  <a:pt x="19430" y="57"/>
                  <a:pt x="19316" y="171"/>
                </a:cubicBezTo>
                <a:lnTo>
                  <a:pt x="18322" y="1180"/>
                </a:lnTo>
                <a:cubicBezTo>
                  <a:pt x="17730" y="628"/>
                  <a:pt x="16937" y="306"/>
                  <a:pt x="16077" y="306"/>
                </a:cubicBezTo>
                <a:cubicBezTo>
                  <a:pt x="14961" y="306"/>
                  <a:pt x="13967" y="870"/>
                  <a:pt x="13362" y="1717"/>
                </a:cubicBezTo>
                <a:cubicBezTo>
                  <a:pt x="12770" y="870"/>
                  <a:pt x="11776" y="306"/>
                  <a:pt x="10647" y="306"/>
                </a:cubicBezTo>
                <a:cubicBezTo>
                  <a:pt x="9786" y="306"/>
                  <a:pt x="9007" y="628"/>
                  <a:pt x="8415" y="1180"/>
                </a:cubicBezTo>
                <a:lnTo>
                  <a:pt x="7421" y="171"/>
                </a:lnTo>
                <a:cubicBezTo>
                  <a:pt x="7300" y="57"/>
                  <a:pt x="7145" y="0"/>
                  <a:pt x="699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0" name="Google Shape;2750;p52"/>
          <p:cNvSpPr/>
          <p:nvPr/>
        </p:nvSpPr>
        <p:spPr>
          <a:xfrm>
            <a:off x="4934023" y="3231475"/>
            <a:ext cx="572708" cy="572708"/>
          </a:xfrm>
          <a:custGeom>
            <a:avLst/>
            <a:gdLst/>
            <a:ahLst/>
            <a:cxnLst/>
            <a:rect l="l" t="t" r="r" b="b"/>
            <a:pathLst>
              <a:path w="20298" h="20298" extrusionOk="0">
                <a:moveTo>
                  <a:pt x="18510" y="2111"/>
                </a:moveTo>
                <a:cubicBezTo>
                  <a:pt x="18846" y="2111"/>
                  <a:pt x="19101" y="2380"/>
                  <a:pt x="19101" y="2702"/>
                </a:cubicBezTo>
                <a:lnTo>
                  <a:pt x="19101" y="3294"/>
                </a:lnTo>
                <a:lnTo>
                  <a:pt x="17918" y="3294"/>
                </a:lnTo>
                <a:lnTo>
                  <a:pt x="17918" y="2111"/>
                </a:lnTo>
                <a:close/>
                <a:moveTo>
                  <a:pt x="10767" y="5498"/>
                </a:moveTo>
                <a:cubicBezTo>
                  <a:pt x="11117" y="5498"/>
                  <a:pt x="11439" y="5565"/>
                  <a:pt x="11749" y="5686"/>
                </a:cubicBezTo>
                <a:cubicBezTo>
                  <a:pt x="11776" y="5700"/>
                  <a:pt x="11802" y="5713"/>
                  <a:pt x="11829" y="5713"/>
                </a:cubicBezTo>
                <a:cubicBezTo>
                  <a:pt x="12730" y="6130"/>
                  <a:pt x="13375" y="7044"/>
                  <a:pt x="13375" y="8092"/>
                </a:cubicBezTo>
                <a:lnTo>
                  <a:pt x="13375" y="10713"/>
                </a:lnTo>
                <a:lnTo>
                  <a:pt x="7541" y="10713"/>
                </a:lnTo>
                <a:cubicBezTo>
                  <a:pt x="6305" y="10713"/>
                  <a:pt x="5270" y="9853"/>
                  <a:pt x="5015" y="8697"/>
                </a:cubicBezTo>
                <a:lnTo>
                  <a:pt x="5015" y="8697"/>
                </a:lnTo>
                <a:lnTo>
                  <a:pt x="8066" y="8711"/>
                </a:lnTo>
                <a:cubicBezTo>
                  <a:pt x="8388" y="8711"/>
                  <a:pt x="8657" y="8442"/>
                  <a:pt x="8657" y="8119"/>
                </a:cubicBezTo>
                <a:cubicBezTo>
                  <a:pt x="8657" y="7797"/>
                  <a:pt x="8388" y="7528"/>
                  <a:pt x="8066" y="7528"/>
                </a:cubicBezTo>
                <a:lnTo>
                  <a:pt x="3805" y="7501"/>
                </a:lnTo>
                <a:cubicBezTo>
                  <a:pt x="3106" y="7501"/>
                  <a:pt x="2447" y="7232"/>
                  <a:pt x="1963" y="6735"/>
                </a:cubicBezTo>
                <a:cubicBezTo>
                  <a:pt x="1614" y="6385"/>
                  <a:pt x="1372" y="5955"/>
                  <a:pt x="1264" y="5498"/>
                </a:cubicBezTo>
                <a:close/>
                <a:moveTo>
                  <a:pt x="15553" y="1197"/>
                </a:moveTo>
                <a:cubicBezTo>
                  <a:pt x="15660" y="1197"/>
                  <a:pt x="15768" y="1224"/>
                  <a:pt x="15862" y="1291"/>
                </a:cubicBezTo>
                <a:lnTo>
                  <a:pt x="16722" y="1842"/>
                </a:lnTo>
                <a:lnTo>
                  <a:pt x="16722" y="3455"/>
                </a:lnTo>
                <a:lnTo>
                  <a:pt x="15674" y="3805"/>
                </a:lnTo>
                <a:cubicBezTo>
                  <a:pt x="15512" y="3845"/>
                  <a:pt x="15391" y="3966"/>
                  <a:pt x="15311" y="4114"/>
                </a:cubicBezTo>
                <a:cubicBezTo>
                  <a:pt x="15243" y="4262"/>
                  <a:pt x="15243" y="4436"/>
                  <a:pt x="15297" y="4584"/>
                </a:cubicBezTo>
                <a:lnTo>
                  <a:pt x="17031" y="9006"/>
                </a:lnTo>
                <a:cubicBezTo>
                  <a:pt x="17071" y="9087"/>
                  <a:pt x="17112" y="9154"/>
                  <a:pt x="17179" y="9221"/>
                </a:cubicBezTo>
                <a:cubicBezTo>
                  <a:pt x="17192" y="9235"/>
                  <a:pt x="18469" y="10445"/>
                  <a:pt x="18469" y="12138"/>
                </a:cubicBezTo>
                <a:cubicBezTo>
                  <a:pt x="18469" y="12568"/>
                  <a:pt x="18469" y="13765"/>
                  <a:pt x="16547" y="14437"/>
                </a:cubicBezTo>
                <a:lnTo>
                  <a:pt x="16547" y="13792"/>
                </a:lnTo>
                <a:cubicBezTo>
                  <a:pt x="16547" y="13469"/>
                  <a:pt x="16278" y="13200"/>
                  <a:pt x="15956" y="13200"/>
                </a:cubicBezTo>
                <a:cubicBezTo>
                  <a:pt x="15620" y="13200"/>
                  <a:pt x="15351" y="13469"/>
                  <a:pt x="15351" y="13792"/>
                </a:cubicBezTo>
                <a:lnTo>
                  <a:pt x="15351" y="15230"/>
                </a:lnTo>
                <a:lnTo>
                  <a:pt x="15351" y="17232"/>
                </a:lnTo>
                <a:cubicBezTo>
                  <a:pt x="15351" y="17569"/>
                  <a:pt x="15620" y="17837"/>
                  <a:pt x="15956" y="17837"/>
                </a:cubicBezTo>
                <a:lnTo>
                  <a:pt x="16211" y="17837"/>
                </a:lnTo>
                <a:cubicBezTo>
                  <a:pt x="16561" y="17837"/>
                  <a:pt x="16843" y="18120"/>
                  <a:pt x="16843" y="18469"/>
                </a:cubicBezTo>
                <a:lnTo>
                  <a:pt x="16843" y="19101"/>
                </a:lnTo>
                <a:lnTo>
                  <a:pt x="14020" y="19101"/>
                </a:lnTo>
                <a:lnTo>
                  <a:pt x="13469" y="14154"/>
                </a:lnTo>
                <a:cubicBezTo>
                  <a:pt x="13432" y="13855"/>
                  <a:pt x="13187" y="13626"/>
                  <a:pt x="12884" y="13626"/>
                </a:cubicBezTo>
                <a:cubicBezTo>
                  <a:pt x="12860" y="13626"/>
                  <a:pt x="12835" y="13627"/>
                  <a:pt x="12811" y="13630"/>
                </a:cubicBezTo>
                <a:cubicBezTo>
                  <a:pt x="12488" y="13671"/>
                  <a:pt x="12259" y="13966"/>
                  <a:pt x="12286" y="14289"/>
                </a:cubicBezTo>
                <a:lnTo>
                  <a:pt x="12367" y="14934"/>
                </a:lnTo>
                <a:cubicBezTo>
                  <a:pt x="11050" y="15015"/>
                  <a:pt x="9759" y="15351"/>
                  <a:pt x="8630" y="15700"/>
                </a:cubicBezTo>
                <a:cubicBezTo>
                  <a:pt x="8738" y="15378"/>
                  <a:pt x="8805" y="15028"/>
                  <a:pt x="8805" y="14665"/>
                </a:cubicBezTo>
                <a:lnTo>
                  <a:pt x="8805" y="14571"/>
                </a:lnTo>
                <a:cubicBezTo>
                  <a:pt x="8805" y="14235"/>
                  <a:pt x="8536" y="13980"/>
                  <a:pt x="8200" y="13980"/>
                </a:cubicBezTo>
                <a:cubicBezTo>
                  <a:pt x="7878" y="13980"/>
                  <a:pt x="7609" y="14235"/>
                  <a:pt x="7609" y="14571"/>
                </a:cubicBezTo>
                <a:lnTo>
                  <a:pt x="7609" y="14665"/>
                </a:lnTo>
                <a:cubicBezTo>
                  <a:pt x="7609" y="15203"/>
                  <a:pt x="7407" y="15687"/>
                  <a:pt x="7031" y="16050"/>
                </a:cubicBezTo>
                <a:cubicBezTo>
                  <a:pt x="6614" y="16439"/>
                  <a:pt x="6036" y="16641"/>
                  <a:pt x="5351" y="16641"/>
                </a:cubicBezTo>
                <a:cubicBezTo>
                  <a:pt x="5028" y="16641"/>
                  <a:pt x="4759" y="16910"/>
                  <a:pt x="4759" y="17232"/>
                </a:cubicBezTo>
                <a:cubicBezTo>
                  <a:pt x="4759" y="17569"/>
                  <a:pt x="5028" y="17837"/>
                  <a:pt x="5351" y="17837"/>
                </a:cubicBezTo>
                <a:lnTo>
                  <a:pt x="8939" y="17837"/>
                </a:lnTo>
                <a:cubicBezTo>
                  <a:pt x="9477" y="17837"/>
                  <a:pt x="9921" y="18281"/>
                  <a:pt x="9921" y="18819"/>
                </a:cubicBezTo>
                <a:lnTo>
                  <a:pt x="9921" y="19101"/>
                </a:lnTo>
                <a:lnTo>
                  <a:pt x="3119" y="19101"/>
                </a:lnTo>
                <a:cubicBezTo>
                  <a:pt x="2998" y="19101"/>
                  <a:pt x="2918" y="19020"/>
                  <a:pt x="2918" y="18913"/>
                </a:cubicBezTo>
                <a:lnTo>
                  <a:pt x="2918" y="14490"/>
                </a:lnTo>
                <a:cubicBezTo>
                  <a:pt x="2918" y="13079"/>
                  <a:pt x="4047" y="11923"/>
                  <a:pt x="5458" y="11910"/>
                </a:cubicBezTo>
                <a:lnTo>
                  <a:pt x="13966" y="11910"/>
                </a:lnTo>
                <a:cubicBezTo>
                  <a:pt x="14289" y="11910"/>
                  <a:pt x="14558" y="11641"/>
                  <a:pt x="14558" y="11318"/>
                </a:cubicBezTo>
                <a:lnTo>
                  <a:pt x="14558" y="8092"/>
                </a:lnTo>
                <a:cubicBezTo>
                  <a:pt x="14558" y="6681"/>
                  <a:pt x="13778" y="5458"/>
                  <a:pt x="12636" y="4799"/>
                </a:cubicBezTo>
                <a:cubicBezTo>
                  <a:pt x="12703" y="3657"/>
                  <a:pt x="12690" y="2555"/>
                  <a:pt x="12676" y="1802"/>
                </a:cubicBezTo>
                <a:cubicBezTo>
                  <a:pt x="12676" y="1641"/>
                  <a:pt x="12730" y="1493"/>
                  <a:pt x="12851" y="1372"/>
                </a:cubicBezTo>
                <a:cubicBezTo>
                  <a:pt x="12958" y="1264"/>
                  <a:pt x="13106" y="1197"/>
                  <a:pt x="13268" y="1197"/>
                </a:cubicBezTo>
                <a:close/>
                <a:moveTo>
                  <a:pt x="13268" y="1"/>
                </a:moveTo>
                <a:cubicBezTo>
                  <a:pt x="12797" y="1"/>
                  <a:pt x="12340" y="202"/>
                  <a:pt x="12004" y="538"/>
                </a:cubicBezTo>
                <a:cubicBezTo>
                  <a:pt x="11668" y="888"/>
                  <a:pt x="11480" y="1345"/>
                  <a:pt x="11493" y="1829"/>
                </a:cubicBezTo>
                <a:cubicBezTo>
                  <a:pt x="11507" y="2474"/>
                  <a:pt x="11507" y="3401"/>
                  <a:pt x="11466" y="4369"/>
                </a:cubicBezTo>
                <a:cubicBezTo>
                  <a:pt x="11238" y="4329"/>
                  <a:pt x="11009" y="4302"/>
                  <a:pt x="10767" y="4302"/>
                </a:cubicBezTo>
                <a:lnTo>
                  <a:pt x="606" y="4302"/>
                </a:lnTo>
                <a:cubicBezTo>
                  <a:pt x="270" y="4302"/>
                  <a:pt x="1" y="4571"/>
                  <a:pt x="1" y="4893"/>
                </a:cubicBezTo>
                <a:cubicBezTo>
                  <a:pt x="1" y="5915"/>
                  <a:pt x="404" y="6869"/>
                  <a:pt x="1117" y="7582"/>
                </a:cubicBezTo>
                <a:cubicBezTo>
                  <a:pt x="1829" y="8294"/>
                  <a:pt x="2783" y="8684"/>
                  <a:pt x="3791" y="8684"/>
                </a:cubicBezTo>
                <a:lnTo>
                  <a:pt x="3805" y="8684"/>
                </a:lnTo>
                <a:cubicBezTo>
                  <a:pt x="3926" y="9490"/>
                  <a:pt x="4302" y="10216"/>
                  <a:pt x="4840" y="10767"/>
                </a:cubicBezTo>
                <a:cubicBezTo>
                  <a:pt x="4074" y="10902"/>
                  <a:pt x="3375" y="11265"/>
                  <a:pt x="2810" y="11843"/>
                </a:cubicBezTo>
                <a:cubicBezTo>
                  <a:pt x="2111" y="12541"/>
                  <a:pt x="1721" y="13482"/>
                  <a:pt x="1721" y="14490"/>
                </a:cubicBezTo>
                <a:lnTo>
                  <a:pt x="1721" y="18913"/>
                </a:lnTo>
                <a:cubicBezTo>
                  <a:pt x="1721" y="19679"/>
                  <a:pt x="2353" y="20297"/>
                  <a:pt x="3119" y="20297"/>
                </a:cubicBezTo>
                <a:lnTo>
                  <a:pt x="10525" y="20297"/>
                </a:lnTo>
                <a:cubicBezTo>
                  <a:pt x="10673" y="20297"/>
                  <a:pt x="10835" y="20230"/>
                  <a:pt x="10942" y="20122"/>
                </a:cubicBezTo>
                <a:cubicBezTo>
                  <a:pt x="11050" y="20015"/>
                  <a:pt x="11117" y="19854"/>
                  <a:pt x="11117" y="19706"/>
                </a:cubicBezTo>
                <a:lnTo>
                  <a:pt x="11117" y="18819"/>
                </a:lnTo>
                <a:cubicBezTo>
                  <a:pt x="11117" y="17797"/>
                  <a:pt x="10391" y="16923"/>
                  <a:pt x="9437" y="16695"/>
                </a:cubicBezTo>
                <a:cubicBezTo>
                  <a:pt x="10391" y="16426"/>
                  <a:pt x="11453" y="16171"/>
                  <a:pt x="12488" y="16103"/>
                </a:cubicBezTo>
                <a:lnTo>
                  <a:pt x="12891" y="19719"/>
                </a:lnTo>
                <a:cubicBezTo>
                  <a:pt x="12891" y="19813"/>
                  <a:pt x="12918" y="19921"/>
                  <a:pt x="12985" y="20015"/>
                </a:cubicBezTo>
                <a:cubicBezTo>
                  <a:pt x="13093" y="20190"/>
                  <a:pt x="13281" y="20297"/>
                  <a:pt x="13483" y="20297"/>
                </a:cubicBezTo>
                <a:lnTo>
                  <a:pt x="17434" y="20297"/>
                </a:lnTo>
                <a:cubicBezTo>
                  <a:pt x="17770" y="20297"/>
                  <a:pt x="18026" y="20028"/>
                  <a:pt x="18026" y="19706"/>
                </a:cubicBezTo>
                <a:lnTo>
                  <a:pt x="18026" y="18469"/>
                </a:lnTo>
                <a:cubicBezTo>
                  <a:pt x="18026" y="17582"/>
                  <a:pt x="17394" y="16829"/>
                  <a:pt x="16547" y="16681"/>
                </a:cubicBezTo>
                <a:lnTo>
                  <a:pt x="16547" y="15687"/>
                </a:lnTo>
                <a:cubicBezTo>
                  <a:pt x="18053" y="15257"/>
                  <a:pt x="19652" y="14289"/>
                  <a:pt x="19652" y="12138"/>
                </a:cubicBezTo>
                <a:cubicBezTo>
                  <a:pt x="19652" y="10216"/>
                  <a:pt x="18456" y="8832"/>
                  <a:pt x="18093" y="8455"/>
                </a:cubicBezTo>
                <a:lnTo>
                  <a:pt x="16641" y="4732"/>
                </a:lnTo>
                <a:lnTo>
                  <a:pt x="17421" y="4490"/>
                </a:lnTo>
                <a:lnTo>
                  <a:pt x="19101" y="4490"/>
                </a:lnTo>
                <a:lnTo>
                  <a:pt x="19101" y="5041"/>
                </a:lnTo>
                <a:cubicBezTo>
                  <a:pt x="19101" y="5364"/>
                  <a:pt x="19370" y="5633"/>
                  <a:pt x="19706" y="5633"/>
                </a:cubicBezTo>
                <a:cubicBezTo>
                  <a:pt x="20029" y="5633"/>
                  <a:pt x="20297" y="5364"/>
                  <a:pt x="20297" y="5041"/>
                </a:cubicBezTo>
                <a:lnTo>
                  <a:pt x="20297" y="2702"/>
                </a:lnTo>
                <a:cubicBezTo>
                  <a:pt x="20297" y="1721"/>
                  <a:pt x="19491" y="915"/>
                  <a:pt x="18510" y="915"/>
                </a:cubicBezTo>
                <a:lnTo>
                  <a:pt x="17502" y="915"/>
                </a:lnTo>
                <a:lnTo>
                  <a:pt x="16507" y="283"/>
                </a:lnTo>
                <a:cubicBezTo>
                  <a:pt x="16225" y="108"/>
                  <a:pt x="15889" y="1"/>
                  <a:pt x="155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02" name="Google Shape;3002;p54"/>
          <p:cNvGraphicFramePr/>
          <p:nvPr>
            <p:extLst>
              <p:ext uri="{D42A27DB-BD31-4B8C-83A1-F6EECF244321}">
                <p14:modId xmlns:p14="http://schemas.microsoft.com/office/powerpoint/2010/main" val="2311171468"/>
              </p:ext>
            </p:extLst>
          </p:nvPr>
        </p:nvGraphicFramePr>
        <p:xfrm>
          <a:off x="5358461" y="1222675"/>
          <a:ext cx="1722750" cy="518130"/>
        </p:xfrm>
        <a:graphic>
          <a:graphicData uri="http://schemas.openxmlformats.org/drawingml/2006/table">
            <a:tbl>
              <a:tblPr>
                <a:noFill/>
                <a:tableStyleId>{0A7590CD-79D0-4F14-9209-B89A70A5E209}</a:tableStyleId>
              </a:tblPr>
              <a:tblGrid>
                <a:gridCol w="172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200" dirty="0">
                          <a:solidFill>
                            <a:schemeClr val="dk1"/>
                          </a:solidFill>
                          <a:latin typeface="Rakkas"/>
                          <a:ea typeface="Rakkas"/>
                          <a:cs typeface="Rakkas"/>
                          <a:sym typeface="Rakkas"/>
                        </a:rPr>
                        <a:t>Spartanke</a:t>
                      </a:r>
                      <a:endParaRPr sz="2200" dirty="0">
                        <a:solidFill>
                          <a:schemeClr val="dk1"/>
                        </a:solidFill>
                        <a:latin typeface="Rakkas"/>
                        <a:ea typeface="Rakkas"/>
                        <a:cs typeface="Rakkas"/>
                        <a:sym typeface="Rakk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03" name="Google Shape;3003;p54"/>
          <p:cNvGraphicFramePr/>
          <p:nvPr>
            <p:extLst>
              <p:ext uri="{D42A27DB-BD31-4B8C-83A1-F6EECF244321}">
                <p14:modId xmlns:p14="http://schemas.microsoft.com/office/powerpoint/2010/main" val="1765447695"/>
              </p:ext>
            </p:extLst>
          </p:nvPr>
        </p:nvGraphicFramePr>
        <p:xfrm>
          <a:off x="1968834" y="1210069"/>
          <a:ext cx="1722750" cy="518130"/>
        </p:xfrm>
        <a:graphic>
          <a:graphicData uri="http://schemas.openxmlformats.org/drawingml/2006/table">
            <a:tbl>
              <a:tblPr>
                <a:noFill/>
                <a:tableStyleId>{0A7590CD-79D0-4F14-9209-B89A70A5E209}</a:tableStyleId>
              </a:tblPr>
              <a:tblGrid>
                <a:gridCol w="172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398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200" dirty="0" err="1">
                          <a:solidFill>
                            <a:schemeClr val="dk1"/>
                          </a:solidFill>
                          <a:latin typeface="Rakkas"/>
                          <a:ea typeface="Rakkas"/>
                          <a:cs typeface="Rakkas"/>
                          <a:sym typeface="Rakkas"/>
                        </a:rPr>
                        <a:t>Heloti</a:t>
                      </a:r>
                      <a:endParaRPr sz="2200" dirty="0">
                        <a:solidFill>
                          <a:schemeClr val="dk1"/>
                        </a:solidFill>
                        <a:latin typeface="Rakkas"/>
                        <a:ea typeface="Rakkas"/>
                        <a:cs typeface="Rakkas"/>
                        <a:sym typeface="Rakk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04" name="Google Shape;3004;p5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Različite klase</a:t>
            </a:r>
            <a:endParaRPr dirty="0"/>
          </a:p>
        </p:txBody>
      </p:sp>
      <p:grpSp>
        <p:nvGrpSpPr>
          <p:cNvPr id="3005" name="Google Shape;3005;p54"/>
          <p:cNvGrpSpPr/>
          <p:nvPr/>
        </p:nvGrpSpPr>
        <p:grpSpPr>
          <a:xfrm>
            <a:off x="20977" y="759663"/>
            <a:ext cx="1477311" cy="1461983"/>
            <a:chOff x="1272957" y="1323193"/>
            <a:chExt cx="1301825" cy="1288318"/>
          </a:xfrm>
        </p:grpSpPr>
        <p:sp>
          <p:nvSpPr>
            <p:cNvPr id="3006" name="Google Shape;3006;p54"/>
            <p:cNvSpPr/>
            <p:nvPr/>
          </p:nvSpPr>
          <p:spPr>
            <a:xfrm>
              <a:off x="1272957" y="1323193"/>
              <a:ext cx="1301825" cy="1288318"/>
            </a:xfrm>
            <a:custGeom>
              <a:avLst/>
              <a:gdLst/>
              <a:ahLst/>
              <a:cxnLst/>
              <a:rect l="l" t="t" r="r" b="b"/>
              <a:pathLst>
                <a:path w="52073" h="52048" extrusionOk="0">
                  <a:moveTo>
                    <a:pt x="26024" y="0"/>
                  </a:moveTo>
                  <a:cubicBezTo>
                    <a:pt x="11683" y="0"/>
                    <a:pt x="0" y="11659"/>
                    <a:pt x="0" y="26024"/>
                  </a:cubicBezTo>
                  <a:cubicBezTo>
                    <a:pt x="0" y="40365"/>
                    <a:pt x="11683" y="52048"/>
                    <a:pt x="26024" y="52048"/>
                  </a:cubicBezTo>
                  <a:cubicBezTo>
                    <a:pt x="40390" y="52048"/>
                    <a:pt x="52072" y="40365"/>
                    <a:pt x="52072" y="26024"/>
                  </a:cubicBezTo>
                  <a:cubicBezTo>
                    <a:pt x="52072" y="11659"/>
                    <a:pt x="40390" y="0"/>
                    <a:pt x="260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00013" dist="28575" dir="3300000" algn="bl" rotWithShape="0">
                <a:schemeClr val="dk2">
                  <a:alpha val="8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007" name="Google Shape;3007;p54"/>
            <p:cNvGrpSpPr/>
            <p:nvPr/>
          </p:nvGrpSpPr>
          <p:grpSpPr>
            <a:xfrm>
              <a:off x="1361288" y="1404900"/>
              <a:ext cx="1118900" cy="1118300"/>
              <a:chOff x="4142900" y="1484774"/>
              <a:chExt cx="1118900" cy="1118300"/>
            </a:xfrm>
          </p:grpSpPr>
          <p:sp>
            <p:nvSpPr>
              <p:cNvPr id="3008" name="Google Shape;3008;p54"/>
              <p:cNvSpPr/>
              <p:nvPr/>
            </p:nvSpPr>
            <p:spPr>
              <a:xfrm>
                <a:off x="4142900" y="1484774"/>
                <a:ext cx="1118900" cy="1118300"/>
              </a:xfrm>
              <a:custGeom>
                <a:avLst/>
                <a:gdLst/>
                <a:ahLst/>
                <a:cxnLst/>
                <a:rect l="l" t="t" r="r" b="b"/>
                <a:pathLst>
                  <a:path w="44756" h="44732" extrusionOk="0">
                    <a:moveTo>
                      <a:pt x="22366" y="293"/>
                    </a:moveTo>
                    <a:cubicBezTo>
                      <a:pt x="34537" y="293"/>
                      <a:pt x="44439" y="10196"/>
                      <a:pt x="44439" y="22366"/>
                    </a:cubicBezTo>
                    <a:cubicBezTo>
                      <a:pt x="44439" y="34536"/>
                      <a:pt x="34537" y="44414"/>
                      <a:pt x="22366" y="44414"/>
                    </a:cubicBezTo>
                    <a:cubicBezTo>
                      <a:pt x="10220" y="44414"/>
                      <a:pt x="318" y="34536"/>
                      <a:pt x="318" y="22366"/>
                    </a:cubicBezTo>
                    <a:cubicBezTo>
                      <a:pt x="318" y="10196"/>
                      <a:pt x="10220" y="293"/>
                      <a:pt x="22366" y="293"/>
                    </a:cubicBezTo>
                    <a:close/>
                    <a:moveTo>
                      <a:pt x="22366" y="1"/>
                    </a:moveTo>
                    <a:cubicBezTo>
                      <a:pt x="10025" y="1"/>
                      <a:pt x="1" y="10000"/>
                      <a:pt x="1" y="22366"/>
                    </a:cubicBezTo>
                    <a:cubicBezTo>
                      <a:pt x="1" y="34707"/>
                      <a:pt x="10025" y="44731"/>
                      <a:pt x="22366" y="44731"/>
                    </a:cubicBezTo>
                    <a:cubicBezTo>
                      <a:pt x="34732" y="44731"/>
                      <a:pt x="44756" y="34707"/>
                      <a:pt x="44756" y="22366"/>
                    </a:cubicBezTo>
                    <a:cubicBezTo>
                      <a:pt x="44756" y="10000"/>
                      <a:pt x="34732" y="1"/>
                      <a:pt x="22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54"/>
              <p:cNvSpPr/>
              <p:nvPr/>
            </p:nvSpPr>
            <p:spPr>
              <a:xfrm>
                <a:off x="4196575" y="1538424"/>
                <a:ext cx="1011575" cy="1011000"/>
              </a:xfrm>
              <a:custGeom>
                <a:avLst/>
                <a:gdLst/>
                <a:ahLst/>
                <a:cxnLst/>
                <a:rect l="l" t="t" r="r" b="b"/>
                <a:pathLst>
                  <a:path w="40463" h="40440" extrusionOk="0">
                    <a:moveTo>
                      <a:pt x="20219" y="294"/>
                    </a:moveTo>
                    <a:cubicBezTo>
                      <a:pt x="31219" y="294"/>
                      <a:pt x="40146" y="9220"/>
                      <a:pt x="40146" y="20220"/>
                    </a:cubicBezTo>
                    <a:cubicBezTo>
                      <a:pt x="40146" y="31195"/>
                      <a:pt x="31219" y="40122"/>
                      <a:pt x="20219" y="40122"/>
                    </a:cubicBezTo>
                    <a:cubicBezTo>
                      <a:pt x="9244" y="40122"/>
                      <a:pt x="317" y="31195"/>
                      <a:pt x="317" y="20220"/>
                    </a:cubicBezTo>
                    <a:cubicBezTo>
                      <a:pt x="317" y="9220"/>
                      <a:pt x="9244" y="294"/>
                      <a:pt x="20219" y="294"/>
                    </a:cubicBezTo>
                    <a:close/>
                    <a:moveTo>
                      <a:pt x="20219" y="1"/>
                    </a:moveTo>
                    <a:cubicBezTo>
                      <a:pt x="9073" y="1"/>
                      <a:pt x="0" y="9050"/>
                      <a:pt x="0" y="20220"/>
                    </a:cubicBezTo>
                    <a:cubicBezTo>
                      <a:pt x="0" y="31391"/>
                      <a:pt x="9073" y="40439"/>
                      <a:pt x="20219" y="40439"/>
                    </a:cubicBezTo>
                    <a:cubicBezTo>
                      <a:pt x="31390" y="40439"/>
                      <a:pt x="40463" y="31391"/>
                      <a:pt x="40463" y="20220"/>
                    </a:cubicBezTo>
                    <a:cubicBezTo>
                      <a:pt x="40463" y="9050"/>
                      <a:pt x="31390" y="1"/>
                      <a:pt x="202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54"/>
              <p:cNvSpPr/>
              <p:nvPr/>
            </p:nvSpPr>
            <p:spPr>
              <a:xfrm>
                <a:off x="4600225" y="1513000"/>
                <a:ext cx="25122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0049" h="1562" extrusionOk="0">
                    <a:moveTo>
                      <a:pt x="4293" y="1"/>
                    </a:moveTo>
                    <a:lnTo>
                      <a:pt x="4293" y="25"/>
                    </a:lnTo>
                    <a:lnTo>
                      <a:pt x="4220" y="25"/>
                    </a:lnTo>
                    <a:cubicBezTo>
                      <a:pt x="2634" y="98"/>
                      <a:pt x="1244" y="464"/>
                      <a:pt x="0" y="1074"/>
                    </a:cubicBezTo>
                    <a:cubicBezTo>
                      <a:pt x="1024" y="879"/>
                      <a:pt x="2073" y="732"/>
                      <a:pt x="3122" y="684"/>
                    </a:cubicBezTo>
                    <a:cubicBezTo>
                      <a:pt x="3439" y="684"/>
                      <a:pt x="3756" y="659"/>
                      <a:pt x="4073" y="659"/>
                    </a:cubicBezTo>
                    <a:cubicBezTo>
                      <a:pt x="4415" y="659"/>
                      <a:pt x="4756" y="684"/>
                      <a:pt x="5073" y="684"/>
                    </a:cubicBezTo>
                    <a:lnTo>
                      <a:pt x="5171" y="708"/>
                    </a:lnTo>
                    <a:cubicBezTo>
                      <a:pt x="6829" y="781"/>
                      <a:pt x="8463" y="1074"/>
                      <a:pt x="10049" y="1562"/>
                    </a:cubicBezTo>
                    <a:cubicBezTo>
                      <a:pt x="8634" y="635"/>
                      <a:pt x="6927" y="123"/>
                      <a:pt x="5000" y="25"/>
                    </a:cubicBezTo>
                    <a:lnTo>
                      <a:pt x="4902" y="25"/>
                    </a:lnTo>
                    <a:lnTo>
                      <a:pt x="4902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54"/>
              <p:cNvSpPr/>
              <p:nvPr/>
            </p:nvSpPr>
            <p:spPr>
              <a:xfrm>
                <a:off x="4575825" y="1509350"/>
                <a:ext cx="29757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11903" h="2147" extrusionOk="0">
                    <a:moveTo>
                      <a:pt x="5805" y="293"/>
                    </a:moveTo>
                    <a:lnTo>
                      <a:pt x="5805" y="317"/>
                    </a:lnTo>
                    <a:lnTo>
                      <a:pt x="5952" y="317"/>
                    </a:lnTo>
                    <a:cubicBezTo>
                      <a:pt x="7391" y="391"/>
                      <a:pt x="8659" y="708"/>
                      <a:pt x="9805" y="1220"/>
                    </a:cubicBezTo>
                    <a:cubicBezTo>
                      <a:pt x="8610" y="927"/>
                      <a:pt x="7391" y="756"/>
                      <a:pt x="6171" y="683"/>
                    </a:cubicBezTo>
                    <a:lnTo>
                      <a:pt x="6049" y="683"/>
                    </a:lnTo>
                    <a:cubicBezTo>
                      <a:pt x="5732" y="659"/>
                      <a:pt x="5391" y="659"/>
                      <a:pt x="5049" y="659"/>
                    </a:cubicBezTo>
                    <a:cubicBezTo>
                      <a:pt x="4732" y="659"/>
                      <a:pt x="4415" y="659"/>
                      <a:pt x="4098" y="683"/>
                    </a:cubicBezTo>
                    <a:cubicBezTo>
                      <a:pt x="3488" y="708"/>
                      <a:pt x="2878" y="756"/>
                      <a:pt x="2293" y="854"/>
                    </a:cubicBezTo>
                    <a:cubicBezTo>
                      <a:pt x="3196" y="561"/>
                      <a:pt x="4147" y="366"/>
                      <a:pt x="5196" y="317"/>
                    </a:cubicBezTo>
                    <a:lnTo>
                      <a:pt x="5366" y="317"/>
                    </a:lnTo>
                    <a:lnTo>
                      <a:pt x="5366" y="293"/>
                    </a:lnTo>
                    <a:close/>
                    <a:moveTo>
                      <a:pt x="5196" y="0"/>
                    </a:moveTo>
                    <a:cubicBezTo>
                      <a:pt x="5196" y="0"/>
                      <a:pt x="5196" y="0"/>
                      <a:pt x="5171" y="25"/>
                    </a:cubicBezTo>
                    <a:cubicBezTo>
                      <a:pt x="3049" y="122"/>
                      <a:pt x="1342" y="732"/>
                      <a:pt x="1" y="1610"/>
                    </a:cubicBezTo>
                    <a:cubicBezTo>
                      <a:pt x="1318" y="1269"/>
                      <a:pt x="2683" y="1049"/>
                      <a:pt x="4098" y="1000"/>
                    </a:cubicBezTo>
                    <a:cubicBezTo>
                      <a:pt x="4415" y="976"/>
                      <a:pt x="4732" y="976"/>
                      <a:pt x="5049" y="976"/>
                    </a:cubicBezTo>
                    <a:cubicBezTo>
                      <a:pt x="5391" y="976"/>
                      <a:pt x="5708" y="976"/>
                      <a:pt x="6049" y="1000"/>
                    </a:cubicBezTo>
                    <a:lnTo>
                      <a:pt x="6147" y="1000"/>
                    </a:lnTo>
                    <a:cubicBezTo>
                      <a:pt x="8171" y="1098"/>
                      <a:pt x="10098" y="1513"/>
                      <a:pt x="11903" y="2147"/>
                    </a:cubicBezTo>
                    <a:cubicBezTo>
                      <a:pt x="10464" y="976"/>
                      <a:pt x="8537" y="147"/>
                      <a:pt x="5976" y="25"/>
                    </a:cubicBezTo>
                    <a:cubicBezTo>
                      <a:pt x="5976" y="0"/>
                      <a:pt x="5976" y="0"/>
                      <a:pt x="5976" y="0"/>
                    </a:cubicBezTo>
                    <a:close/>
                  </a:path>
                </a:pathLst>
              </a:custGeom>
              <a:solidFill>
                <a:srgbClr val="59473D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54"/>
              <p:cNvSpPr/>
              <p:nvPr/>
            </p:nvSpPr>
            <p:spPr>
              <a:xfrm>
                <a:off x="4903250" y="1937375"/>
                <a:ext cx="139050" cy="37747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15099" extrusionOk="0">
                    <a:moveTo>
                      <a:pt x="5220" y="1"/>
                    </a:moveTo>
                    <a:lnTo>
                      <a:pt x="1" y="14976"/>
                    </a:lnTo>
                    <a:lnTo>
                      <a:pt x="342" y="15098"/>
                    </a:lnTo>
                    <a:lnTo>
                      <a:pt x="5562" y="99"/>
                    </a:lnTo>
                    <a:lnTo>
                      <a:pt x="522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54"/>
              <p:cNvSpPr/>
              <p:nvPr/>
            </p:nvSpPr>
            <p:spPr>
              <a:xfrm>
                <a:off x="4941675" y="1950800"/>
                <a:ext cx="139050" cy="37745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15098" extrusionOk="0">
                    <a:moveTo>
                      <a:pt x="5220" y="1"/>
                    </a:moveTo>
                    <a:lnTo>
                      <a:pt x="0" y="14976"/>
                    </a:lnTo>
                    <a:lnTo>
                      <a:pt x="342" y="15098"/>
                    </a:lnTo>
                    <a:lnTo>
                      <a:pt x="5561" y="122"/>
                    </a:lnTo>
                    <a:lnTo>
                      <a:pt x="522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54"/>
              <p:cNvSpPr/>
              <p:nvPr/>
            </p:nvSpPr>
            <p:spPr>
              <a:xfrm>
                <a:off x="4980700" y="1963600"/>
                <a:ext cx="138425" cy="377450"/>
              </a:xfrm>
              <a:custGeom>
                <a:avLst/>
                <a:gdLst/>
                <a:ahLst/>
                <a:cxnLst/>
                <a:rect l="l" t="t" r="r" b="b"/>
                <a:pathLst>
                  <a:path w="5537" h="15098" extrusionOk="0">
                    <a:moveTo>
                      <a:pt x="5195" y="1"/>
                    </a:moveTo>
                    <a:lnTo>
                      <a:pt x="0" y="15000"/>
                    </a:lnTo>
                    <a:lnTo>
                      <a:pt x="317" y="15098"/>
                    </a:lnTo>
                    <a:lnTo>
                      <a:pt x="5537" y="123"/>
                    </a:lnTo>
                    <a:lnTo>
                      <a:pt x="5195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54"/>
              <p:cNvSpPr/>
              <p:nvPr/>
            </p:nvSpPr>
            <p:spPr>
              <a:xfrm>
                <a:off x="5020925" y="1902025"/>
                <a:ext cx="42725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2196" extrusionOk="0">
                    <a:moveTo>
                      <a:pt x="538" y="0"/>
                    </a:moveTo>
                    <a:lnTo>
                      <a:pt x="1" y="1561"/>
                    </a:lnTo>
                    <a:lnTo>
                      <a:pt x="440" y="2195"/>
                    </a:lnTo>
                    <a:lnTo>
                      <a:pt x="1172" y="1976"/>
                    </a:lnTo>
                    <a:lnTo>
                      <a:pt x="1708" y="415"/>
                    </a:lnTo>
                    <a:lnTo>
                      <a:pt x="1001" y="586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54"/>
              <p:cNvSpPr/>
              <p:nvPr/>
            </p:nvSpPr>
            <p:spPr>
              <a:xfrm>
                <a:off x="5059350" y="1915425"/>
                <a:ext cx="42700" cy="54925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2197" extrusionOk="0">
                    <a:moveTo>
                      <a:pt x="537" y="1"/>
                    </a:moveTo>
                    <a:lnTo>
                      <a:pt x="1" y="1562"/>
                    </a:lnTo>
                    <a:lnTo>
                      <a:pt x="440" y="2196"/>
                    </a:lnTo>
                    <a:lnTo>
                      <a:pt x="1171" y="1977"/>
                    </a:lnTo>
                    <a:lnTo>
                      <a:pt x="1708" y="416"/>
                    </a:lnTo>
                    <a:lnTo>
                      <a:pt x="1001" y="586"/>
                    </a:lnTo>
                    <a:lnTo>
                      <a:pt x="537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54"/>
              <p:cNvSpPr/>
              <p:nvPr/>
            </p:nvSpPr>
            <p:spPr>
              <a:xfrm>
                <a:off x="5097775" y="1928850"/>
                <a:ext cx="42700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2196" extrusionOk="0">
                    <a:moveTo>
                      <a:pt x="537" y="1"/>
                    </a:moveTo>
                    <a:lnTo>
                      <a:pt x="0" y="1561"/>
                    </a:lnTo>
                    <a:lnTo>
                      <a:pt x="415" y="2196"/>
                    </a:lnTo>
                    <a:lnTo>
                      <a:pt x="1171" y="1976"/>
                    </a:lnTo>
                    <a:lnTo>
                      <a:pt x="1707" y="415"/>
                    </a:lnTo>
                    <a:lnTo>
                      <a:pt x="1000" y="586"/>
                    </a:lnTo>
                    <a:lnTo>
                      <a:pt x="537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54"/>
              <p:cNvSpPr/>
              <p:nvPr/>
            </p:nvSpPr>
            <p:spPr>
              <a:xfrm>
                <a:off x="4857525" y="2048675"/>
                <a:ext cx="239050" cy="374100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14964" extrusionOk="0">
                    <a:moveTo>
                      <a:pt x="5374" y="1"/>
                    </a:moveTo>
                    <a:cubicBezTo>
                      <a:pt x="4924" y="1"/>
                      <a:pt x="4496" y="276"/>
                      <a:pt x="4342" y="720"/>
                    </a:cubicBezTo>
                    <a:lnTo>
                      <a:pt x="1" y="13231"/>
                    </a:lnTo>
                    <a:lnTo>
                      <a:pt x="5000" y="14963"/>
                    </a:lnTo>
                    <a:lnTo>
                      <a:pt x="9366" y="2476"/>
                    </a:lnTo>
                    <a:cubicBezTo>
                      <a:pt x="9561" y="1915"/>
                      <a:pt x="9269" y="1305"/>
                      <a:pt x="8708" y="1110"/>
                    </a:cubicBezTo>
                    <a:lnTo>
                      <a:pt x="5732" y="61"/>
                    </a:lnTo>
                    <a:cubicBezTo>
                      <a:pt x="5614" y="20"/>
                      <a:pt x="5493" y="1"/>
                      <a:pt x="53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54"/>
              <p:cNvSpPr/>
              <p:nvPr/>
            </p:nvSpPr>
            <p:spPr>
              <a:xfrm>
                <a:off x="4911800" y="2116650"/>
                <a:ext cx="162200" cy="150025"/>
              </a:xfrm>
              <a:custGeom>
                <a:avLst/>
                <a:gdLst/>
                <a:ahLst/>
                <a:cxnLst/>
                <a:rect l="l" t="t" r="r" b="b"/>
                <a:pathLst>
                  <a:path w="6488" h="6001" extrusionOk="0">
                    <a:moveTo>
                      <a:pt x="1488" y="1"/>
                    </a:moveTo>
                    <a:lnTo>
                      <a:pt x="0" y="4269"/>
                    </a:lnTo>
                    <a:lnTo>
                      <a:pt x="5000" y="6000"/>
                    </a:lnTo>
                    <a:lnTo>
                      <a:pt x="6488" y="1732"/>
                    </a:lnTo>
                    <a:lnTo>
                      <a:pt x="1488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54"/>
              <p:cNvSpPr/>
              <p:nvPr/>
            </p:nvSpPr>
            <p:spPr>
              <a:xfrm>
                <a:off x="4955075" y="2146675"/>
                <a:ext cx="88450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604" extrusionOk="0">
                    <a:moveTo>
                      <a:pt x="1516" y="1"/>
                    </a:moveTo>
                    <a:cubicBezTo>
                      <a:pt x="1324" y="1"/>
                      <a:pt x="1135" y="31"/>
                      <a:pt x="952" y="92"/>
                    </a:cubicBezTo>
                    <a:cubicBezTo>
                      <a:pt x="1562" y="434"/>
                      <a:pt x="1879" y="1165"/>
                      <a:pt x="1635" y="1848"/>
                    </a:cubicBezTo>
                    <a:cubicBezTo>
                      <a:pt x="1421" y="2448"/>
                      <a:pt x="869" y="2822"/>
                      <a:pt x="258" y="2822"/>
                    </a:cubicBezTo>
                    <a:cubicBezTo>
                      <a:pt x="173" y="2822"/>
                      <a:pt x="87" y="2814"/>
                      <a:pt x="1" y="2799"/>
                    </a:cubicBezTo>
                    <a:lnTo>
                      <a:pt x="1" y="2799"/>
                    </a:lnTo>
                    <a:cubicBezTo>
                      <a:pt x="220" y="3117"/>
                      <a:pt x="537" y="3385"/>
                      <a:pt x="928" y="3507"/>
                    </a:cubicBezTo>
                    <a:cubicBezTo>
                      <a:pt x="1119" y="3572"/>
                      <a:pt x="1316" y="3603"/>
                      <a:pt x="1510" y="3603"/>
                    </a:cubicBezTo>
                    <a:cubicBezTo>
                      <a:pt x="2257" y="3603"/>
                      <a:pt x="2969" y="3144"/>
                      <a:pt x="3220" y="2409"/>
                    </a:cubicBezTo>
                    <a:cubicBezTo>
                      <a:pt x="3537" y="1458"/>
                      <a:pt x="3050" y="434"/>
                      <a:pt x="2098" y="92"/>
                    </a:cubicBezTo>
                    <a:cubicBezTo>
                      <a:pt x="1903" y="31"/>
                      <a:pt x="1708" y="1"/>
                      <a:pt x="15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54"/>
              <p:cNvSpPr/>
              <p:nvPr/>
            </p:nvSpPr>
            <p:spPr>
              <a:xfrm>
                <a:off x="4438025" y="1893475"/>
                <a:ext cx="268925" cy="245150"/>
              </a:xfrm>
              <a:custGeom>
                <a:avLst/>
                <a:gdLst/>
                <a:ahLst/>
                <a:cxnLst/>
                <a:rect l="l" t="t" r="r" b="b"/>
                <a:pathLst>
                  <a:path w="10757" h="9806" extrusionOk="0">
                    <a:moveTo>
                      <a:pt x="3854" y="1"/>
                    </a:moveTo>
                    <a:cubicBezTo>
                      <a:pt x="1732" y="1"/>
                      <a:pt x="0" y="1733"/>
                      <a:pt x="0" y="3854"/>
                    </a:cubicBezTo>
                    <a:cubicBezTo>
                      <a:pt x="0" y="5976"/>
                      <a:pt x="1732" y="7708"/>
                      <a:pt x="3854" y="7708"/>
                    </a:cubicBezTo>
                    <a:cubicBezTo>
                      <a:pt x="4195" y="7708"/>
                      <a:pt x="4537" y="7659"/>
                      <a:pt x="4854" y="7586"/>
                    </a:cubicBezTo>
                    <a:cubicBezTo>
                      <a:pt x="5195" y="8854"/>
                      <a:pt x="6366" y="9806"/>
                      <a:pt x="7756" y="9806"/>
                    </a:cubicBezTo>
                    <a:cubicBezTo>
                      <a:pt x="9415" y="9806"/>
                      <a:pt x="10756" y="8440"/>
                      <a:pt x="10756" y="6781"/>
                    </a:cubicBezTo>
                    <a:cubicBezTo>
                      <a:pt x="10756" y="5123"/>
                      <a:pt x="9415" y="3757"/>
                      <a:pt x="7756" y="3757"/>
                    </a:cubicBezTo>
                    <a:cubicBezTo>
                      <a:pt x="7732" y="3757"/>
                      <a:pt x="7732" y="3757"/>
                      <a:pt x="7708" y="3781"/>
                    </a:cubicBezTo>
                    <a:cubicBezTo>
                      <a:pt x="7659" y="1684"/>
                      <a:pt x="5952" y="1"/>
                      <a:pt x="38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54"/>
              <p:cNvSpPr/>
              <p:nvPr/>
            </p:nvSpPr>
            <p:spPr>
              <a:xfrm>
                <a:off x="4741675" y="1893475"/>
                <a:ext cx="269525" cy="245150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9806" extrusionOk="0">
                    <a:moveTo>
                      <a:pt x="6927" y="1"/>
                    </a:moveTo>
                    <a:cubicBezTo>
                      <a:pt x="4830" y="1"/>
                      <a:pt x="3098" y="1684"/>
                      <a:pt x="3074" y="3781"/>
                    </a:cubicBezTo>
                    <a:cubicBezTo>
                      <a:pt x="3049" y="3757"/>
                      <a:pt x="3025" y="3757"/>
                      <a:pt x="3025" y="3757"/>
                    </a:cubicBezTo>
                    <a:cubicBezTo>
                      <a:pt x="1366" y="3757"/>
                      <a:pt x="1" y="5123"/>
                      <a:pt x="1" y="6781"/>
                    </a:cubicBezTo>
                    <a:cubicBezTo>
                      <a:pt x="1" y="8440"/>
                      <a:pt x="1366" y="9806"/>
                      <a:pt x="3025" y="9806"/>
                    </a:cubicBezTo>
                    <a:cubicBezTo>
                      <a:pt x="4415" y="9806"/>
                      <a:pt x="5586" y="8854"/>
                      <a:pt x="5927" y="7586"/>
                    </a:cubicBezTo>
                    <a:cubicBezTo>
                      <a:pt x="6244" y="7659"/>
                      <a:pt x="6586" y="7708"/>
                      <a:pt x="6927" y="7708"/>
                    </a:cubicBezTo>
                    <a:cubicBezTo>
                      <a:pt x="9049" y="7708"/>
                      <a:pt x="10781" y="5976"/>
                      <a:pt x="10781" y="3854"/>
                    </a:cubicBezTo>
                    <a:cubicBezTo>
                      <a:pt x="10781" y="1733"/>
                      <a:pt x="9049" y="1"/>
                      <a:pt x="69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23" name="Google Shape;3023;p54"/>
              <p:cNvSpPr/>
              <p:nvPr/>
            </p:nvSpPr>
            <p:spPr>
              <a:xfrm>
                <a:off x="4378275" y="2082500"/>
                <a:ext cx="690850" cy="462225"/>
              </a:xfrm>
              <a:custGeom>
                <a:avLst/>
                <a:gdLst/>
                <a:ahLst/>
                <a:cxnLst/>
                <a:rect l="l" t="t" r="r" b="b"/>
                <a:pathLst>
                  <a:path w="27634" h="18489" extrusionOk="0">
                    <a:moveTo>
                      <a:pt x="10098" y="1"/>
                    </a:moveTo>
                    <a:lnTo>
                      <a:pt x="10098" y="830"/>
                    </a:lnTo>
                    <a:lnTo>
                      <a:pt x="10098" y="3781"/>
                    </a:lnTo>
                    <a:cubicBezTo>
                      <a:pt x="10098" y="4196"/>
                      <a:pt x="9829" y="4635"/>
                      <a:pt x="9317" y="4854"/>
                    </a:cubicBezTo>
                    <a:cubicBezTo>
                      <a:pt x="9098" y="4952"/>
                      <a:pt x="8805" y="5049"/>
                      <a:pt x="8244" y="5269"/>
                    </a:cubicBezTo>
                    <a:cubicBezTo>
                      <a:pt x="7488" y="5537"/>
                      <a:pt x="6220" y="6001"/>
                      <a:pt x="3951" y="6854"/>
                    </a:cubicBezTo>
                    <a:cubicBezTo>
                      <a:pt x="0" y="8318"/>
                      <a:pt x="220" y="11439"/>
                      <a:pt x="220" y="13976"/>
                    </a:cubicBezTo>
                    <a:cubicBezTo>
                      <a:pt x="2488" y="15805"/>
                      <a:pt x="5146" y="17171"/>
                      <a:pt x="8049" y="17878"/>
                    </a:cubicBezTo>
                    <a:cubicBezTo>
                      <a:pt x="8683" y="18049"/>
                      <a:pt x="9317" y="18171"/>
                      <a:pt x="9951" y="18269"/>
                    </a:cubicBezTo>
                    <a:cubicBezTo>
                      <a:pt x="10927" y="18415"/>
                      <a:pt x="11927" y="18488"/>
                      <a:pt x="12951" y="18488"/>
                    </a:cubicBezTo>
                    <a:cubicBezTo>
                      <a:pt x="14000" y="18488"/>
                      <a:pt x="15049" y="18415"/>
                      <a:pt x="16049" y="18244"/>
                    </a:cubicBezTo>
                    <a:cubicBezTo>
                      <a:pt x="17195" y="18073"/>
                      <a:pt x="18293" y="17805"/>
                      <a:pt x="19366" y="17464"/>
                    </a:cubicBezTo>
                    <a:cubicBezTo>
                      <a:pt x="19780" y="17317"/>
                      <a:pt x="20171" y="17171"/>
                      <a:pt x="20585" y="17000"/>
                    </a:cubicBezTo>
                    <a:cubicBezTo>
                      <a:pt x="22195" y="16342"/>
                      <a:pt x="23683" y="15488"/>
                      <a:pt x="25073" y="14464"/>
                    </a:cubicBezTo>
                    <a:cubicBezTo>
                      <a:pt x="25975" y="13781"/>
                      <a:pt x="26853" y="13000"/>
                      <a:pt x="27634" y="12171"/>
                    </a:cubicBezTo>
                    <a:cubicBezTo>
                      <a:pt x="27585" y="10732"/>
                      <a:pt x="27268" y="9269"/>
                      <a:pt x="26073" y="8147"/>
                    </a:cubicBezTo>
                    <a:cubicBezTo>
                      <a:pt x="25878" y="7927"/>
                      <a:pt x="25634" y="7757"/>
                      <a:pt x="25390" y="7562"/>
                    </a:cubicBezTo>
                    <a:cubicBezTo>
                      <a:pt x="25292" y="7513"/>
                      <a:pt x="25170" y="7440"/>
                      <a:pt x="25073" y="7366"/>
                    </a:cubicBezTo>
                    <a:cubicBezTo>
                      <a:pt x="24731" y="7196"/>
                      <a:pt x="24366" y="7001"/>
                      <a:pt x="23927" y="6854"/>
                    </a:cubicBezTo>
                    <a:cubicBezTo>
                      <a:pt x="23927" y="6854"/>
                      <a:pt x="23927" y="6854"/>
                      <a:pt x="23927" y="6830"/>
                    </a:cubicBezTo>
                    <a:cubicBezTo>
                      <a:pt x="23829" y="6805"/>
                      <a:pt x="23731" y="6781"/>
                      <a:pt x="23634" y="6732"/>
                    </a:cubicBezTo>
                    <a:cubicBezTo>
                      <a:pt x="23609" y="6732"/>
                      <a:pt x="23609" y="6732"/>
                      <a:pt x="23585" y="6708"/>
                    </a:cubicBezTo>
                    <a:cubicBezTo>
                      <a:pt x="23146" y="6562"/>
                      <a:pt x="22756" y="6415"/>
                      <a:pt x="22390" y="6269"/>
                    </a:cubicBezTo>
                    <a:cubicBezTo>
                      <a:pt x="22268" y="6220"/>
                      <a:pt x="22170" y="6196"/>
                      <a:pt x="22049" y="6147"/>
                    </a:cubicBezTo>
                    <a:cubicBezTo>
                      <a:pt x="21756" y="6049"/>
                      <a:pt x="21512" y="5952"/>
                      <a:pt x="21268" y="5854"/>
                    </a:cubicBezTo>
                    <a:cubicBezTo>
                      <a:pt x="19927" y="5366"/>
                      <a:pt x="19268" y="5123"/>
                      <a:pt x="18878" y="4976"/>
                    </a:cubicBezTo>
                    <a:cubicBezTo>
                      <a:pt x="18756" y="4927"/>
                      <a:pt x="18658" y="4903"/>
                      <a:pt x="18561" y="4854"/>
                    </a:cubicBezTo>
                    <a:cubicBezTo>
                      <a:pt x="18049" y="4635"/>
                      <a:pt x="17780" y="4196"/>
                      <a:pt x="17780" y="3781"/>
                    </a:cubicBezTo>
                    <a:lnTo>
                      <a:pt x="17780" y="830"/>
                    </a:lnTo>
                    <a:lnTo>
                      <a:pt x="17780" y="1"/>
                    </a:lnTo>
                    <a:lnTo>
                      <a:pt x="15317" y="1220"/>
                    </a:lnTo>
                    <a:lnTo>
                      <a:pt x="13951" y="1903"/>
                    </a:lnTo>
                    <a:lnTo>
                      <a:pt x="12439" y="1171"/>
                    </a:lnTo>
                    <a:lnTo>
                      <a:pt x="10098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54"/>
              <p:cNvSpPr/>
              <p:nvPr/>
            </p:nvSpPr>
            <p:spPr>
              <a:xfrm>
                <a:off x="4494725" y="1534350"/>
                <a:ext cx="464050" cy="614650"/>
              </a:xfrm>
              <a:custGeom>
                <a:avLst/>
                <a:gdLst/>
                <a:ahLst/>
                <a:cxnLst/>
                <a:rect l="l" t="t" r="r" b="b"/>
                <a:pathLst>
                  <a:path w="18562" h="24586" extrusionOk="0">
                    <a:moveTo>
                      <a:pt x="9293" y="0"/>
                    </a:moveTo>
                    <a:cubicBezTo>
                      <a:pt x="9293" y="0"/>
                      <a:pt x="1" y="2586"/>
                      <a:pt x="879" y="10366"/>
                    </a:cubicBezTo>
                    <a:cubicBezTo>
                      <a:pt x="1732" y="18146"/>
                      <a:pt x="2805" y="19976"/>
                      <a:pt x="3513" y="20951"/>
                    </a:cubicBezTo>
                    <a:cubicBezTo>
                      <a:pt x="4537" y="22415"/>
                      <a:pt x="7903" y="24585"/>
                      <a:pt x="9293" y="24585"/>
                    </a:cubicBezTo>
                    <a:cubicBezTo>
                      <a:pt x="10659" y="24585"/>
                      <a:pt x="14025" y="22415"/>
                      <a:pt x="15049" y="20951"/>
                    </a:cubicBezTo>
                    <a:cubicBezTo>
                      <a:pt x="15756" y="19976"/>
                      <a:pt x="16830" y="18146"/>
                      <a:pt x="17683" y="10366"/>
                    </a:cubicBezTo>
                    <a:cubicBezTo>
                      <a:pt x="18561" y="2586"/>
                      <a:pt x="9293" y="0"/>
                      <a:pt x="92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54"/>
              <p:cNvSpPr/>
              <p:nvPr/>
            </p:nvSpPr>
            <p:spPr>
              <a:xfrm>
                <a:off x="4471550" y="2207050"/>
                <a:ext cx="390875" cy="337675"/>
              </a:xfrm>
              <a:custGeom>
                <a:avLst/>
                <a:gdLst/>
                <a:ahLst/>
                <a:cxnLst/>
                <a:rect l="l" t="t" r="r" b="b"/>
                <a:pathLst>
                  <a:path w="15635" h="13507" extrusionOk="0">
                    <a:moveTo>
                      <a:pt x="3962" y="0"/>
                    </a:moveTo>
                    <a:cubicBezTo>
                      <a:pt x="3913" y="0"/>
                      <a:pt x="3860" y="6"/>
                      <a:pt x="3806" y="19"/>
                    </a:cubicBezTo>
                    <a:cubicBezTo>
                      <a:pt x="3391" y="92"/>
                      <a:pt x="1830" y="872"/>
                      <a:pt x="903" y="1141"/>
                    </a:cubicBezTo>
                    <a:cubicBezTo>
                      <a:pt x="1" y="1409"/>
                      <a:pt x="220" y="1872"/>
                      <a:pt x="220" y="1872"/>
                    </a:cubicBezTo>
                    <a:lnTo>
                      <a:pt x="4318" y="12896"/>
                    </a:lnTo>
                    <a:cubicBezTo>
                      <a:pt x="4952" y="13067"/>
                      <a:pt x="5586" y="13189"/>
                      <a:pt x="6220" y="13287"/>
                    </a:cubicBezTo>
                    <a:cubicBezTo>
                      <a:pt x="7196" y="13433"/>
                      <a:pt x="8196" y="13506"/>
                      <a:pt x="9220" y="13506"/>
                    </a:cubicBezTo>
                    <a:cubicBezTo>
                      <a:pt x="10269" y="13506"/>
                      <a:pt x="11318" y="13433"/>
                      <a:pt x="12318" y="13262"/>
                    </a:cubicBezTo>
                    <a:cubicBezTo>
                      <a:pt x="13464" y="13091"/>
                      <a:pt x="14562" y="12823"/>
                      <a:pt x="15635" y="12482"/>
                    </a:cubicBezTo>
                    <a:lnTo>
                      <a:pt x="11147" y="7555"/>
                    </a:lnTo>
                    <a:lnTo>
                      <a:pt x="5269" y="1092"/>
                    </a:lnTo>
                    <a:lnTo>
                      <a:pt x="4513" y="287"/>
                    </a:lnTo>
                    <a:cubicBezTo>
                      <a:pt x="4492" y="245"/>
                      <a:pt x="4287" y="0"/>
                      <a:pt x="39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54"/>
              <p:cNvSpPr/>
              <p:nvPr/>
            </p:nvSpPr>
            <p:spPr>
              <a:xfrm>
                <a:off x="4750200" y="2197625"/>
                <a:ext cx="219550" cy="321475"/>
              </a:xfrm>
              <a:custGeom>
                <a:avLst/>
                <a:gdLst/>
                <a:ahLst/>
                <a:cxnLst/>
                <a:rect l="l" t="t" r="r" b="b"/>
                <a:pathLst>
                  <a:path w="8782" h="12859" extrusionOk="0">
                    <a:moveTo>
                      <a:pt x="4557" y="0"/>
                    </a:moveTo>
                    <a:cubicBezTo>
                      <a:pt x="4186" y="0"/>
                      <a:pt x="4022" y="329"/>
                      <a:pt x="4001" y="371"/>
                    </a:cubicBezTo>
                    <a:lnTo>
                      <a:pt x="1" y="7932"/>
                    </a:lnTo>
                    <a:lnTo>
                      <a:pt x="4489" y="12859"/>
                    </a:lnTo>
                    <a:cubicBezTo>
                      <a:pt x="4903" y="12712"/>
                      <a:pt x="5294" y="12566"/>
                      <a:pt x="5708" y="12395"/>
                    </a:cubicBezTo>
                    <a:lnTo>
                      <a:pt x="6952" y="8200"/>
                    </a:lnTo>
                    <a:lnTo>
                      <a:pt x="7854" y="5176"/>
                    </a:lnTo>
                    <a:lnTo>
                      <a:pt x="8757" y="2127"/>
                    </a:lnTo>
                    <a:cubicBezTo>
                      <a:pt x="8757" y="2127"/>
                      <a:pt x="8781" y="2054"/>
                      <a:pt x="8757" y="1957"/>
                    </a:cubicBezTo>
                    <a:cubicBezTo>
                      <a:pt x="8757" y="1908"/>
                      <a:pt x="8732" y="1859"/>
                      <a:pt x="8708" y="1810"/>
                    </a:cubicBezTo>
                    <a:cubicBezTo>
                      <a:pt x="8659" y="1688"/>
                      <a:pt x="8586" y="1566"/>
                      <a:pt x="8415" y="1493"/>
                    </a:cubicBezTo>
                    <a:cubicBezTo>
                      <a:pt x="8318" y="1444"/>
                      <a:pt x="8050" y="1322"/>
                      <a:pt x="7684" y="1176"/>
                    </a:cubicBezTo>
                    <a:cubicBezTo>
                      <a:pt x="7586" y="1127"/>
                      <a:pt x="7464" y="1079"/>
                      <a:pt x="7342" y="1030"/>
                    </a:cubicBezTo>
                    <a:cubicBezTo>
                      <a:pt x="7098" y="932"/>
                      <a:pt x="6830" y="835"/>
                      <a:pt x="6562" y="713"/>
                    </a:cubicBezTo>
                    <a:cubicBezTo>
                      <a:pt x="5781" y="420"/>
                      <a:pt x="5001" y="103"/>
                      <a:pt x="4757" y="30"/>
                    </a:cubicBezTo>
                    <a:cubicBezTo>
                      <a:pt x="4684" y="9"/>
                      <a:pt x="4618" y="0"/>
                      <a:pt x="45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54"/>
              <p:cNvSpPr/>
              <p:nvPr/>
            </p:nvSpPr>
            <p:spPr>
              <a:xfrm>
                <a:off x="4341875" y="1754475"/>
                <a:ext cx="244950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7809" extrusionOk="0">
                    <a:moveTo>
                      <a:pt x="5383" y="0"/>
                    </a:moveTo>
                    <a:cubicBezTo>
                      <a:pt x="5383" y="0"/>
                      <a:pt x="2383" y="0"/>
                      <a:pt x="1090" y="2683"/>
                    </a:cubicBezTo>
                    <a:cubicBezTo>
                      <a:pt x="0" y="4925"/>
                      <a:pt x="1495" y="7809"/>
                      <a:pt x="4287" y="7809"/>
                    </a:cubicBezTo>
                    <a:cubicBezTo>
                      <a:pt x="4805" y="7809"/>
                      <a:pt x="5368" y="7709"/>
                      <a:pt x="5968" y="7488"/>
                    </a:cubicBezTo>
                    <a:cubicBezTo>
                      <a:pt x="9798" y="6049"/>
                      <a:pt x="9602" y="1561"/>
                      <a:pt x="9602" y="1561"/>
                    </a:cubicBezTo>
                    <a:lnTo>
                      <a:pt x="538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54"/>
              <p:cNvSpPr/>
              <p:nvPr/>
            </p:nvSpPr>
            <p:spPr>
              <a:xfrm>
                <a:off x="4715450" y="1509350"/>
                <a:ext cx="9775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5" extrusionOk="0">
                    <a:moveTo>
                      <a:pt x="1" y="0"/>
                    </a:moveTo>
                    <a:cubicBezTo>
                      <a:pt x="123" y="0"/>
                      <a:pt x="269" y="0"/>
                      <a:pt x="391" y="25"/>
                    </a:cubicBezTo>
                    <a:cubicBezTo>
                      <a:pt x="391" y="0"/>
                      <a:pt x="391" y="0"/>
                      <a:pt x="3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54"/>
              <p:cNvSpPr/>
              <p:nvPr/>
            </p:nvSpPr>
            <p:spPr>
              <a:xfrm>
                <a:off x="4456350" y="1509350"/>
                <a:ext cx="518025" cy="305600"/>
              </a:xfrm>
              <a:custGeom>
                <a:avLst/>
                <a:gdLst/>
                <a:ahLst/>
                <a:cxnLst/>
                <a:rect l="l" t="t" r="r" b="b"/>
                <a:pathLst>
                  <a:path w="20721" h="12224" extrusionOk="0">
                    <a:moveTo>
                      <a:pt x="10340" y="0"/>
                    </a:moveTo>
                    <a:cubicBezTo>
                      <a:pt x="10218" y="0"/>
                      <a:pt x="10096" y="0"/>
                      <a:pt x="9950" y="25"/>
                    </a:cubicBezTo>
                    <a:cubicBezTo>
                      <a:pt x="7828" y="122"/>
                      <a:pt x="6121" y="732"/>
                      <a:pt x="4780" y="1610"/>
                    </a:cubicBezTo>
                    <a:cubicBezTo>
                      <a:pt x="1609" y="3683"/>
                      <a:pt x="389" y="7317"/>
                      <a:pt x="97" y="9878"/>
                    </a:cubicBezTo>
                    <a:cubicBezTo>
                      <a:pt x="48" y="10220"/>
                      <a:pt x="24" y="10537"/>
                      <a:pt x="24" y="10854"/>
                    </a:cubicBezTo>
                    <a:cubicBezTo>
                      <a:pt x="24" y="10878"/>
                      <a:pt x="24" y="10927"/>
                      <a:pt x="24" y="10976"/>
                    </a:cubicBezTo>
                    <a:cubicBezTo>
                      <a:pt x="0" y="11864"/>
                      <a:pt x="228" y="12223"/>
                      <a:pt x="617" y="12223"/>
                    </a:cubicBezTo>
                    <a:cubicBezTo>
                      <a:pt x="1050" y="12223"/>
                      <a:pt x="1682" y="11778"/>
                      <a:pt x="2389" y="11122"/>
                    </a:cubicBezTo>
                    <a:cubicBezTo>
                      <a:pt x="2560" y="10951"/>
                      <a:pt x="2731" y="10781"/>
                      <a:pt x="2901" y="10586"/>
                    </a:cubicBezTo>
                    <a:cubicBezTo>
                      <a:pt x="4023" y="9464"/>
                      <a:pt x="5219" y="8000"/>
                      <a:pt x="6121" y="6951"/>
                    </a:cubicBezTo>
                    <a:cubicBezTo>
                      <a:pt x="6560" y="6464"/>
                      <a:pt x="7023" y="6025"/>
                      <a:pt x="7462" y="5659"/>
                    </a:cubicBezTo>
                    <a:cubicBezTo>
                      <a:pt x="8487" y="4805"/>
                      <a:pt x="9535" y="4244"/>
                      <a:pt x="10292" y="3805"/>
                    </a:cubicBezTo>
                    <a:cubicBezTo>
                      <a:pt x="10316" y="3781"/>
                      <a:pt x="10340" y="3781"/>
                      <a:pt x="10365" y="3756"/>
                    </a:cubicBezTo>
                    <a:cubicBezTo>
                      <a:pt x="10438" y="3805"/>
                      <a:pt x="10511" y="3854"/>
                      <a:pt x="10584" y="3903"/>
                    </a:cubicBezTo>
                    <a:cubicBezTo>
                      <a:pt x="10974" y="4122"/>
                      <a:pt x="11438" y="4391"/>
                      <a:pt x="11926" y="4708"/>
                    </a:cubicBezTo>
                    <a:cubicBezTo>
                      <a:pt x="12779" y="5244"/>
                      <a:pt x="13731" y="5976"/>
                      <a:pt x="14584" y="6951"/>
                    </a:cubicBezTo>
                    <a:cubicBezTo>
                      <a:pt x="15511" y="8000"/>
                      <a:pt x="16730" y="9512"/>
                      <a:pt x="17852" y="10634"/>
                    </a:cubicBezTo>
                    <a:cubicBezTo>
                      <a:pt x="18316" y="11122"/>
                      <a:pt x="18779" y="11537"/>
                      <a:pt x="19169" y="11805"/>
                    </a:cubicBezTo>
                    <a:cubicBezTo>
                      <a:pt x="19536" y="12065"/>
                      <a:pt x="19857" y="12219"/>
                      <a:pt x="20109" y="12219"/>
                    </a:cubicBezTo>
                    <a:cubicBezTo>
                      <a:pt x="20495" y="12219"/>
                      <a:pt x="20721" y="11860"/>
                      <a:pt x="20706" y="10976"/>
                    </a:cubicBezTo>
                    <a:cubicBezTo>
                      <a:pt x="20682" y="10903"/>
                      <a:pt x="20682" y="10805"/>
                      <a:pt x="20682" y="10732"/>
                    </a:cubicBezTo>
                    <a:cubicBezTo>
                      <a:pt x="20682" y="10464"/>
                      <a:pt x="20657" y="10171"/>
                      <a:pt x="20608" y="9854"/>
                    </a:cubicBezTo>
                    <a:cubicBezTo>
                      <a:pt x="20340" y="7488"/>
                      <a:pt x="19291" y="4269"/>
                      <a:pt x="16682" y="2147"/>
                    </a:cubicBezTo>
                    <a:cubicBezTo>
                      <a:pt x="15243" y="976"/>
                      <a:pt x="13316" y="147"/>
                      <a:pt x="10755" y="25"/>
                    </a:cubicBezTo>
                    <a:cubicBezTo>
                      <a:pt x="10633" y="0"/>
                      <a:pt x="10487" y="0"/>
                      <a:pt x="103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54"/>
              <p:cNvSpPr/>
              <p:nvPr/>
            </p:nvSpPr>
            <p:spPr>
              <a:xfrm>
                <a:off x="4705100" y="1509350"/>
                <a:ext cx="9775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5" extrusionOk="0">
                    <a:moveTo>
                      <a:pt x="25" y="0"/>
                    </a:moveTo>
                    <a:cubicBezTo>
                      <a:pt x="25" y="0"/>
                      <a:pt x="25" y="0"/>
                      <a:pt x="0" y="25"/>
                    </a:cubicBezTo>
                    <a:cubicBezTo>
                      <a:pt x="146" y="0"/>
                      <a:pt x="268" y="0"/>
                      <a:pt x="3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54"/>
              <p:cNvSpPr/>
              <p:nvPr/>
            </p:nvSpPr>
            <p:spPr>
              <a:xfrm>
                <a:off x="4427650" y="1567225"/>
                <a:ext cx="295750" cy="263150"/>
              </a:xfrm>
              <a:custGeom>
                <a:avLst/>
                <a:gdLst/>
                <a:ahLst/>
                <a:cxnLst/>
                <a:rect l="l" t="t" r="r" b="b"/>
                <a:pathLst>
                  <a:path w="11830" h="10526" extrusionOk="0">
                    <a:moveTo>
                      <a:pt x="9799" y="0"/>
                    </a:moveTo>
                    <a:cubicBezTo>
                      <a:pt x="8151" y="0"/>
                      <a:pt x="6170" y="1669"/>
                      <a:pt x="5123" y="2807"/>
                    </a:cubicBezTo>
                    <a:cubicBezTo>
                      <a:pt x="4025" y="4051"/>
                      <a:pt x="3976" y="5612"/>
                      <a:pt x="3976" y="5612"/>
                    </a:cubicBezTo>
                    <a:cubicBezTo>
                      <a:pt x="2732" y="5880"/>
                      <a:pt x="2610" y="6978"/>
                      <a:pt x="1757" y="8027"/>
                    </a:cubicBezTo>
                    <a:cubicBezTo>
                      <a:pt x="1272" y="8608"/>
                      <a:pt x="772" y="8734"/>
                      <a:pt x="430" y="8734"/>
                    </a:cubicBezTo>
                    <a:cubicBezTo>
                      <a:pt x="170" y="8734"/>
                      <a:pt x="1" y="8661"/>
                      <a:pt x="1" y="8661"/>
                    </a:cubicBezTo>
                    <a:lnTo>
                      <a:pt x="1" y="8661"/>
                    </a:lnTo>
                    <a:cubicBezTo>
                      <a:pt x="252" y="9493"/>
                      <a:pt x="1211" y="10526"/>
                      <a:pt x="2889" y="10526"/>
                    </a:cubicBezTo>
                    <a:cubicBezTo>
                      <a:pt x="3325" y="10526"/>
                      <a:pt x="3809" y="10456"/>
                      <a:pt x="4342" y="10295"/>
                    </a:cubicBezTo>
                    <a:cubicBezTo>
                      <a:pt x="6952" y="9514"/>
                      <a:pt x="7537" y="6856"/>
                      <a:pt x="7537" y="6856"/>
                    </a:cubicBezTo>
                    <a:cubicBezTo>
                      <a:pt x="8903" y="6514"/>
                      <a:pt x="9879" y="3344"/>
                      <a:pt x="11562" y="3344"/>
                    </a:cubicBezTo>
                    <a:cubicBezTo>
                      <a:pt x="11562" y="3344"/>
                      <a:pt x="11830" y="271"/>
                      <a:pt x="10147" y="27"/>
                    </a:cubicBezTo>
                    <a:cubicBezTo>
                      <a:pt x="10033" y="9"/>
                      <a:pt x="9917" y="0"/>
                      <a:pt x="9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54"/>
              <p:cNvSpPr/>
              <p:nvPr/>
            </p:nvSpPr>
            <p:spPr>
              <a:xfrm>
                <a:off x="4847775" y="1754475"/>
                <a:ext cx="245550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9822" h="7809" extrusionOk="0">
                    <a:moveTo>
                      <a:pt x="4439" y="0"/>
                    </a:moveTo>
                    <a:lnTo>
                      <a:pt x="195" y="1561"/>
                    </a:lnTo>
                    <a:cubicBezTo>
                      <a:pt x="195" y="1561"/>
                      <a:pt x="0" y="6049"/>
                      <a:pt x="3854" y="7488"/>
                    </a:cubicBezTo>
                    <a:cubicBezTo>
                      <a:pt x="4454" y="7709"/>
                      <a:pt x="5017" y="7809"/>
                      <a:pt x="5536" y="7809"/>
                    </a:cubicBezTo>
                    <a:cubicBezTo>
                      <a:pt x="8327" y="7809"/>
                      <a:pt x="9822" y="4925"/>
                      <a:pt x="8732" y="2683"/>
                    </a:cubicBezTo>
                    <a:cubicBezTo>
                      <a:pt x="7415" y="0"/>
                      <a:pt x="4439" y="0"/>
                      <a:pt x="44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54"/>
              <p:cNvSpPr/>
              <p:nvPr/>
            </p:nvSpPr>
            <p:spPr>
              <a:xfrm>
                <a:off x="4711800" y="1567225"/>
                <a:ext cx="295750" cy="263150"/>
              </a:xfrm>
              <a:custGeom>
                <a:avLst/>
                <a:gdLst/>
                <a:ahLst/>
                <a:cxnLst/>
                <a:rect l="l" t="t" r="r" b="b"/>
                <a:pathLst>
                  <a:path w="11830" h="10526" extrusionOk="0">
                    <a:moveTo>
                      <a:pt x="2027" y="0"/>
                    </a:moveTo>
                    <a:cubicBezTo>
                      <a:pt x="1911" y="0"/>
                      <a:pt x="1796" y="9"/>
                      <a:pt x="1683" y="27"/>
                    </a:cubicBezTo>
                    <a:cubicBezTo>
                      <a:pt x="0" y="271"/>
                      <a:pt x="244" y="3344"/>
                      <a:pt x="244" y="3344"/>
                    </a:cubicBezTo>
                    <a:cubicBezTo>
                      <a:pt x="1927" y="3344"/>
                      <a:pt x="2903" y="6514"/>
                      <a:pt x="4269" y="6856"/>
                    </a:cubicBezTo>
                    <a:cubicBezTo>
                      <a:pt x="4269" y="6856"/>
                      <a:pt x="4854" y="9514"/>
                      <a:pt x="7464" y="10295"/>
                    </a:cubicBezTo>
                    <a:cubicBezTo>
                      <a:pt x="8002" y="10456"/>
                      <a:pt x="8489" y="10526"/>
                      <a:pt x="8927" y="10526"/>
                    </a:cubicBezTo>
                    <a:cubicBezTo>
                      <a:pt x="10611" y="10526"/>
                      <a:pt x="11558" y="9493"/>
                      <a:pt x="11829" y="8661"/>
                    </a:cubicBezTo>
                    <a:lnTo>
                      <a:pt x="11829" y="8661"/>
                    </a:lnTo>
                    <a:cubicBezTo>
                      <a:pt x="11829" y="8661"/>
                      <a:pt x="11656" y="8734"/>
                      <a:pt x="11392" y="8734"/>
                    </a:cubicBezTo>
                    <a:cubicBezTo>
                      <a:pt x="11046" y="8734"/>
                      <a:pt x="10544" y="8608"/>
                      <a:pt x="10073" y="8027"/>
                    </a:cubicBezTo>
                    <a:cubicBezTo>
                      <a:pt x="9220" y="6978"/>
                      <a:pt x="9098" y="5880"/>
                      <a:pt x="7854" y="5612"/>
                    </a:cubicBezTo>
                    <a:cubicBezTo>
                      <a:pt x="7854" y="5612"/>
                      <a:pt x="7781" y="4051"/>
                      <a:pt x="6683" y="2807"/>
                    </a:cubicBezTo>
                    <a:cubicBezTo>
                      <a:pt x="5659" y="1669"/>
                      <a:pt x="3658" y="0"/>
                      <a:pt x="20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54"/>
              <p:cNvSpPr/>
              <p:nvPr/>
            </p:nvSpPr>
            <p:spPr>
              <a:xfrm>
                <a:off x="4628875" y="1522225"/>
                <a:ext cx="142700" cy="145275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811" extrusionOk="0">
                    <a:moveTo>
                      <a:pt x="2405" y="1"/>
                    </a:moveTo>
                    <a:cubicBezTo>
                      <a:pt x="2098" y="1"/>
                      <a:pt x="1797" y="49"/>
                      <a:pt x="1513" y="144"/>
                    </a:cubicBezTo>
                    <a:cubicBezTo>
                      <a:pt x="2513" y="681"/>
                      <a:pt x="3000" y="1876"/>
                      <a:pt x="2610" y="2973"/>
                    </a:cubicBezTo>
                    <a:cubicBezTo>
                      <a:pt x="2267" y="3938"/>
                      <a:pt x="1377" y="4545"/>
                      <a:pt x="405" y="4545"/>
                    </a:cubicBezTo>
                    <a:cubicBezTo>
                      <a:pt x="271" y="4545"/>
                      <a:pt x="136" y="4533"/>
                      <a:pt x="0" y="4510"/>
                    </a:cubicBezTo>
                    <a:lnTo>
                      <a:pt x="0" y="4510"/>
                    </a:lnTo>
                    <a:cubicBezTo>
                      <a:pt x="342" y="5022"/>
                      <a:pt x="854" y="5436"/>
                      <a:pt x="1464" y="5656"/>
                    </a:cubicBezTo>
                    <a:cubicBezTo>
                      <a:pt x="1772" y="5761"/>
                      <a:pt x="2087" y="5810"/>
                      <a:pt x="2397" y="5810"/>
                    </a:cubicBezTo>
                    <a:cubicBezTo>
                      <a:pt x="3606" y="5810"/>
                      <a:pt x="4744" y="5055"/>
                      <a:pt x="5171" y="3851"/>
                    </a:cubicBezTo>
                    <a:cubicBezTo>
                      <a:pt x="5708" y="2339"/>
                      <a:pt x="4903" y="681"/>
                      <a:pt x="3391" y="168"/>
                    </a:cubicBezTo>
                    <a:cubicBezTo>
                      <a:pt x="3064" y="55"/>
                      <a:pt x="2731" y="1"/>
                      <a:pt x="24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54"/>
              <p:cNvSpPr/>
              <p:nvPr/>
            </p:nvSpPr>
            <p:spPr>
              <a:xfrm>
                <a:off x="4534975" y="2282500"/>
                <a:ext cx="96975" cy="222575"/>
              </a:xfrm>
              <a:custGeom>
                <a:avLst/>
                <a:gdLst/>
                <a:ahLst/>
                <a:cxnLst/>
                <a:rect l="l" t="t" r="r" b="b"/>
                <a:pathLst>
                  <a:path w="3879" h="8903" fill="none" extrusionOk="0">
                    <a:moveTo>
                      <a:pt x="0" y="1"/>
                    </a:moveTo>
                    <a:lnTo>
                      <a:pt x="3878" y="8903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54"/>
              <p:cNvSpPr/>
              <p:nvPr/>
            </p:nvSpPr>
            <p:spPr>
              <a:xfrm>
                <a:off x="4581925" y="2253850"/>
                <a:ext cx="192100" cy="251225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0049" fill="none" extrusionOk="0">
                    <a:moveTo>
                      <a:pt x="0" y="0"/>
                    </a:moveTo>
                    <a:lnTo>
                      <a:pt x="7683" y="10049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54"/>
              <p:cNvSpPr/>
              <p:nvPr/>
            </p:nvSpPr>
            <p:spPr>
              <a:xfrm>
                <a:off x="4572175" y="2276400"/>
                <a:ext cx="107950" cy="207950"/>
              </a:xfrm>
              <a:custGeom>
                <a:avLst/>
                <a:gdLst/>
                <a:ahLst/>
                <a:cxnLst/>
                <a:rect l="l" t="t" r="r" b="b"/>
                <a:pathLst>
                  <a:path w="4318" h="8318" fill="none" extrusionOk="0">
                    <a:moveTo>
                      <a:pt x="0" y="1"/>
                    </a:moveTo>
                    <a:lnTo>
                      <a:pt x="4317" y="8318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54"/>
              <p:cNvSpPr/>
              <p:nvPr/>
            </p:nvSpPr>
            <p:spPr>
              <a:xfrm>
                <a:off x="4789850" y="2225800"/>
                <a:ext cx="86600" cy="170150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6806" fill="none" extrusionOk="0">
                    <a:moveTo>
                      <a:pt x="3464" y="0"/>
                    </a:moveTo>
                    <a:lnTo>
                      <a:pt x="0" y="6805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54"/>
              <p:cNvSpPr/>
              <p:nvPr/>
            </p:nvSpPr>
            <p:spPr>
              <a:xfrm>
                <a:off x="4867900" y="2253850"/>
                <a:ext cx="6525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9220" fill="none" extrusionOk="0">
                    <a:moveTo>
                      <a:pt x="2610" y="0"/>
                    </a:moveTo>
                    <a:lnTo>
                      <a:pt x="0" y="922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54"/>
              <p:cNvSpPr/>
              <p:nvPr/>
            </p:nvSpPr>
            <p:spPr>
              <a:xfrm>
                <a:off x="4833125" y="2244075"/>
                <a:ext cx="6772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7148" fill="none" extrusionOk="0">
                    <a:moveTo>
                      <a:pt x="2708" y="1"/>
                    </a:moveTo>
                    <a:lnTo>
                      <a:pt x="1" y="7147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54"/>
              <p:cNvSpPr/>
              <p:nvPr/>
            </p:nvSpPr>
            <p:spPr>
              <a:xfrm>
                <a:off x="4606925" y="1865425"/>
                <a:ext cx="433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321" extrusionOk="0">
                    <a:moveTo>
                      <a:pt x="537" y="1"/>
                    </a:moveTo>
                    <a:lnTo>
                      <a:pt x="537" y="1"/>
                    </a:lnTo>
                    <a:cubicBezTo>
                      <a:pt x="269" y="74"/>
                      <a:pt x="0" y="1001"/>
                      <a:pt x="732" y="1269"/>
                    </a:cubicBezTo>
                    <a:cubicBezTo>
                      <a:pt x="842" y="1305"/>
                      <a:pt x="943" y="1320"/>
                      <a:pt x="1033" y="1320"/>
                    </a:cubicBezTo>
                    <a:cubicBezTo>
                      <a:pt x="1503" y="1320"/>
                      <a:pt x="1712" y="897"/>
                      <a:pt x="1732" y="611"/>
                    </a:cubicBezTo>
                    <a:cubicBezTo>
                      <a:pt x="1732" y="318"/>
                      <a:pt x="1659" y="147"/>
                      <a:pt x="1659" y="147"/>
                    </a:cubicBezTo>
                    <a:lnTo>
                      <a:pt x="537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54"/>
              <p:cNvSpPr/>
              <p:nvPr/>
            </p:nvSpPr>
            <p:spPr>
              <a:xfrm>
                <a:off x="4606925" y="1865425"/>
                <a:ext cx="43325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89" fill="none" extrusionOk="0">
                    <a:moveTo>
                      <a:pt x="537" y="1"/>
                    </a:moveTo>
                    <a:cubicBezTo>
                      <a:pt x="269" y="74"/>
                      <a:pt x="0" y="1001"/>
                      <a:pt x="732" y="1269"/>
                    </a:cubicBezTo>
                    <a:cubicBezTo>
                      <a:pt x="1415" y="1489"/>
                      <a:pt x="1708" y="952"/>
                      <a:pt x="1732" y="611"/>
                    </a:cubicBezTo>
                    <a:cubicBezTo>
                      <a:pt x="1732" y="318"/>
                      <a:pt x="1659" y="147"/>
                      <a:pt x="1659" y="147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54"/>
              <p:cNvSpPr/>
              <p:nvPr/>
            </p:nvSpPr>
            <p:spPr>
              <a:xfrm>
                <a:off x="4798375" y="1865425"/>
                <a:ext cx="427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321" extrusionOk="0">
                    <a:moveTo>
                      <a:pt x="1196" y="1"/>
                    </a:moveTo>
                    <a:lnTo>
                      <a:pt x="74" y="147"/>
                    </a:lnTo>
                    <a:cubicBezTo>
                      <a:pt x="74" y="147"/>
                      <a:pt x="1" y="318"/>
                      <a:pt x="1" y="611"/>
                    </a:cubicBezTo>
                    <a:cubicBezTo>
                      <a:pt x="21" y="897"/>
                      <a:pt x="230" y="1320"/>
                      <a:pt x="700" y="1320"/>
                    </a:cubicBezTo>
                    <a:cubicBezTo>
                      <a:pt x="790" y="1320"/>
                      <a:pt x="890" y="1305"/>
                      <a:pt x="1001" y="1269"/>
                    </a:cubicBezTo>
                    <a:cubicBezTo>
                      <a:pt x="1708" y="1001"/>
                      <a:pt x="1464" y="74"/>
                      <a:pt x="11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54"/>
              <p:cNvSpPr/>
              <p:nvPr/>
            </p:nvSpPr>
            <p:spPr>
              <a:xfrm>
                <a:off x="4798375" y="1865425"/>
                <a:ext cx="42725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489" fill="none" extrusionOk="0">
                    <a:moveTo>
                      <a:pt x="1196" y="1"/>
                    </a:moveTo>
                    <a:cubicBezTo>
                      <a:pt x="1464" y="74"/>
                      <a:pt x="1708" y="1001"/>
                      <a:pt x="1001" y="1269"/>
                    </a:cubicBezTo>
                    <a:cubicBezTo>
                      <a:pt x="318" y="1489"/>
                      <a:pt x="25" y="952"/>
                      <a:pt x="1" y="611"/>
                    </a:cubicBezTo>
                    <a:cubicBezTo>
                      <a:pt x="1" y="318"/>
                      <a:pt x="74" y="147"/>
                      <a:pt x="74" y="147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54"/>
              <p:cNvSpPr/>
              <p:nvPr/>
            </p:nvSpPr>
            <p:spPr>
              <a:xfrm>
                <a:off x="4592900" y="1859950"/>
                <a:ext cx="750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1220" fill="none" extrusionOk="0">
                    <a:moveTo>
                      <a:pt x="3000" y="1220"/>
                    </a:moveTo>
                    <a:cubicBezTo>
                      <a:pt x="3000" y="1220"/>
                      <a:pt x="2732" y="366"/>
                      <a:pt x="2000" y="318"/>
                    </a:cubicBezTo>
                    <a:cubicBezTo>
                      <a:pt x="1244" y="269"/>
                      <a:pt x="366" y="122"/>
                      <a:pt x="0" y="0"/>
                    </a:cubicBezTo>
                    <a:lnTo>
                      <a:pt x="317" y="83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54"/>
              <p:cNvSpPr/>
              <p:nvPr/>
            </p:nvSpPr>
            <p:spPr>
              <a:xfrm>
                <a:off x="4780700" y="1859950"/>
                <a:ext cx="750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1220" fill="none" extrusionOk="0">
                    <a:moveTo>
                      <a:pt x="0" y="1220"/>
                    </a:moveTo>
                    <a:cubicBezTo>
                      <a:pt x="0" y="1220"/>
                      <a:pt x="244" y="366"/>
                      <a:pt x="1000" y="318"/>
                    </a:cubicBezTo>
                    <a:cubicBezTo>
                      <a:pt x="1757" y="269"/>
                      <a:pt x="2635" y="122"/>
                      <a:pt x="3000" y="0"/>
                    </a:cubicBezTo>
                    <a:lnTo>
                      <a:pt x="2683" y="83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54"/>
              <p:cNvSpPr/>
              <p:nvPr/>
            </p:nvSpPr>
            <p:spPr>
              <a:xfrm>
                <a:off x="4582525" y="1828548"/>
                <a:ext cx="976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28" fill="none" extrusionOk="0">
                    <a:moveTo>
                      <a:pt x="3903" y="928"/>
                    </a:moveTo>
                    <a:cubicBezTo>
                      <a:pt x="3586" y="879"/>
                      <a:pt x="3415" y="537"/>
                      <a:pt x="2830" y="391"/>
                    </a:cubicBezTo>
                    <a:cubicBezTo>
                      <a:pt x="2245" y="220"/>
                      <a:pt x="1854" y="391"/>
                      <a:pt x="1171" y="342"/>
                    </a:cubicBezTo>
                    <a:cubicBezTo>
                      <a:pt x="489" y="318"/>
                      <a:pt x="1" y="1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54"/>
              <p:cNvSpPr/>
              <p:nvPr/>
            </p:nvSpPr>
            <p:spPr>
              <a:xfrm>
                <a:off x="4757525" y="1828548"/>
                <a:ext cx="975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928" fill="none" extrusionOk="0">
                    <a:moveTo>
                      <a:pt x="1" y="928"/>
                    </a:moveTo>
                    <a:cubicBezTo>
                      <a:pt x="318" y="879"/>
                      <a:pt x="488" y="537"/>
                      <a:pt x="1074" y="391"/>
                    </a:cubicBezTo>
                    <a:cubicBezTo>
                      <a:pt x="1659" y="220"/>
                      <a:pt x="2049" y="391"/>
                      <a:pt x="2732" y="342"/>
                    </a:cubicBezTo>
                    <a:cubicBezTo>
                      <a:pt x="3415" y="318"/>
                      <a:pt x="3903" y="1"/>
                      <a:pt x="3903" y="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54"/>
              <p:cNvSpPr/>
              <p:nvPr/>
            </p:nvSpPr>
            <p:spPr>
              <a:xfrm>
                <a:off x="4688625" y="1981300"/>
                <a:ext cx="604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781" fill="none" extrusionOk="0">
                    <a:moveTo>
                      <a:pt x="49" y="0"/>
                    </a:moveTo>
                    <a:cubicBezTo>
                      <a:pt x="1" y="268"/>
                      <a:pt x="171" y="366"/>
                      <a:pt x="318" y="415"/>
                    </a:cubicBezTo>
                    <a:cubicBezTo>
                      <a:pt x="440" y="488"/>
                      <a:pt x="635" y="780"/>
                      <a:pt x="1123" y="780"/>
                    </a:cubicBezTo>
                    <a:cubicBezTo>
                      <a:pt x="1659" y="780"/>
                      <a:pt x="1757" y="537"/>
                      <a:pt x="1927" y="488"/>
                    </a:cubicBezTo>
                    <a:cubicBezTo>
                      <a:pt x="2123" y="415"/>
                      <a:pt x="2391" y="366"/>
                      <a:pt x="2415" y="49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50" name="Google Shape;3050;p54"/>
              <p:cNvSpPr/>
              <p:nvPr/>
            </p:nvSpPr>
            <p:spPr>
              <a:xfrm>
                <a:off x="4650825" y="2042250"/>
                <a:ext cx="13232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367" fill="none" extrusionOk="0">
                    <a:moveTo>
                      <a:pt x="5293" y="1"/>
                    </a:moveTo>
                    <a:cubicBezTo>
                      <a:pt x="5293" y="1"/>
                      <a:pt x="4683" y="342"/>
                      <a:pt x="4122" y="367"/>
                    </a:cubicBezTo>
                    <a:cubicBezTo>
                      <a:pt x="3537" y="367"/>
                      <a:pt x="3293" y="294"/>
                      <a:pt x="2659" y="294"/>
                    </a:cubicBezTo>
                    <a:cubicBezTo>
                      <a:pt x="2025" y="294"/>
                      <a:pt x="1756" y="367"/>
                      <a:pt x="1196" y="367"/>
                    </a:cubicBezTo>
                    <a:cubicBezTo>
                      <a:pt x="635" y="342"/>
                      <a:pt x="0" y="1"/>
                      <a:pt x="0" y="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54"/>
              <p:cNvSpPr/>
              <p:nvPr/>
            </p:nvSpPr>
            <p:spPr>
              <a:xfrm>
                <a:off x="4680988" y="2065538"/>
                <a:ext cx="762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40" fill="none" extrusionOk="0">
                    <a:moveTo>
                      <a:pt x="0" y="0"/>
                    </a:moveTo>
                    <a:cubicBezTo>
                      <a:pt x="0" y="0"/>
                      <a:pt x="439" y="439"/>
                      <a:pt x="1561" y="439"/>
                    </a:cubicBezTo>
                    <a:cubicBezTo>
                      <a:pt x="2683" y="439"/>
                      <a:pt x="3049" y="146"/>
                      <a:pt x="3049" y="146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13" name="Google Shape;3113;p54"/>
          <p:cNvGrpSpPr/>
          <p:nvPr/>
        </p:nvGrpSpPr>
        <p:grpSpPr>
          <a:xfrm>
            <a:off x="7648802" y="619296"/>
            <a:ext cx="1476602" cy="1626764"/>
            <a:chOff x="5551670" y="3006957"/>
            <a:chExt cx="1301200" cy="1433525"/>
          </a:xfrm>
        </p:grpSpPr>
        <p:sp>
          <p:nvSpPr>
            <p:cNvPr id="3114" name="Google Shape;3114;p54"/>
            <p:cNvSpPr/>
            <p:nvPr/>
          </p:nvSpPr>
          <p:spPr>
            <a:xfrm>
              <a:off x="5551670" y="3006957"/>
              <a:ext cx="1301200" cy="1433525"/>
            </a:xfrm>
            <a:custGeom>
              <a:avLst/>
              <a:gdLst/>
              <a:ahLst/>
              <a:cxnLst/>
              <a:rect l="l" t="t" r="r" b="b"/>
              <a:pathLst>
                <a:path w="52048" h="57341" extrusionOk="0">
                  <a:moveTo>
                    <a:pt x="26268" y="0"/>
                  </a:moveTo>
                  <a:cubicBezTo>
                    <a:pt x="25390" y="0"/>
                    <a:pt x="24585" y="171"/>
                    <a:pt x="23878" y="512"/>
                  </a:cubicBezTo>
                  <a:cubicBezTo>
                    <a:pt x="22658" y="610"/>
                    <a:pt x="21536" y="1098"/>
                    <a:pt x="20610" y="1854"/>
                  </a:cubicBezTo>
                  <a:cubicBezTo>
                    <a:pt x="18536" y="2390"/>
                    <a:pt x="16536" y="3854"/>
                    <a:pt x="15829" y="6439"/>
                  </a:cubicBezTo>
                  <a:cubicBezTo>
                    <a:pt x="15683" y="6878"/>
                    <a:pt x="15561" y="7219"/>
                    <a:pt x="15415" y="7561"/>
                  </a:cubicBezTo>
                  <a:cubicBezTo>
                    <a:pt x="11122" y="9488"/>
                    <a:pt x="7439" y="12512"/>
                    <a:pt x="4707" y="16414"/>
                  </a:cubicBezTo>
                  <a:cubicBezTo>
                    <a:pt x="1634" y="20804"/>
                    <a:pt x="0" y="25951"/>
                    <a:pt x="0" y="31316"/>
                  </a:cubicBezTo>
                  <a:cubicBezTo>
                    <a:pt x="0" y="45682"/>
                    <a:pt x="11683" y="57340"/>
                    <a:pt x="26024" y="57340"/>
                  </a:cubicBezTo>
                  <a:cubicBezTo>
                    <a:pt x="40390" y="57340"/>
                    <a:pt x="52048" y="45682"/>
                    <a:pt x="52048" y="31316"/>
                  </a:cubicBezTo>
                  <a:cubicBezTo>
                    <a:pt x="52048" y="21219"/>
                    <a:pt x="46292" y="12146"/>
                    <a:pt x="37268" y="7829"/>
                  </a:cubicBezTo>
                  <a:cubicBezTo>
                    <a:pt x="37048" y="7414"/>
                    <a:pt x="36902" y="7000"/>
                    <a:pt x="36731" y="6439"/>
                  </a:cubicBezTo>
                  <a:cubicBezTo>
                    <a:pt x="35999" y="3854"/>
                    <a:pt x="33999" y="2390"/>
                    <a:pt x="31926" y="1854"/>
                  </a:cubicBezTo>
                  <a:cubicBezTo>
                    <a:pt x="31000" y="1098"/>
                    <a:pt x="29878" y="610"/>
                    <a:pt x="28658" y="512"/>
                  </a:cubicBezTo>
                  <a:cubicBezTo>
                    <a:pt x="27951" y="171"/>
                    <a:pt x="27146" y="0"/>
                    <a:pt x="262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85725" dist="57150" dir="3780000" algn="bl" rotWithShape="0">
                <a:schemeClr val="dk2">
                  <a:alpha val="8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15" name="Google Shape;3115;p54"/>
            <p:cNvGrpSpPr/>
            <p:nvPr/>
          </p:nvGrpSpPr>
          <p:grpSpPr>
            <a:xfrm>
              <a:off x="5633725" y="3089800"/>
              <a:ext cx="1118300" cy="1258431"/>
              <a:chOff x="5633725" y="3089800"/>
              <a:chExt cx="1118300" cy="1258431"/>
            </a:xfrm>
          </p:grpSpPr>
          <p:sp>
            <p:nvSpPr>
              <p:cNvPr id="3116" name="Google Shape;3116;p54"/>
              <p:cNvSpPr/>
              <p:nvPr/>
            </p:nvSpPr>
            <p:spPr>
              <a:xfrm>
                <a:off x="5633725" y="3229956"/>
                <a:ext cx="1118300" cy="1118275"/>
              </a:xfrm>
              <a:custGeom>
                <a:avLst/>
                <a:gdLst/>
                <a:ahLst/>
                <a:cxnLst/>
                <a:rect l="l" t="t" r="r" b="b"/>
                <a:pathLst>
                  <a:path w="44732" h="44731" extrusionOk="0">
                    <a:moveTo>
                      <a:pt x="22366" y="268"/>
                    </a:moveTo>
                    <a:cubicBezTo>
                      <a:pt x="34561" y="268"/>
                      <a:pt x="44488" y="10171"/>
                      <a:pt x="44488" y="22365"/>
                    </a:cubicBezTo>
                    <a:cubicBezTo>
                      <a:pt x="44488" y="34560"/>
                      <a:pt x="34561" y="44487"/>
                      <a:pt x="22366" y="44487"/>
                    </a:cubicBezTo>
                    <a:cubicBezTo>
                      <a:pt x="10196" y="44487"/>
                      <a:pt x="269" y="34560"/>
                      <a:pt x="269" y="22365"/>
                    </a:cubicBezTo>
                    <a:cubicBezTo>
                      <a:pt x="269" y="10171"/>
                      <a:pt x="10196" y="268"/>
                      <a:pt x="22366" y="268"/>
                    </a:cubicBezTo>
                    <a:close/>
                    <a:moveTo>
                      <a:pt x="22366" y="0"/>
                    </a:moveTo>
                    <a:cubicBezTo>
                      <a:pt x="10025" y="0"/>
                      <a:pt x="1" y="10024"/>
                      <a:pt x="1" y="22365"/>
                    </a:cubicBezTo>
                    <a:cubicBezTo>
                      <a:pt x="1" y="34731"/>
                      <a:pt x="10025" y="44731"/>
                      <a:pt x="22366" y="44731"/>
                    </a:cubicBezTo>
                    <a:cubicBezTo>
                      <a:pt x="34732" y="44731"/>
                      <a:pt x="44731" y="34731"/>
                      <a:pt x="44731" y="22365"/>
                    </a:cubicBezTo>
                    <a:cubicBezTo>
                      <a:pt x="44731" y="10024"/>
                      <a:pt x="34732" y="0"/>
                      <a:pt x="223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54"/>
              <p:cNvSpPr/>
              <p:nvPr/>
            </p:nvSpPr>
            <p:spPr>
              <a:xfrm>
                <a:off x="5687375" y="3283606"/>
                <a:ext cx="1011600" cy="1010975"/>
              </a:xfrm>
              <a:custGeom>
                <a:avLst/>
                <a:gdLst/>
                <a:ahLst/>
                <a:cxnLst/>
                <a:rect l="l" t="t" r="r" b="b"/>
                <a:pathLst>
                  <a:path w="40464" h="40439" extrusionOk="0">
                    <a:moveTo>
                      <a:pt x="20220" y="269"/>
                    </a:moveTo>
                    <a:cubicBezTo>
                      <a:pt x="31244" y="269"/>
                      <a:pt x="40195" y="9220"/>
                      <a:pt x="40195" y="20219"/>
                    </a:cubicBezTo>
                    <a:cubicBezTo>
                      <a:pt x="40195" y="31219"/>
                      <a:pt x="31244" y="40195"/>
                      <a:pt x="20220" y="40195"/>
                    </a:cubicBezTo>
                    <a:cubicBezTo>
                      <a:pt x="9220" y="40195"/>
                      <a:pt x="269" y="31219"/>
                      <a:pt x="269" y="20219"/>
                    </a:cubicBezTo>
                    <a:cubicBezTo>
                      <a:pt x="269" y="9220"/>
                      <a:pt x="9220" y="269"/>
                      <a:pt x="20220" y="269"/>
                    </a:cubicBezTo>
                    <a:close/>
                    <a:moveTo>
                      <a:pt x="20220" y="0"/>
                    </a:moveTo>
                    <a:cubicBezTo>
                      <a:pt x="9050" y="0"/>
                      <a:pt x="1" y="9049"/>
                      <a:pt x="1" y="20219"/>
                    </a:cubicBezTo>
                    <a:cubicBezTo>
                      <a:pt x="1" y="31390"/>
                      <a:pt x="9050" y="40438"/>
                      <a:pt x="20220" y="40438"/>
                    </a:cubicBezTo>
                    <a:cubicBezTo>
                      <a:pt x="31391" y="40438"/>
                      <a:pt x="40464" y="31390"/>
                      <a:pt x="40464" y="20219"/>
                    </a:cubicBezTo>
                    <a:cubicBezTo>
                      <a:pt x="40464" y="9049"/>
                      <a:pt x="31391" y="0"/>
                      <a:pt x="20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54"/>
              <p:cNvSpPr/>
              <p:nvPr/>
            </p:nvSpPr>
            <p:spPr>
              <a:xfrm>
                <a:off x="5956275" y="3222125"/>
                <a:ext cx="48660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19464" h="4781" extrusionOk="0">
                    <a:moveTo>
                      <a:pt x="9708" y="268"/>
                    </a:moveTo>
                    <a:cubicBezTo>
                      <a:pt x="10220" y="268"/>
                      <a:pt x="10732" y="293"/>
                      <a:pt x="11196" y="317"/>
                    </a:cubicBezTo>
                    <a:cubicBezTo>
                      <a:pt x="11659" y="366"/>
                      <a:pt x="12098" y="415"/>
                      <a:pt x="12562" y="463"/>
                    </a:cubicBezTo>
                    <a:cubicBezTo>
                      <a:pt x="13147" y="561"/>
                      <a:pt x="13732" y="659"/>
                      <a:pt x="14318" y="781"/>
                    </a:cubicBezTo>
                    <a:lnTo>
                      <a:pt x="14513" y="829"/>
                    </a:lnTo>
                    <a:cubicBezTo>
                      <a:pt x="15683" y="1098"/>
                      <a:pt x="16830" y="1488"/>
                      <a:pt x="17927" y="1927"/>
                    </a:cubicBezTo>
                    <a:lnTo>
                      <a:pt x="18074" y="2195"/>
                    </a:lnTo>
                    <a:cubicBezTo>
                      <a:pt x="18293" y="2561"/>
                      <a:pt x="18537" y="2951"/>
                      <a:pt x="18805" y="3415"/>
                    </a:cubicBezTo>
                    <a:cubicBezTo>
                      <a:pt x="18952" y="3683"/>
                      <a:pt x="19074" y="4000"/>
                      <a:pt x="19147" y="4293"/>
                    </a:cubicBezTo>
                    <a:cubicBezTo>
                      <a:pt x="17879" y="3634"/>
                      <a:pt x="16513" y="3073"/>
                      <a:pt x="15147" y="2683"/>
                    </a:cubicBezTo>
                    <a:cubicBezTo>
                      <a:pt x="14318" y="2439"/>
                      <a:pt x="13488" y="2268"/>
                      <a:pt x="12659" y="2146"/>
                    </a:cubicBezTo>
                    <a:cubicBezTo>
                      <a:pt x="12318" y="2073"/>
                      <a:pt x="11952" y="2024"/>
                      <a:pt x="11562" y="2000"/>
                    </a:cubicBezTo>
                    <a:cubicBezTo>
                      <a:pt x="11537" y="1976"/>
                      <a:pt x="11488" y="1976"/>
                      <a:pt x="11464" y="1976"/>
                    </a:cubicBezTo>
                    <a:lnTo>
                      <a:pt x="11366" y="1976"/>
                    </a:lnTo>
                    <a:cubicBezTo>
                      <a:pt x="11244" y="1951"/>
                      <a:pt x="11147" y="1951"/>
                      <a:pt x="11025" y="1951"/>
                    </a:cubicBezTo>
                    <a:cubicBezTo>
                      <a:pt x="10708" y="1927"/>
                      <a:pt x="10391" y="1902"/>
                      <a:pt x="10074" y="1902"/>
                    </a:cubicBezTo>
                    <a:cubicBezTo>
                      <a:pt x="9952" y="1902"/>
                      <a:pt x="9830" y="1878"/>
                      <a:pt x="9732" y="1878"/>
                    </a:cubicBezTo>
                    <a:lnTo>
                      <a:pt x="9366" y="1878"/>
                    </a:lnTo>
                    <a:cubicBezTo>
                      <a:pt x="9049" y="1878"/>
                      <a:pt x="8732" y="1902"/>
                      <a:pt x="8415" y="1902"/>
                    </a:cubicBezTo>
                    <a:lnTo>
                      <a:pt x="8293" y="1927"/>
                    </a:lnTo>
                    <a:lnTo>
                      <a:pt x="8074" y="1927"/>
                    </a:lnTo>
                    <a:cubicBezTo>
                      <a:pt x="8001" y="1927"/>
                      <a:pt x="7927" y="1951"/>
                      <a:pt x="7879" y="1951"/>
                    </a:cubicBezTo>
                    <a:cubicBezTo>
                      <a:pt x="7537" y="1976"/>
                      <a:pt x="7171" y="2000"/>
                      <a:pt x="6757" y="2073"/>
                    </a:cubicBezTo>
                    <a:cubicBezTo>
                      <a:pt x="5903" y="2171"/>
                      <a:pt x="5074" y="2341"/>
                      <a:pt x="4293" y="2561"/>
                    </a:cubicBezTo>
                    <a:cubicBezTo>
                      <a:pt x="2928" y="2902"/>
                      <a:pt x="1611" y="3390"/>
                      <a:pt x="367" y="4024"/>
                    </a:cubicBezTo>
                    <a:cubicBezTo>
                      <a:pt x="440" y="3805"/>
                      <a:pt x="513" y="3610"/>
                      <a:pt x="635" y="3415"/>
                    </a:cubicBezTo>
                    <a:cubicBezTo>
                      <a:pt x="879" y="2951"/>
                      <a:pt x="1123" y="2561"/>
                      <a:pt x="1342" y="2195"/>
                    </a:cubicBezTo>
                    <a:cubicBezTo>
                      <a:pt x="1440" y="2024"/>
                      <a:pt x="1562" y="1854"/>
                      <a:pt x="1659" y="1683"/>
                    </a:cubicBezTo>
                    <a:cubicBezTo>
                      <a:pt x="2708" y="1293"/>
                      <a:pt x="3830" y="951"/>
                      <a:pt x="4952" y="732"/>
                    </a:cubicBezTo>
                    <a:cubicBezTo>
                      <a:pt x="5586" y="585"/>
                      <a:pt x="6220" y="488"/>
                      <a:pt x="6854" y="415"/>
                    </a:cubicBezTo>
                    <a:cubicBezTo>
                      <a:pt x="7293" y="366"/>
                      <a:pt x="7757" y="317"/>
                      <a:pt x="8220" y="293"/>
                    </a:cubicBezTo>
                    <a:cubicBezTo>
                      <a:pt x="8659" y="268"/>
                      <a:pt x="9074" y="268"/>
                      <a:pt x="9464" y="268"/>
                    </a:cubicBezTo>
                    <a:close/>
                    <a:moveTo>
                      <a:pt x="9464" y="0"/>
                    </a:moveTo>
                    <a:cubicBezTo>
                      <a:pt x="9049" y="0"/>
                      <a:pt x="8635" y="24"/>
                      <a:pt x="8196" y="24"/>
                    </a:cubicBezTo>
                    <a:cubicBezTo>
                      <a:pt x="7732" y="73"/>
                      <a:pt x="7293" y="98"/>
                      <a:pt x="6830" y="146"/>
                    </a:cubicBezTo>
                    <a:cubicBezTo>
                      <a:pt x="6171" y="220"/>
                      <a:pt x="5513" y="341"/>
                      <a:pt x="4879" y="463"/>
                    </a:cubicBezTo>
                    <a:cubicBezTo>
                      <a:pt x="3708" y="707"/>
                      <a:pt x="2562" y="1049"/>
                      <a:pt x="1464" y="1488"/>
                    </a:cubicBezTo>
                    <a:cubicBezTo>
                      <a:pt x="1172" y="2000"/>
                      <a:pt x="806" y="2561"/>
                      <a:pt x="391" y="3293"/>
                    </a:cubicBezTo>
                    <a:cubicBezTo>
                      <a:pt x="172" y="3683"/>
                      <a:pt x="50" y="4098"/>
                      <a:pt x="1" y="4512"/>
                    </a:cubicBezTo>
                    <a:cubicBezTo>
                      <a:pt x="1367" y="3780"/>
                      <a:pt x="2830" y="3195"/>
                      <a:pt x="4367" y="2805"/>
                    </a:cubicBezTo>
                    <a:cubicBezTo>
                      <a:pt x="5147" y="2585"/>
                      <a:pt x="5976" y="2439"/>
                      <a:pt x="6806" y="2317"/>
                    </a:cubicBezTo>
                    <a:cubicBezTo>
                      <a:pt x="7171" y="2268"/>
                      <a:pt x="7513" y="2244"/>
                      <a:pt x="7879" y="2220"/>
                    </a:cubicBezTo>
                    <a:cubicBezTo>
                      <a:pt x="7952" y="2195"/>
                      <a:pt x="8025" y="2195"/>
                      <a:pt x="8074" y="2195"/>
                    </a:cubicBezTo>
                    <a:cubicBezTo>
                      <a:pt x="8196" y="2195"/>
                      <a:pt x="8318" y="2171"/>
                      <a:pt x="8415" y="2171"/>
                    </a:cubicBezTo>
                    <a:cubicBezTo>
                      <a:pt x="8732" y="2146"/>
                      <a:pt x="9074" y="2146"/>
                      <a:pt x="9391" y="2146"/>
                    </a:cubicBezTo>
                    <a:lnTo>
                      <a:pt x="10049" y="2146"/>
                    </a:lnTo>
                    <a:cubicBezTo>
                      <a:pt x="10366" y="2171"/>
                      <a:pt x="10684" y="2171"/>
                      <a:pt x="11001" y="2195"/>
                    </a:cubicBezTo>
                    <a:cubicBezTo>
                      <a:pt x="11123" y="2220"/>
                      <a:pt x="11220" y="2220"/>
                      <a:pt x="11342" y="2244"/>
                    </a:cubicBezTo>
                    <a:lnTo>
                      <a:pt x="11537" y="2244"/>
                    </a:lnTo>
                    <a:cubicBezTo>
                      <a:pt x="11903" y="2293"/>
                      <a:pt x="12269" y="2341"/>
                      <a:pt x="12635" y="2390"/>
                    </a:cubicBezTo>
                    <a:cubicBezTo>
                      <a:pt x="13464" y="2512"/>
                      <a:pt x="14269" y="2707"/>
                      <a:pt x="15074" y="2927"/>
                    </a:cubicBezTo>
                    <a:cubicBezTo>
                      <a:pt x="16610" y="3366"/>
                      <a:pt x="18098" y="4000"/>
                      <a:pt x="19464" y="4780"/>
                    </a:cubicBezTo>
                    <a:cubicBezTo>
                      <a:pt x="19439" y="4268"/>
                      <a:pt x="19293" y="3756"/>
                      <a:pt x="19025" y="3293"/>
                    </a:cubicBezTo>
                    <a:cubicBezTo>
                      <a:pt x="18683" y="2683"/>
                      <a:pt x="18366" y="2171"/>
                      <a:pt x="18098" y="1732"/>
                    </a:cubicBezTo>
                    <a:cubicBezTo>
                      <a:pt x="16976" y="1244"/>
                      <a:pt x="15781" y="878"/>
                      <a:pt x="14561" y="585"/>
                    </a:cubicBezTo>
                    <a:cubicBezTo>
                      <a:pt x="13927" y="439"/>
                      <a:pt x="13269" y="317"/>
                      <a:pt x="12586" y="220"/>
                    </a:cubicBezTo>
                    <a:cubicBezTo>
                      <a:pt x="12147" y="146"/>
                      <a:pt x="11684" y="98"/>
                      <a:pt x="11220" y="73"/>
                    </a:cubicBezTo>
                    <a:cubicBezTo>
                      <a:pt x="10732" y="24"/>
                      <a:pt x="10220" y="0"/>
                      <a:pt x="9708" y="0"/>
                    </a:cubicBezTo>
                    <a:close/>
                  </a:path>
                </a:pathLst>
              </a:custGeom>
              <a:solidFill>
                <a:srgbClr val="59473D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54"/>
              <p:cNvSpPr/>
              <p:nvPr/>
            </p:nvSpPr>
            <p:spPr>
              <a:xfrm>
                <a:off x="5728850" y="3363575"/>
                <a:ext cx="464050" cy="854875"/>
              </a:xfrm>
              <a:custGeom>
                <a:avLst/>
                <a:gdLst/>
                <a:ahLst/>
                <a:cxnLst/>
                <a:rect l="l" t="t" r="r" b="b"/>
                <a:pathLst>
                  <a:path w="18562" h="34195" extrusionOk="0">
                    <a:moveTo>
                      <a:pt x="9805" y="0"/>
                    </a:moveTo>
                    <a:cubicBezTo>
                      <a:pt x="9805" y="439"/>
                      <a:pt x="9781" y="878"/>
                      <a:pt x="9756" y="1317"/>
                    </a:cubicBezTo>
                    <a:cubicBezTo>
                      <a:pt x="9708" y="2220"/>
                      <a:pt x="9634" y="3147"/>
                      <a:pt x="9512" y="4098"/>
                    </a:cubicBezTo>
                    <a:cubicBezTo>
                      <a:pt x="9512" y="4122"/>
                      <a:pt x="9512" y="4171"/>
                      <a:pt x="9512" y="4195"/>
                    </a:cubicBezTo>
                    <a:cubicBezTo>
                      <a:pt x="9073" y="8000"/>
                      <a:pt x="8122" y="12049"/>
                      <a:pt x="6342" y="16390"/>
                    </a:cubicBezTo>
                    <a:cubicBezTo>
                      <a:pt x="4244" y="21537"/>
                      <a:pt x="1635" y="22463"/>
                      <a:pt x="0" y="24707"/>
                    </a:cubicBezTo>
                    <a:cubicBezTo>
                      <a:pt x="635" y="26195"/>
                      <a:pt x="1464" y="27610"/>
                      <a:pt x="2415" y="28878"/>
                    </a:cubicBezTo>
                    <a:cubicBezTo>
                      <a:pt x="3196" y="29902"/>
                      <a:pt x="4074" y="30878"/>
                      <a:pt x="5025" y="31731"/>
                    </a:cubicBezTo>
                    <a:cubicBezTo>
                      <a:pt x="6049" y="32658"/>
                      <a:pt x="7171" y="33487"/>
                      <a:pt x="8391" y="34195"/>
                    </a:cubicBezTo>
                    <a:lnTo>
                      <a:pt x="12244" y="33317"/>
                    </a:lnTo>
                    <a:lnTo>
                      <a:pt x="14488" y="31439"/>
                    </a:lnTo>
                    <a:lnTo>
                      <a:pt x="17268" y="29097"/>
                    </a:lnTo>
                    <a:lnTo>
                      <a:pt x="18561" y="28000"/>
                    </a:lnTo>
                    <a:lnTo>
                      <a:pt x="18561" y="903"/>
                    </a:lnTo>
                    <a:lnTo>
                      <a:pt x="14512" y="488"/>
                    </a:lnTo>
                    <a:lnTo>
                      <a:pt x="14293" y="464"/>
                    </a:lnTo>
                    <a:lnTo>
                      <a:pt x="14147" y="439"/>
                    </a:lnTo>
                    <a:lnTo>
                      <a:pt x="11317" y="147"/>
                    </a:lnTo>
                    <a:lnTo>
                      <a:pt x="980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54"/>
              <p:cNvSpPr/>
              <p:nvPr/>
            </p:nvSpPr>
            <p:spPr>
              <a:xfrm>
                <a:off x="5861775" y="3390400"/>
                <a:ext cx="150025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6001" h="30317" extrusionOk="0">
                    <a:moveTo>
                      <a:pt x="6000" y="1"/>
                    </a:moveTo>
                    <a:lnTo>
                      <a:pt x="0" y="30317"/>
                    </a:lnTo>
                    <a:cubicBezTo>
                      <a:pt x="3708" y="20659"/>
                      <a:pt x="5732" y="10342"/>
                      <a:pt x="60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54"/>
              <p:cNvSpPr/>
              <p:nvPr/>
            </p:nvSpPr>
            <p:spPr>
              <a:xfrm>
                <a:off x="5861775" y="3390400"/>
                <a:ext cx="150025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6001" h="30317" fill="none" extrusionOk="0">
                    <a:moveTo>
                      <a:pt x="6000" y="1"/>
                    </a:moveTo>
                    <a:cubicBezTo>
                      <a:pt x="5732" y="10342"/>
                      <a:pt x="3708" y="20659"/>
                      <a:pt x="0" y="30317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54"/>
              <p:cNvSpPr/>
              <p:nvPr/>
            </p:nvSpPr>
            <p:spPr>
              <a:xfrm>
                <a:off x="5981900" y="3441625"/>
                <a:ext cx="125625" cy="701825"/>
              </a:xfrm>
              <a:custGeom>
                <a:avLst/>
                <a:gdLst/>
                <a:ahLst/>
                <a:cxnLst/>
                <a:rect l="l" t="t" r="r" b="b"/>
                <a:pathLst>
                  <a:path w="5025" h="28073" extrusionOk="0">
                    <a:moveTo>
                      <a:pt x="4049" y="0"/>
                    </a:moveTo>
                    <a:lnTo>
                      <a:pt x="0" y="28073"/>
                    </a:lnTo>
                    <a:cubicBezTo>
                      <a:pt x="3634" y="19244"/>
                      <a:pt x="5024" y="9512"/>
                      <a:pt x="4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54"/>
              <p:cNvSpPr/>
              <p:nvPr/>
            </p:nvSpPr>
            <p:spPr>
              <a:xfrm>
                <a:off x="5981900" y="3441625"/>
                <a:ext cx="125625" cy="701825"/>
              </a:xfrm>
              <a:custGeom>
                <a:avLst/>
                <a:gdLst/>
                <a:ahLst/>
                <a:cxnLst/>
                <a:rect l="l" t="t" r="r" b="b"/>
                <a:pathLst>
                  <a:path w="5025" h="28073" fill="none" extrusionOk="0">
                    <a:moveTo>
                      <a:pt x="4049" y="0"/>
                    </a:moveTo>
                    <a:cubicBezTo>
                      <a:pt x="5024" y="9512"/>
                      <a:pt x="3634" y="19244"/>
                      <a:pt x="0" y="28073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54"/>
              <p:cNvSpPr/>
              <p:nvPr/>
            </p:nvSpPr>
            <p:spPr>
              <a:xfrm>
                <a:off x="6192875" y="3363575"/>
                <a:ext cx="464625" cy="854875"/>
              </a:xfrm>
              <a:custGeom>
                <a:avLst/>
                <a:gdLst/>
                <a:ahLst/>
                <a:cxnLst/>
                <a:rect l="l" t="t" r="r" b="b"/>
                <a:pathLst>
                  <a:path w="18585" h="34195" extrusionOk="0">
                    <a:moveTo>
                      <a:pt x="8756" y="0"/>
                    </a:moveTo>
                    <a:lnTo>
                      <a:pt x="7683" y="98"/>
                    </a:lnTo>
                    <a:lnTo>
                      <a:pt x="4854" y="391"/>
                    </a:lnTo>
                    <a:lnTo>
                      <a:pt x="4707" y="415"/>
                    </a:lnTo>
                    <a:lnTo>
                      <a:pt x="4488" y="439"/>
                    </a:lnTo>
                    <a:lnTo>
                      <a:pt x="0" y="903"/>
                    </a:lnTo>
                    <a:lnTo>
                      <a:pt x="0" y="28000"/>
                    </a:lnTo>
                    <a:lnTo>
                      <a:pt x="1829" y="29536"/>
                    </a:lnTo>
                    <a:lnTo>
                      <a:pt x="4146" y="31488"/>
                    </a:lnTo>
                    <a:lnTo>
                      <a:pt x="6341" y="33317"/>
                    </a:lnTo>
                    <a:lnTo>
                      <a:pt x="10195" y="34195"/>
                    </a:lnTo>
                    <a:cubicBezTo>
                      <a:pt x="11390" y="33487"/>
                      <a:pt x="12512" y="32658"/>
                      <a:pt x="13561" y="31731"/>
                    </a:cubicBezTo>
                    <a:cubicBezTo>
                      <a:pt x="14634" y="30756"/>
                      <a:pt x="15634" y="29658"/>
                      <a:pt x="16488" y="28439"/>
                    </a:cubicBezTo>
                    <a:cubicBezTo>
                      <a:pt x="17317" y="27293"/>
                      <a:pt x="18024" y="26049"/>
                      <a:pt x="18585" y="24707"/>
                    </a:cubicBezTo>
                    <a:cubicBezTo>
                      <a:pt x="16951" y="22463"/>
                      <a:pt x="14341" y="21537"/>
                      <a:pt x="12244" y="16390"/>
                    </a:cubicBezTo>
                    <a:cubicBezTo>
                      <a:pt x="10390" y="11927"/>
                      <a:pt x="9463" y="7756"/>
                      <a:pt x="9024" y="3830"/>
                    </a:cubicBezTo>
                    <a:cubicBezTo>
                      <a:pt x="9024" y="3781"/>
                      <a:pt x="9024" y="3756"/>
                      <a:pt x="9024" y="3708"/>
                    </a:cubicBezTo>
                    <a:cubicBezTo>
                      <a:pt x="8951" y="3049"/>
                      <a:pt x="8902" y="2415"/>
                      <a:pt x="8854" y="1757"/>
                    </a:cubicBezTo>
                    <a:cubicBezTo>
                      <a:pt x="8805" y="1171"/>
                      <a:pt x="8780" y="586"/>
                      <a:pt x="87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54"/>
              <p:cNvSpPr/>
              <p:nvPr/>
            </p:nvSpPr>
            <p:spPr>
              <a:xfrm>
                <a:off x="6374575" y="3390400"/>
                <a:ext cx="1494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5976" h="303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4" y="10342"/>
                      <a:pt x="2293" y="20659"/>
                      <a:pt x="5976" y="3031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54"/>
              <p:cNvSpPr/>
              <p:nvPr/>
            </p:nvSpPr>
            <p:spPr>
              <a:xfrm>
                <a:off x="6374575" y="3390400"/>
                <a:ext cx="1494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5976" h="30317" fill="none" extrusionOk="0">
                    <a:moveTo>
                      <a:pt x="0" y="1"/>
                    </a:moveTo>
                    <a:cubicBezTo>
                      <a:pt x="244" y="10342"/>
                      <a:pt x="2293" y="20659"/>
                      <a:pt x="5976" y="30317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54"/>
              <p:cNvSpPr/>
              <p:nvPr/>
            </p:nvSpPr>
            <p:spPr>
              <a:xfrm>
                <a:off x="6278225" y="3441625"/>
                <a:ext cx="126250" cy="701825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28073" extrusionOk="0">
                    <a:moveTo>
                      <a:pt x="976" y="0"/>
                    </a:moveTo>
                    <a:lnTo>
                      <a:pt x="976" y="0"/>
                    </a:lnTo>
                    <a:cubicBezTo>
                      <a:pt x="1" y="9512"/>
                      <a:pt x="1415" y="19244"/>
                      <a:pt x="5049" y="28073"/>
                    </a:cubicBezTo>
                    <a:lnTo>
                      <a:pt x="97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54"/>
              <p:cNvSpPr/>
              <p:nvPr/>
            </p:nvSpPr>
            <p:spPr>
              <a:xfrm>
                <a:off x="6278225" y="3441625"/>
                <a:ext cx="126250" cy="701825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28073" fill="none" extrusionOk="0">
                    <a:moveTo>
                      <a:pt x="976" y="0"/>
                    </a:moveTo>
                    <a:cubicBezTo>
                      <a:pt x="1" y="9512"/>
                      <a:pt x="1415" y="19244"/>
                      <a:pt x="5049" y="28073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54"/>
              <p:cNvSpPr/>
              <p:nvPr/>
            </p:nvSpPr>
            <p:spPr>
              <a:xfrm>
                <a:off x="5789225" y="3692825"/>
                <a:ext cx="815850" cy="593925"/>
              </a:xfrm>
              <a:custGeom>
                <a:avLst/>
                <a:gdLst/>
                <a:ahLst/>
                <a:cxnLst/>
                <a:rect l="l" t="t" r="r" b="b"/>
                <a:pathLst>
                  <a:path w="32634" h="23757" extrusionOk="0">
                    <a:moveTo>
                      <a:pt x="12658" y="1"/>
                    </a:moveTo>
                    <a:lnTo>
                      <a:pt x="12658" y="1050"/>
                    </a:lnTo>
                    <a:lnTo>
                      <a:pt x="12658" y="4781"/>
                    </a:lnTo>
                    <a:cubicBezTo>
                      <a:pt x="12658" y="5732"/>
                      <a:pt x="12317" y="6903"/>
                      <a:pt x="11000" y="7440"/>
                    </a:cubicBezTo>
                    <a:cubicBezTo>
                      <a:pt x="10975" y="7440"/>
                      <a:pt x="10927" y="7464"/>
                      <a:pt x="10902" y="7489"/>
                    </a:cubicBezTo>
                    <a:lnTo>
                      <a:pt x="10878" y="7489"/>
                    </a:lnTo>
                    <a:cubicBezTo>
                      <a:pt x="10756" y="7537"/>
                      <a:pt x="10585" y="7610"/>
                      <a:pt x="10366" y="7684"/>
                    </a:cubicBezTo>
                    <a:cubicBezTo>
                      <a:pt x="10146" y="7781"/>
                      <a:pt x="9902" y="7879"/>
                      <a:pt x="9634" y="8001"/>
                    </a:cubicBezTo>
                    <a:cubicBezTo>
                      <a:pt x="9463" y="8049"/>
                      <a:pt x="9317" y="8123"/>
                      <a:pt x="9122" y="8196"/>
                    </a:cubicBezTo>
                    <a:cubicBezTo>
                      <a:pt x="8927" y="8293"/>
                      <a:pt x="8707" y="8367"/>
                      <a:pt x="8488" y="8464"/>
                    </a:cubicBezTo>
                    <a:cubicBezTo>
                      <a:pt x="8317" y="8562"/>
                      <a:pt x="8122" y="8635"/>
                      <a:pt x="7951" y="8732"/>
                    </a:cubicBezTo>
                    <a:cubicBezTo>
                      <a:pt x="7219" y="9049"/>
                      <a:pt x="6439" y="9440"/>
                      <a:pt x="5658" y="9854"/>
                    </a:cubicBezTo>
                    <a:cubicBezTo>
                      <a:pt x="5244" y="10098"/>
                      <a:pt x="4829" y="10342"/>
                      <a:pt x="4415" y="10586"/>
                    </a:cubicBezTo>
                    <a:cubicBezTo>
                      <a:pt x="3219" y="11342"/>
                      <a:pt x="2098" y="12196"/>
                      <a:pt x="1317" y="13123"/>
                    </a:cubicBezTo>
                    <a:cubicBezTo>
                      <a:pt x="976" y="13537"/>
                      <a:pt x="683" y="14074"/>
                      <a:pt x="415" y="14635"/>
                    </a:cubicBezTo>
                    <a:cubicBezTo>
                      <a:pt x="268" y="14976"/>
                      <a:pt x="122" y="15342"/>
                      <a:pt x="0" y="15708"/>
                    </a:cubicBezTo>
                    <a:cubicBezTo>
                      <a:pt x="781" y="16757"/>
                      <a:pt x="1659" y="17708"/>
                      <a:pt x="2610" y="18561"/>
                    </a:cubicBezTo>
                    <a:cubicBezTo>
                      <a:pt x="3634" y="19488"/>
                      <a:pt x="4756" y="20317"/>
                      <a:pt x="5976" y="21025"/>
                    </a:cubicBezTo>
                    <a:cubicBezTo>
                      <a:pt x="8975" y="22756"/>
                      <a:pt x="12439" y="23756"/>
                      <a:pt x="16146" y="23756"/>
                    </a:cubicBezTo>
                    <a:cubicBezTo>
                      <a:pt x="19878" y="23756"/>
                      <a:pt x="23341" y="22756"/>
                      <a:pt x="26341" y="21025"/>
                    </a:cubicBezTo>
                    <a:cubicBezTo>
                      <a:pt x="27536" y="20317"/>
                      <a:pt x="28658" y="19488"/>
                      <a:pt x="29707" y="18561"/>
                    </a:cubicBezTo>
                    <a:cubicBezTo>
                      <a:pt x="30780" y="17586"/>
                      <a:pt x="31780" y="16488"/>
                      <a:pt x="32634" y="15269"/>
                    </a:cubicBezTo>
                    <a:cubicBezTo>
                      <a:pt x="32536" y="15074"/>
                      <a:pt x="32463" y="14854"/>
                      <a:pt x="32365" y="14635"/>
                    </a:cubicBezTo>
                    <a:cubicBezTo>
                      <a:pt x="32121" y="14074"/>
                      <a:pt x="31804" y="13537"/>
                      <a:pt x="31463" y="13123"/>
                    </a:cubicBezTo>
                    <a:cubicBezTo>
                      <a:pt x="30585" y="12049"/>
                      <a:pt x="29243" y="11098"/>
                      <a:pt x="27829" y="10269"/>
                    </a:cubicBezTo>
                    <a:cubicBezTo>
                      <a:pt x="27414" y="10025"/>
                      <a:pt x="26999" y="9781"/>
                      <a:pt x="26585" y="9562"/>
                    </a:cubicBezTo>
                    <a:cubicBezTo>
                      <a:pt x="25975" y="9245"/>
                      <a:pt x="25390" y="8976"/>
                      <a:pt x="24853" y="8732"/>
                    </a:cubicBezTo>
                    <a:cubicBezTo>
                      <a:pt x="24658" y="8635"/>
                      <a:pt x="24463" y="8562"/>
                      <a:pt x="24292" y="8464"/>
                    </a:cubicBezTo>
                    <a:cubicBezTo>
                      <a:pt x="23878" y="8293"/>
                      <a:pt x="23487" y="8123"/>
                      <a:pt x="23146" y="8001"/>
                    </a:cubicBezTo>
                    <a:cubicBezTo>
                      <a:pt x="22878" y="7879"/>
                      <a:pt x="22634" y="7781"/>
                      <a:pt x="22414" y="7684"/>
                    </a:cubicBezTo>
                    <a:cubicBezTo>
                      <a:pt x="22219" y="7610"/>
                      <a:pt x="22048" y="7537"/>
                      <a:pt x="21902" y="7489"/>
                    </a:cubicBezTo>
                    <a:cubicBezTo>
                      <a:pt x="21853" y="7464"/>
                      <a:pt x="21829" y="7464"/>
                      <a:pt x="21780" y="7440"/>
                    </a:cubicBezTo>
                    <a:cubicBezTo>
                      <a:pt x="21634" y="7367"/>
                      <a:pt x="21487" y="7293"/>
                      <a:pt x="21365" y="7220"/>
                    </a:cubicBezTo>
                    <a:cubicBezTo>
                      <a:pt x="20390" y="6635"/>
                      <a:pt x="20146" y="5635"/>
                      <a:pt x="20146" y="4781"/>
                    </a:cubicBezTo>
                    <a:lnTo>
                      <a:pt x="20146" y="1025"/>
                    </a:lnTo>
                    <a:lnTo>
                      <a:pt x="20146" y="1"/>
                    </a:lnTo>
                    <a:lnTo>
                      <a:pt x="16390" y="684"/>
                    </a:lnTo>
                    <a:lnTo>
                      <a:pt x="16146" y="635"/>
                    </a:lnTo>
                    <a:lnTo>
                      <a:pt x="126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54"/>
              <p:cNvSpPr/>
              <p:nvPr/>
            </p:nvSpPr>
            <p:spPr>
              <a:xfrm>
                <a:off x="5994075" y="3296500"/>
                <a:ext cx="409775" cy="457325"/>
              </a:xfrm>
              <a:custGeom>
                <a:avLst/>
                <a:gdLst/>
                <a:ahLst/>
                <a:cxnLst/>
                <a:rect l="l" t="t" r="r" b="b"/>
                <a:pathLst>
                  <a:path w="16391" h="18293" extrusionOk="0">
                    <a:moveTo>
                      <a:pt x="8196" y="1"/>
                    </a:moveTo>
                    <a:cubicBezTo>
                      <a:pt x="2611" y="1"/>
                      <a:pt x="123" y="3513"/>
                      <a:pt x="123" y="3513"/>
                    </a:cubicBezTo>
                    <a:cubicBezTo>
                      <a:pt x="123" y="3513"/>
                      <a:pt x="1" y="10805"/>
                      <a:pt x="977" y="13147"/>
                    </a:cubicBezTo>
                    <a:cubicBezTo>
                      <a:pt x="1928" y="15488"/>
                      <a:pt x="5757" y="18293"/>
                      <a:pt x="8196" y="18293"/>
                    </a:cubicBezTo>
                    <a:cubicBezTo>
                      <a:pt x="10635" y="18293"/>
                      <a:pt x="14464" y="15488"/>
                      <a:pt x="15440" y="13147"/>
                    </a:cubicBezTo>
                    <a:cubicBezTo>
                      <a:pt x="16391" y="10805"/>
                      <a:pt x="16293" y="3513"/>
                      <a:pt x="16293" y="3513"/>
                    </a:cubicBezTo>
                    <a:cubicBezTo>
                      <a:pt x="16293" y="3513"/>
                      <a:pt x="13781" y="1"/>
                      <a:pt x="81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1" name="Google Shape;3131;p54"/>
              <p:cNvSpPr/>
              <p:nvPr/>
            </p:nvSpPr>
            <p:spPr>
              <a:xfrm>
                <a:off x="5954450" y="3130650"/>
                <a:ext cx="173200" cy="288425"/>
              </a:xfrm>
              <a:custGeom>
                <a:avLst/>
                <a:gdLst/>
                <a:ahLst/>
                <a:cxnLst/>
                <a:rect l="l" t="t" r="r" b="b"/>
                <a:pathLst>
                  <a:path w="6928" h="11537" extrusionOk="0">
                    <a:moveTo>
                      <a:pt x="5952" y="1"/>
                    </a:moveTo>
                    <a:cubicBezTo>
                      <a:pt x="5074" y="1"/>
                      <a:pt x="3342" y="366"/>
                      <a:pt x="2854" y="2122"/>
                    </a:cubicBezTo>
                    <a:cubicBezTo>
                      <a:pt x="2488" y="3440"/>
                      <a:pt x="2098" y="4220"/>
                      <a:pt x="1537" y="5147"/>
                    </a:cubicBezTo>
                    <a:cubicBezTo>
                      <a:pt x="1245" y="5659"/>
                      <a:pt x="879" y="6220"/>
                      <a:pt x="464" y="6952"/>
                    </a:cubicBezTo>
                    <a:cubicBezTo>
                      <a:pt x="245" y="7342"/>
                      <a:pt x="123" y="7757"/>
                      <a:pt x="74" y="8171"/>
                    </a:cubicBezTo>
                    <a:cubicBezTo>
                      <a:pt x="1" y="8659"/>
                      <a:pt x="49" y="9122"/>
                      <a:pt x="171" y="9586"/>
                    </a:cubicBezTo>
                    <a:cubicBezTo>
                      <a:pt x="293" y="9976"/>
                      <a:pt x="488" y="10342"/>
                      <a:pt x="732" y="10634"/>
                    </a:cubicBezTo>
                    <a:cubicBezTo>
                      <a:pt x="1001" y="10976"/>
                      <a:pt x="1318" y="11244"/>
                      <a:pt x="1708" y="11391"/>
                    </a:cubicBezTo>
                    <a:cubicBezTo>
                      <a:pt x="1830" y="11439"/>
                      <a:pt x="1952" y="11464"/>
                      <a:pt x="2074" y="11488"/>
                    </a:cubicBezTo>
                    <a:cubicBezTo>
                      <a:pt x="2123" y="11513"/>
                      <a:pt x="2196" y="11513"/>
                      <a:pt x="2245" y="11513"/>
                    </a:cubicBezTo>
                    <a:cubicBezTo>
                      <a:pt x="2318" y="11537"/>
                      <a:pt x="2391" y="11537"/>
                      <a:pt x="2464" y="11537"/>
                    </a:cubicBezTo>
                    <a:cubicBezTo>
                      <a:pt x="2464" y="11537"/>
                      <a:pt x="2757" y="11366"/>
                      <a:pt x="3147" y="11122"/>
                    </a:cubicBezTo>
                    <a:cubicBezTo>
                      <a:pt x="3684" y="10781"/>
                      <a:pt x="4464" y="10293"/>
                      <a:pt x="5123" y="9756"/>
                    </a:cubicBezTo>
                    <a:cubicBezTo>
                      <a:pt x="5610" y="9391"/>
                      <a:pt x="6025" y="9000"/>
                      <a:pt x="6318" y="8635"/>
                    </a:cubicBezTo>
                    <a:cubicBezTo>
                      <a:pt x="6318" y="8610"/>
                      <a:pt x="6318" y="8610"/>
                      <a:pt x="6318" y="8610"/>
                    </a:cubicBezTo>
                    <a:cubicBezTo>
                      <a:pt x="6537" y="8293"/>
                      <a:pt x="6683" y="7732"/>
                      <a:pt x="6781" y="7000"/>
                    </a:cubicBezTo>
                    <a:cubicBezTo>
                      <a:pt x="6830" y="6683"/>
                      <a:pt x="6854" y="6342"/>
                      <a:pt x="6879" y="5976"/>
                    </a:cubicBezTo>
                    <a:cubicBezTo>
                      <a:pt x="6927" y="5293"/>
                      <a:pt x="6927" y="4537"/>
                      <a:pt x="6903" y="3805"/>
                    </a:cubicBezTo>
                    <a:cubicBezTo>
                      <a:pt x="6854" y="1879"/>
                      <a:pt x="6610" y="98"/>
                      <a:pt x="6293" y="25"/>
                    </a:cubicBezTo>
                    <a:cubicBezTo>
                      <a:pt x="6196" y="25"/>
                      <a:pt x="6098" y="1"/>
                      <a:pt x="59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54"/>
              <p:cNvSpPr/>
              <p:nvPr/>
            </p:nvSpPr>
            <p:spPr>
              <a:xfrm>
                <a:off x="6055675" y="3102000"/>
                <a:ext cx="115875" cy="245750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9830" extrusionOk="0">
                    <a:moveTo>
                      <a:pt x="3826" y="1"/>
                    </a:moveTo>
                    <a:cubicBezTo>
                      <a:pt x="3050" y="1"/>
                      <a:pt x="2308" y="451"/>
                      <a:pt x="1903" y="1147"/>
                    </a:cubicBezTo>
                    <a:cubicBezTo>
                      <a:pt x="1805" y="1342"/>
                      <a:pt x="1732" y="1537"/>
                      <a:pt x="1683" y="1732"/>
                    </a:cubicBezTo>
                    <a:cubicBezTo>
                      <a:pt x="1342" y="3220"/>
                      <a:pt x="1342" y="4073"/>
                      <a:pt x="634" y="6098"/>
                    </a:cubicBezTo>
                    <a:cubicBezTo>
                      <a:pt x="0" y="7927"/>
                      <a:pt x="488" y="9390"/>
                      <a:pt x="2269" y="9756"/>
                    </a:cubicBezTo>
                    <a:cubicBezTo>
                      <a:pt x="2464" y="9781"/>
                      <a:pt x="2659" y="9805"/>
                      <a:pt x="2878" y="9829"/>
                    </a:cubicBezTo>
                    <a:lnTo>
                      <a:pt x="4634" y="9049"/>
                    </a:lnTo>
                    <a:cubicBezTo>
                      <a:pt x="4342" y="8756"/>
                      <a:pt x="4098" y="8366"/>
                      <a:pt x="4098" y="7878"/>
                    </a:cubicBezTo>
                    <a:cubicBezTo>
                      <a:pt x="4073" y="6610"/>
                      <a:pt x="4269" y="4439"/>
                      <a:pt x="4342" y="2976"/>
                    </a:cubicBezTo>
                    <a:cubicBezTo>
                      <a:pt x="4439" y="1488"/>
                      <a:pt x="4317" y="805"/>
                      <a:pt x="4342" y="439"/>
                    </a:cubicBezTo>
                    <a:cubicBezTo>
                      <a:pt x="4366" y="342"/>
                      <a:pt x="4391" y="220"/>
                      <a:pt x="4439" y="98"/>
                    </a:cubicBezTo>
                    <a:cubicBezTo>
                      <a:pt x="4236" y="32"/>
                      <a:pt x="4030" y="1"/>
                      <a:pt x="38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54"/>
              <p:cNvSpPr/>
              <p:nvPr/>
            </p:nvSpPr>
            <p:spPr>
              <a:xfrm>
                <a:off x="6270300" y="3130650"/>
                <a:ext cx="173800" cy="288425"/>
              </a:xfrm>
              <a:custGeom>
                <a:avLst/>
                <a:gdLst/>
                <a:ahLst/>
                <a:cxnLst/>
                <a:rect l="l" t="t" r="r" b="b"/>
                <a:pathLst>
                  <a:path w="6952" h="11537" extrusionOk="0">
                    <a:moveTo>
                      <a:pt x="976" y="1"/>
                    </a:moveTo>
                    <a:cubicBezTo>
                      <a:pt x="854" y="1"/>
                      <a:pt x="732" y="25"/>
                      <a:pt x="659" y="25"/>
                    </a:cubicBezTo>
                    <a:cubicBezTo>
                      <a:pt x="318" y="98"/>
                      <a:pt x="74" y="1903"/>
                      <a:pt x="25" y="3879"/>
                    </a:cubicBezTo>
                    <a:cubicBezTo>
                      <a:pt x="1" y="4610"/>
                      <a:pt x="25" y="5366"/>
                      <a:pt x="74" y="6049"/>
                    </a:cubicBezTo>
                    <a:cubicBezTo>
                      <a:pt x="98" y="6391"/>
                      <a:pt x="122" y="6708"/>
                      <a:pt x="147" y="7000"/>
                    </a:cubicBezTo>
                    <a:cubicBezTo>
                      <a:pt x="244" y="7732"/>
                      <a:pt x="391" y="8293"/>
                      <a:pt x="610" y="8610"/>
                    </a:cubicBezTo>
                    <a:cubicBezTo>
                      <a:pt x="610" y="8610"/>
                      <a:pt x="610" y="8610"/>
                      <a:pt x="635" y="8635"/>
                    </a:cubicBezTo>
                    <a:cubicBezTo>
                      <a:pt x="879" y="8976"/>
                      <a:pt x="1293" y="9366"/>
                      <a:pt x="1757" y="9708"/>
                    </a:cubicBezTo>
                    <a:cubicBezTo>
                      <a:pt x="2635" y="10439"/>
                      <a:pt x="3708" y="11098"/>
                      <a:pt x="4196" y="11366"/>
                    </a:cubicBezTo>
                    <a:cubicBezTo>
                      <a:pt x="4269" y="11415"/>
                      <a:pt x="4342" y="11464"/>
                      <a:pt x="4391" y="11488"/>
                    </a:cubicBezTo>
                    <a:cubicBezTo>
                      <a:pt x="4439" y="11513"/>
                      <a:pt x="4464" y="11537"/>
                      <a:pt x="4464" y="11537"/>
                    </a:cubicBezTo>
                    <a:cubicBezTo>
                      <a:pt x="4732" y="11537"/>
                      <a:pt x="5000" y="11488"/>
                      <a:pt x="5244" y="11391"/>
                    </a:cubicBezTo>
                    <a:cubicBezTo>
                      <a:pt x="5415" y="11317"/>
                      <a:pt x="5586" y="11195"/>
                      <a:pt x="5757" y="11074"/>
                    </a:cubicBezTo>
                    <a:cubicBezTo>
                      <a:pt x="6464" y="10513"/>
                      <a:pt x="6952" y="9513"/>
                      <a:pt x="6903" y="8439"/>
                    </a:cubicBezTo>
                    <a:cubicBezTo>
                      <a:pt x="6878" y="7927"/>
                      <a:pt x="6732" y="7415"/>
                      <a:pt x="6464" y="6952"/>
                    </a:cubicBezTo>
                    <a:cubicBezTo>
                      <a:pt x="6122" y="6342"/>
                      <a:pt x="5805" y="5830"/>
                      <a:pt x="5537" y="5391"/>
                    </a:cubicBezTo>
                    <a:cubicBezTo>
                      <a:pt x="4927" y="4342"/>
                      <a:pt x="4488" y="3561"/>
                      <a:pt x="4074" y="2122"/>
                    </a:cubicBezTo>
                    <a:cubicBezTo>
                      <a:pt x="3586" y="366"/>
                      <a:pt x="1854" y="1"/>
                      <a:pt x="9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54"/>
              <p:cNvSpPr/>
              <p:nvPr/>
            </p:nvSpPr>
            <p:spPr>
              <a:xfrm>
                <a:off x="6227000" y="3102000"/>
                <a:ext cx="115275" cy="245750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9830" extrusionOk="0">
                    <a:moveTo>
                      <a:pt x="787" y="1"/>
                    </a:moveTo>
                    <a:cubicBezTo>
                      <a:pt x="582" y="1"/>
                      <a:pt x="375" y="32"/>
                      <a:pt x="172" y="98"/>
                    </a:cubicBezTo>
                    <a:cubicBezTo>
                      <a:pt x="220" y="220"/>
                      <a:pt x="245" y="342"/>
                      <a:pt x="269" y="439"/>
                    </a:cubicBezTo>
                    <a:cubicBezTo>
                      <a:pt x="294" y="805"/>
                      <a:pt x="172" y="1488"/>
                      <a:pt x="269" y="2976"/>
                    </a:cubicBezTo>
                    <a:cubicBezTo>
                      <a:pt x="342" y="4439"/>
                      <a:pt x="562" y="6610"/>
                      <a:pt x="513" y="7878"/>
                    </a:cubicBezTo>
                    <a:cubicBezTo>
                      <a:pt x="513" y="8366"/>
                      <a:pt x="269" y="8756"/>
                      <a:pt x="1" y="9049"/>
                    </a:cubicBezTo>
                    <a:lnTo>
                      <a:pt x="1757" y="9829"/>
                    </a:lnTo>
                    <a:cubicBezTo>
                      <a:pt x="1952" y="9805"/>
                      <a:pt x="2147" y="9781"/>
                      <a:pt x="2342" y="9756"/>
                    </a:cubicBezTo>
                    <a:cubicBezTo>
                      <a:pt x="4123" y="9390"/>
                      <a:pt x="4611" y="7927"/>
                      <a:pt x="3976" y="6098"/>
                    </a:cubicBezTo>
                    <a:cubicBezTo>
                      <a:pt x="3269" y="4073"/>
                      <a:pt x="3293" y="3220"/>
                      <a:pt x="2928" y="1732"/>
                    </a:cubicBezTo>
                    <a:cubicBezTo>
                      <a:pt x="2879" y="1537"/>
                      <a:pt x="2806" y="1342"/>
                      <a:pt x="2708" y="1147"/>
                    </a:cubicBezTo>
                    <a:cubicBezTo>
                      <a:pt x="2322" y="451"/>
                      <a:pt x="1569" y="1"/>
                      <a:pt x="7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54"/>
              <p:cNvSpPr/>
              <p:nvPr/>
            </p:nvSpPr>
            <p:spPr>
              <a:xfrm>
                <a:off x="6157500" y="3089800"/>
                <a:ext cx="83550" cy="257950"/>
              </a:xfrm>
              <a:custGeom>
                <a:avLst/>
                <a:gdLst/>
                <a:ahLst/>
                <a:cxnLst/>
                <a:rect l="l" t="t" r="r" b="b"/>
                <a:pathLst>
                  <a:path w="3342" h="10318" extrusionOk="0">
                    <a:moveTo>
                      <a:pt x="1659" y="0"/>
                    </a:moveTo>
                    <a:cubicBezTo>
                      <a:pt x="878" y="0"/>
                      <a:pt x="513" y="293"/>
                      <a:pt x="366" y="586"/>
                    </a:cubicBezTo>
                    <a:cubicBezTo>
                      <a:pt x="318" y="708"/>
                      <a:pt x="293" y="830"/>
                      <a:pt x="293" y="927"/>
                    </a:cubicBezTo>
                    <a:cubicBezTo>
                      <a:pt x="269" y="1293"/>
                      <a:pt x="366" y="1976"/>
                      <a:pt x="293" y="3464"/>
                    </a:cubicBezTo>
                    <a:cubicBezTo>
                      <a:pt x="196" y="4927"/>
                      <a:pt x="0" y="7098"/>
                      <a:pt x="25" y="8366"/>
                    </a:cubicBezTo>
                    <a:cubicBezTo>
                      <a:pt x="25" y="8854"/>
                      <a:pt x="269" y="9244"/>
                      <a:pt x="561" y="9537"/>
                    </a:cubicBezTo>
                    <a:cubicBezTo>
                      <a:pt x="1025" y="10049"/>
                      <a:pt x="1659" y="10317"/>
                      <a:pt x="1659" y="10317"/>
                    </a:cubicBezTo>
                    <a:cubicBezTo>
                      <a:pt x="1659" y="10317"/>
                      <a:pt x="2293" y="10049"/>
                      <a:pt x="2781" y="9537"/>
                    </a:cubicBezTo>
                    <a:cubicBezTo>
                      <a:pt x="3049" y="9244"/>
                      <a:pt x="3293" y="8854"/>
                      <a:pt x="3293" y="8366"/>
                    </a:cubicBezTo>
                    <a:cubicBezTo>
                      <a:pt x="3342" y="7098"/>
                      <a:pt x="3122" y="4927"/>
                      <a:pt x="3049" y="3464"/>
                    </a:cubicBezTo>
                    <a:cubicBezTo>
                      <a:pt x="2952" y="1976"/>
                      <a:pt x="3074" y="1293"/>
                      <a:pt x="3049" y="927"/>
                    </a:cubicBezTo>
                    <a:cubicBezTo>
                      <a:pt x="3025" y="830"/>
                      <a:pt x="3000" y="708"/>
                      <a:pt x="2952" y="586"/>
                    </a:cubicBezTo>
                    <a:cubicBezTo>
                      <a:pt x="2805" y="293"/>
                      <a:pt x="2464" y="0"/>
                      <a:pt x="16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54"/>
              <p:cNvSpPr/>
              <p:nvPr/>
            </p:nvSpPr>
            <p:spPr>
              <a:xfrm>
                <a:off x="5944700" y="3288575"/>
                <a:ext cx="254275" cy="194525"/>
              </a:xfrm>
              <a:custGeom>
                <a:avLst/>
                <a:gdLst/>
                <a:ahLst/>
                <a:cxnLst/>
                <a:rect l="l" t="t" r="r" b="b"/>
                <a:pathLst>
                  <a:path w="10171" h="7781" extrusionOk="0">
                    <a:moveTo>
                      <a:pt x="10171" y="1"/>
                    </a:moveTo>
                    <a:lnTo>
                      <a:pt x="0" y="7781"/>
                    </a:lnTo>
                    <a:cubicBezTo>
                      <a:pt x="4463" y="4830"/>
                      <a:pt x="10170" y="2"/>
                      <a:pt x="101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54"/>
              <p:cNvSpPr/>
              <p:nvPr/>
            </p:nvSpPr>
            <p:spPr>
              <a:xfrm>
                <a:off x="5944700" y="3288575"/>
                <a:ext cx="254275" cy="194525"/>
              </a:xfrm>
              <a:custGeom>
                <a:avLst/>
                <a:gdLst/>
                <a:ahLst/>
                <a:cxnLst/>
                <a:rect l="l" t="t" r="r" b="b"/>
                <a:pathLst>
                  <a:path w="10171" h="7781" fill="none" extrusionOk="0">
                    <a:moveTo>
                      <a:pt x="10171" y="1"/>
                    </a:moveTo>
                    <a:cubicBezTo>
                      <a:pt x="10171" y="1"/>
                      <a:pt x="4464" y="4830"/>
                      <a:pt x="0" y="778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54"/>
              <p:cNvSpPr/>
              <p:nvPr/>
            </p:nvSpPr>
            <p:spPr>
              <a:xfrm>
                <a:off x="6198950" y="3288575"/>
                <a:ext cx="254900" cy="194525"/>
              </a:xfrm>
              <a:custGeom>
                <a:avLst/>
                <a:gdLst/>
                <a:ahLst/>
                <a:cxnLst/>
                <a:rect l="l" t="t" r="r" b="b"/>
                <a:pathLst>
                  <a:path w="10196" h="7781" extrusionOk="0">
                    <a:moveTo>
                      <a:pt x="1" y="1"/>
                    </a:moveTo>
                    <a:cubicBezTo>
                      <a:pt x="2" y="2"/>
                      <a:pt x="5709" y="4830"/>
                      <a:pt x="10196" y="778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54"/>
              <p:cNvSpPr/>
              <p:nvPr/>
            </p:nvSpPr>
            <p:spPr>
              <a:xfrm>
                <a:off x="6198950" y="3288575"/>
                <a:ext cx="254900" cy="194525"/>
              </a:xfrm>
              <a:custGeom>
                <a:avLst/>
                <a:gdLst/>
                <a:ahLst/>
                <a:cxnLst/>
                <a:rect l="l" t="t" r="r" b="b"/>
                <a:pathLst>
                  <a:path w="10196" h="7781" fill="none" extrusionOk="0">
                    <a:moveTo>
                      <a:pt x="1" y="1"/>
                    </a:moveTo>
                    <a:cubicBezTo>
                      <a:pt x="1" y="1"/>
                      <a:pt x="5708" y="4830"/>
                      <a:pt x="10196" y="778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54"/>
              <p:cNvSpPr/>
              <p:nvPr/>
            </p:nvSpPr>
            <p:spPr>
              <a:xfrm>
                <a:off x="5803850" y="3895875"/>
                <a:ext cx="790250" cy="257350"/>
              </a:xfrm>
              <a:custGeom>
                <a:avLst/>
                <a:gdLst/>
                <a:ahLst/>
                <a:cxnLst/>
                <a:rect l="l" t="t" r="r" b="b"/>
                <a:pathLst>
                  <a:path w="31610" h="10294" extrusionOk="0">
                    <a:moveTo>
                      <a:pt x="9049" y="1"/>
                    </a:moveTo>
                    <a:cubicBezTo>
                      <a:pt x="8732" y="123"/>
                      <a:pt x="8342" y="293"/>
                      <a:pt x="7951" y="464"/>
                    </a:cubicBezTo>
                    <a:cubicBezTo>
                      <a:pt x="7781" y="537"/>
                      <a:pt x="7610" y="635"/>
                      <a:pt x="7415" y="708"/>
                    </a:cubicBezTo>
                    <a:cubicBezTo>
                      <a:pt x="4269" y="2147"/>
                      <a:pt x="2049" y="3635"/>
                      <a:pt x="830" y="5098"/>
                    </a:cubicBezTo>
                    <a:cubicBezTo>
                      <a:pt x="537" y="5440"/>
                      <a:pt x="244" y="5903"/>
                      <a:pt x="0" y="6464"/>
                    </a:cubicBezTo>
                    <a:cubicBezTo>
                      <a:pt x="4854" y="8976"/>
                      <a:pt x="10317" y="10293"/>
                      <a:pt x="15805" y="10293"/>
                    </a:cubicBezTo>
                    <a:cubicBezTo>
                      <a:pt x="21317" y="10293"/>
                      <a:pt x="26780" y="8976"/>
                      <a:pt x="31609" y="6464"/>
                    </a:cubicBezTo>
                    <a:cubicBezTo>
                      <a:pt x="31366" y="5903"/>
                      <a:pt x="31097" y="5464"/>
                      <a:pt x="30780" y="5098"/>
                    </a:cubicBezTo>
                    <a:cubicBezTo>
                      <a:pt x="29561" y="3635"/>
                      <a:pt x="27366" y="2147"/>
                      <a:pt x="24219" y="708"/>
                    </a:cubicBezTo>
                    <a:cubicBezTo>
                      <a:pt x="24024" y="635"/>
                      <a:pt x="23829" y="537"/>
                      <a:pt x="23658" y="464"/>
                    </a:cubicBezTo>
                    <a:cubicBezTo>
                      <a:pt x="23268" y="293"/>
                      <a:pt x="22902" y="123"/>
                      <a:pt x="22561" y="1"/>
                    </a:cubicBezTo>
                    <a:cubicBezTo>
                      <a:pt x="20390" y="610"/>
                      <a:pt x="18098" y="927"/>
                      <a:pt x="15805" y="927"/>
                    </a:cubicBezTo>
                    <a:cubicBezTo>
                      <a:pt x="13512" y="927"/>
                      <a:pt x="11244" y="610"/>
                      <a:pt x="90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54"/>
              <p:cNvSpPr/>
              <p:nvPr/>
            </p:nvSpPr>
            <p:spPr>
              <a:xfrm>
                <a:off x="5988000" y="3880025"/>
                <a:ext cx="422575" cy="131725"/>
              </a:xfrm>
              <a:custGeom>
                <a:avLst/>
                <a:gdLst/>
                <a:ahLst/>
                <a:cxnLst/>
                <a:rect l="l" t="t" r="r" b="b"/>
                <a:pathLst>
                  <a:path w="16903" h="5269" extrusionOk="0">
                    <a:moveTo>
                      <a:pt x="2927" y="1"/>
                    </a:moveTo>
                    <a:cubicBezTo>
                      <a:pt x="2805" y="49"/>
                      <a:pt x="2634" y="122"/>
                      <a:pt x="2415" y="196"/>
                    </a:cubicBezTo>
                    <a:cubicBezTo>
                      <a:pt x="1927" y="391"/>
                      <a:pt x="1293" y="659"/>
                      <a:pt x="537" y="976"/>
                    </a:cubicBezTo>
                    <a:cubicBezTo>
                      <a:pt x="366" y="1074"/>
                      <a:pt x="171" y="1147"/>
                      <a:pt x="0" y="1244"/>
                    </a:cubicBezTo>
                    <a:cubicBezTo>
                      <a:pt x="1976" y="3708"/>
                      <a:pt x="5024" y="5269"/>
                      <a:pt x="8439" y="5269"/>
                    </a:cubicBezTo>
                    <a:cubicBezTo>
                      <a:pt x="11854" y="5269"/>
                      <a:pt x="14902" y="3708"/>
                      <a:pt x="16902" y="1244"/>
                    </a:cubicBezTo>
                    <a:cubicBezTo>
                      <a:pt x="16707" y="1147"/>
                      <a:pt x="16512" y="1074"/>
                      <a:pt x="16341" y="976"/>
                    </a:cubicBezTo>
                    <a:cubicBezTo>
                      <a:pt x="15610" y="659"/>
                      <a:pt x="14951" y="391"/>
                      <a:pt x="14463" y="196"/>
                    </a:cubicBezTo>
                    <a:cubicBezTo>
                      <a:pt x="14268" y="122"/>
                      <a:pt x="14097" y="49"/>
                      <a:pt x="13951" y="1"/>
                    </a:cubicBezTo>
                    <a:cubicBezTo>
                      <a:pt x="12536" y="1391"/>
                      <a:pt x="10585" y="2244"/>
                      <a:pt x="8439" y="2244"/>
                    </a:cubicBezTo>
                    <a:cubicBezTo>
                      <a:pt x="6293" y="2244"/>
                      <a:pt x="4341" y="1391"/>
                      <a:pt x="29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54"/>
              <p:cNvSpPr/>
              <p:nvPr/>
            </p:nvSpPr>
            <p:spPr>
              <a:xfrm>
                <a:off x="6001400" y="3880025"/>
                <a:ext cx="395150" cy="117100"/>
              </a:xfrm>
              <a:custGeom>
                <a:avLst/>
                <a:gdLst/>
                <a:ahLst/>
                <a:cxnLst/>
                <a:rect l="l" t="t" r="r" b="b"/>
                <a:pathLst>
                  <a:path w="15806" h="4684" extrusionOk="0">
                    <a:moveTo>
                      <a:pt x="2391" y="1"/>
                    </a:moveTo>
                    <a:cubicBezTo>
                      <a:pt x="2269" y="49"/>
                      <a:pt x="2098" y="122"/>
                      <a:pt x="1879" y="196"/>
                    </a:cubicBezTo>
                    <a:cubicBezTo>
                      <a:pt x="1391" y="391"/>
                      <a:pt x="757" y="659"/>
                      <a:pt x="1" y="976"/>
                    </a:cubicBezTo>
                    <a:cubicBezTo>
                      <a:pt x="1903" y="3244"/>
                      <a:pt x="4732" y="4683"/>
                      <a:pt x="7903" y="4683"/>
                    </a:cubicBezTo>
                    <a:cubicBezTo>
                      <a:pt x="11074" y="4683"/>
                      <a:pt x="13927" y="3244"/>
                      <a:pt x="15805" y="976"/>
                    </a:cubicBezTo>
                    <a:cubicBezTo>
                      <a:pt x="15074" y="659"/>
                      <a:pt x="14415" y="391"/>
                      <a:pt x="13927" y="196"/>
                    </a:cubicBezTo>
                    <a:cubicBezTo>
                      <a:pt x="13732" y="122"/>
                      <a:pt x="13561" y="49"/>
                      <a:pt x="13415" y="1"/>
                    </a:cubicBezTo>
                    <a:cubicBezTo>
                      <a:pt x="12000" y="1391"/>
                      <a:pt x="10049" y="2244"/>
                      <a:pt x="7903" y="2244"/>
                    </a:cubicBezTo>
                    <a:cubicBezTo>
                      <a:pt x="5757" y="2244"/>
                      <a:pt x="3805" y="1391"/>
                      <a:pt x="23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54"/>
              <p:cNvSpPr/>
              <p:nvPr/>
            </p:nvSpPr>
            <p:spPr>
              <a:xfrm>
                <a:off x="6048350" y="3880025"/>
                <a:ext cx="301250" cy="68925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2757" extrusionOk="0">
                    <a:moveTo>
                      <a:pt x="513" y="1"/>
                    </a:moveTo>
                    <a:cubicBezTo>
                      <a:pt x="391" y="49"/>
                      <a:pt x="220" y="122"/>
                      <a:pt x="1" y="196"/>
                    </a:cubicBezTo>
                    <a:cubicBezTo>
                      <a:pt x="1537" y="1781"/>
                      <a:pt x="3659" y="2757"/>
                      <a:pt x="6025" y="2757"/>
                    </a:cubicBezTo>
                    <a:cubicBezTo>
                      <a:pt x="8391" y="2757"/>
                      <a:pt x="10537" y="1781"/>
                      <a:pt x="12049" y="196"/>
                    </a:cubicBezTo>
                    <a:cubicBezTo>
                      <a:pt x="11854" y="122"/>
                      <a:pt x="11683" y="49"/>
                      <a:pt x="11537" y="1"/>
                    </a:cubicBezTo>
                    <a:cubicBezTo>
                      <a:pt x="10122" y="1391"/>
                      <a:pt x="8171" y="2244"/>
                      <a:pt x="6025" y="2244"/>
                    </a:cubicBezTo>
                    <a:cubicBezTo>
                      <a:pt x="3879" y="2244"/>
                      <a:pt x="1927" y="1391"/>
                      <a:pt x="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54"/>
              <p:cNvSpPr/>
              <p:nvPr/>
            </p:nvSpPr>
            <p:spPr>
              <a:xfrm>
                <a:off x="6075800" y="3466625"/>
                <a:ext cx="372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050" fill="none" extrusionOk="0">
                    <a:moveTo>
                      <a:pt x="147" y="0"/>
                    </a:moveTo>
                    <a:cubicBezTo>
                      <a:pt x="0" y="269"/>
                      <a:pt x="73" y="634"/>
                      <a:pt x="293" y="830"/>
                    </a:cubicBezTo>
                    <a:cubicBezTo>
                      <a:pt x="537" y="1025"/>
                      <a:pt x="903" y="1049"/>
                      <a:pt x="1147" y="878"/>
                    </a:cubicBezTo>
                    <a:cubicBezTo>
                      <a:pt x="1390" y="708"/>
                      <a:pt x="1488" y="366"/>
                      <a:pt x="1390" y="73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54"/>
              <p:cNvSpPr/>
              <p:nvPr/>
            </p:nvSpPr>
            <p:spPr>
              <a:xfrm>
                <a:off x="6286150" y="3466625"/>
                <a:ext cx="378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050" fill="none" extrusionOk="0">
                    <a:moveTo>
                      <a:pt x="1366" y="0"/>
                    </a:moveTo>
                    <a:cubicBezTo>
                      <a:pt x="1513" y="269"/>
                      <a:pt x="1440" y="634"/>
                      <a:pt x="1196" y="830"/>
                    </a:cubicBezTo>
                    <a:cubicBezTo>
                      <a:pt x="976" y="1025"/>
                      <a:pt x="610" y="1049"/>
                      <a:pt x="367" y="878"/>
                    </a:cubicBezTo>
                    <a:cubicBezTo>
                      <a:pt x="123" y="708"/>
                      <a:pt x="1" y="366"/>
                      <a:pt x="123" y="73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54"/>
              <p:cNvSpPr/>
              <p:nvPr/>
            </p:nvSpPr>
            <p:spPr>
              <a:xfrm>
                <a:off x="6034950" y="3463575"/>
                <a:ext cx="98175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1172" fill="none" extrusionOk="0">
                    <a:moveTo>
                      <a:pt x="3927" y="1171"/>
                    </a:moveTo>
                    <a:cubicBezTo>
                      <a:pt x="3781" y="732"/>
                      <a:pt x="3415" y="366"/>
                      <a:pt x="2976" y="171"/>
                    </a:cubicBezTo>
                    <a:cubicBezTo>
                      <a:pt x="2561" y="0"/>
                      <a:pt x="2049" y="0"/>
                      <a:pt x="1610" y="171"/>
                    </a:cubicBezTo>
                    <a:cubicBezTo>
                      <a:pt x="1342" y="293"/>
                      <a:pt x="1098" y="488"/>
                      <a:pt x="829" y="610"/>
                    </a:cubicBezTo>
                    <a:cubicBezTo>
                      <a:pt x="561" y="708"/>
                      <a:pt x="244" y="756"/>
                      <a:pt x="0" y="586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54"/>
              <p:cNvSpPr/>
              <p:nvPr/>
            </p:nvSpPr>
            <p:spPr>
              <a:xfrm>
                <a:off x="6266650" y="3463575"/>
                <a:ext cx="98175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1172" fill="none" extrusionOk="0">
                    <a:moveTo>
                      <a:pt x="0" y="1171"/>
                    </a:moveTo>
                    <a:cubicBezTo>
                      <a:pt x="147" y="732"/>
                      <a:pt x="512" y="366"/>
                      <a:pt x="927" y="171"/>
                    </a:cubicBezTo>
                    <a:cubicBezTo>
                      <a:pt x="1366" y="0"/>
                      <a:pt x="1878" y="0"/>
                      <a:pt x="2317" y="171"/>
                    </a:cubicBezTo>
                    <a:cubicBezTo>
                      <a:pt x="2586" y="293"/>
                      <a:pt x="2805" y="488"/>
                      <a:pt x="3073" y="610"/>
                    </a:cubicBezTo>
                    <a:cubicBezTo>
                      <a:pt x="3342" y="708"/>
                      <a:pt x="3683" y="756"/>
                      <a:pt x="3927" y="586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54"/>
              <p:cNvSpPr/>
              <p:nvPr/>
            </p:nvSpPr>
            <p:spPr>
              <a:xfrm>
                <a:off x="6033100" y="3408700"/>
                <a:ext cx="9697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3879" h="806" fill="none" extrusionOk="0">
                    <a:moveTo>
                      <a:pt x="3879" y="805"/>
                    </a:moveTo>
                    <a:cubicBezTo>
                      <a:pt x="3659" y="391"/>
                      <a:pt x="3147" y="220"/>
                      <a:pt x="2684" y="220"/>
                    </a:cubicBezTo>
                    <a:cubicBezTo>
                      <a:pt x="2220" y="220"/>
                      <a:pt x="1757" y="366"/>
                      <a:pt x="1294" y="391"/>
                    </a:cubicBezTo>
                    <a:cubicBezTo>
                      <a:pt x="830" y="439"/>
                      <a:pt x="318" y="342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54"/>
              <p:cNvSpPr/>
              <p:nvPr/>
            </p:nvSpPr>
            <p:spPr>
              <a:xfrm>
                <a:off x="6256275" y="3408700"/>
                <a:ext cx="9697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3879" h="806" fill="none" extrusionOk="0">
                    <a:moveTo>
                      <a:pt x="1" y="805"/>
                    </a:moveTo>
                    <a:cubicBezTo>
                      <a:pt x="244" y="391"/>
                      <a:pt x="757" y="220"/>
                      <a:pt x="1220" y="220"/>
                    </a:cubicBezTo>
                    <a:cubicBezTo>
                      <a:pt x="1683" y="220"/>
                      <a:pt x="2122" y="366"/>
                      <a:pt x="2610" y="391"/>
                    </a:cubicBezTo>
                    <a:cubicBezTo>
                      <a:pt x="3074" y="439"/>
                      <a:pt x="3586" y="342"/>
                      <a:pt x="3879" y="0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54"/>
              <p:cNvSpPr/>
              <p:nvPr/>
            </p:nvSpPr>
            <p:spPr>
              <a:xfrm>
                <a:off x="6164200" y="3587350"/>
                <a:ext cx="128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91" fill="none" extrusionOk="0">
                    <a:moveTo>
                      <a:pt x="513" y="391"/>
                    </a:moveTo>
                    <a:cubicBezTo>
                      <a:pt x="415" y="196"/>
                      <a:pt x="220" y="49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3151;p54"/>
              <p:cNvSpPr/>
              <p:nvPr/>
            </p:nvSpPr>
            <p:spPr>
              <a:xfrm>
                <a:off x="6210550" y="3584900"/>
                <a:ext cx="140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40" fill="none" extrusionOk="0">
                    <a:moveTo>
                      <a:pt x="561" y="1"/>
                    </a:moveTo>
                    <a:cubicBezTo>
                      <a:pt x="342" y="74"/>
                      <a:pt x="122" y="245"/>
                      <a:pt x="0" y="440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54"/>
              <p:cNvSpPr/>
              <p:nvPr/>
            </p:nvSpPr>
            <p:spPr>
              <a:xfrm>
                <a:off x="6112375" y="3631850"/>
                <a:ext cx="805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636" fill="none" extrusionOk="0">
                    <a:moveTo>
                      <a:pt x="1" y="1"/>
                    </a:moveTo>
                    <a:cubicBezTo>
                      <a:pt x="269" y="196"/>
                      <a:pt x="610" y="245"/>
                      <a:pt x="952" y="245"/>
                    </a:cubicBezTo>
                    <a:cubicBezTo>
                      <a:pt x="1269" y="269"/>
                      <a:pt x="1610" y="245"/>
                      <a:pt x="1952" y="294"/>
                    </a:cubicBezTo>
                    <a:cubicBezTo>
                      <a:pt x="2366" y="391"/>
                      <a:pt x="2805" y="635"/>
                      <a:pt x="3220" y="513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54"/>
              <p:cNvSpPr/>
              <p:nvPr/>
            </p:nvSpPr>
            <p:spPr>
              <a:xfrm>
                <a:off x="6192875" y="3631850"/>
                <a:ext cx="81100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636" fill="none" extrusionOk="0">
                    <a:moveTo>
                      <a:pt x="3244" y="1"/>
                    </a:moveTo>
                    <a:cubicBezTo>
                      <a:pt x="2976" y="196"/>
                      <a:pt x="2634" y="245"/>
                      <a:pt x="2293" y="245"/>
                    </a:cubicBezTo>
                    <a:cubicBezTo>
                      <a:pt x="1951" y="269"/>
                      <a:pt x="1634" y="245"/>
                      <a:pt x="1293" y="294"/>
                    </a:cubicBezTo>
                    <a:cubicBezTo>
                      <a:pt x="854" y="391"/>
                      <a:pt x="439" y="635"/>
                      <a:pt x="0" y="513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54"/>
              <p:cNvSpPr/>
              <p:nvPr/>
            </p:nvSpPr>
            <p:spPr>
              <a:xfrm>
                <a:off x="6158100" y="3664775"/>
                <a:ext cx="6587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440" fill="none" extrusionOk="0">
                    <a:moveTo>
                      <a:pt x="1" y="25"/>
                    </a:moveTo>
                    <a:cubicBezTo>
                      <a:pt x="806" y="440"/>
                      <a:pt x="1830" y="440"/>
                      <a:pt x="2635" y="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54"/>
              <p:cNvSpPr/>
              <p:nvPr/>
            </p:nvSpPr>
            <p:spPr>
              <a:xfrm>
                <a:off x="6133100" y="3621500"/>
                <a:ext cx="120150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4806" h="415" fill="none" extrusionOk="0">
                    <a:moveTo>
                      <a:pt x="4806" y="415"/>
                    </a:moveTo>
                    <a:cubicBezTo>
                      <a:pt x="4050" y="366"/>
                      <a:pt x="3464" y="122"/>
                      <a:pt x="3123" y="73"/>
                    </a:cubicBezTo>
                    <a:cubicBezTo>
                      <a:pt x="2757" y="0"/>
                      <a:pt x="2684" y="122"/>
                      <a:pt x="2391" y="122"/>
                    </a:cubicBezTo>
                    <a:cubicBezTo>
                      <a:pt x="2098" y="122"/>
                      <a:pt x="2025" y="0"/>
                      <a:pt x="1684" y="73"/>
                    </a:cubicBezTo>
                    <a:cubicBezTo>
                      <a:pt x="1342" y="122"/>
                      <a:pt x="757" y="366"/>
                      <a:pt x="1" y="415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54"/>
              <p:cNvSpPr/>
              <p:nvPr/>
            </p:nvSpPr>
            <p:spPr>
              <a:xfrm>
                <a:off x="6159950" y="4042825"/>
                <a:ext cx="78675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4635" extrusionOk="0">
                    <a:moveTo>
                      <a:pt x="1561" y="1"/>
                    </a:moveTo>
                    <a:cubicBezTo>
                      <a:pt x="683" y="1"/>
                      <a:pt x="0" y="1049"/>
                      <a:pt x="0" y="2318"/>
                    </a:cubicBezTo>
                    <a:cubicBezTo>
                      <a:pt x="0" y="3610"/>
                      <a:pt x="683" y="4635"/>
                      <a:pt x="1561" y="4635"/>
                    </a:cubicBezTo>
                    <a:cubicBezTo>
                      <a:pt x="2439" y="4635"/>
                      <a:pt x="3146" y="3610"/>
                      <a:pt x="3146" y="2318"/>
                    </a:cubicBezTo>
                    <a:cubicBezTo>
                      <a:pt x="3146" y="1049"/>
                      <a:pt x="2439" y="1"/>
                      <a:pt x="1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54"/>
              <p:cNvSpPr/>
              <p:nvPr/>
            </p:nvSpPr>
            <p:spPr>
              <a:xfrm>
                <a:off x="6198950" y="4011725"/>
                <a:ext cx="25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245" fill="none" extrusionOk="0">
                    <a:moveTo>
                      <a:pt x="1" y="1245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54"/>
              <p:cNvSpPr/>
              <p:nvPr/>
            </p:nvSpPr>
            <p:spPr>
              <a:xfrm>
                <a:off x="5994700" y="4013050"/>
                <a:ext cx="99400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3976" h="4383" extrusionOk="0">
                    <a:moveTo>
                      <a:pt x="2513" y="0"/>
                    </a:moveTo>
                    <a:cubicBezTo>
                      <a:pt x="1817" y="0"/>
                      <a:pt x="1032" y="573"/>
                      <a:pt x="586" y="1484"/>
                    </a:cubicBezTo>
                    <a:cubicBezTo>
                      <a:pt x="0" y="2655"/>
                      <a:pt x="171" y="3899"/>
                      <a:pt x="952" y="4265"/>
                    </a:cubicBezTo>
                    <a:cubicBezTo>
                      <a:pt x="1111" y="4345"/>
                      <a:pt x="1285" y="4383"/>
                      <a:pt x="1464" y="4383"/>
                    </a:cubicBezTo>
                    <a:cubicBezTo>
                      <a:pt x="2159" y="4383"/>
                      <a:pt x="2945" y="3810"/>
                      <a:pt x="3391" y="2899"/>
                    </a:cubicBezTo>
                    <a:cubicBezTo>
                      <a:pt x="3976" y="1728"/>
                      <a:pt x="3805" y="509"/>
                      <a:pt x="3025" y="118"/>
                    </a:cubicBezTo>
                    <a:cubicBezTo>
                      <a:pt x="2865" y="38"/>
                      <a:pt x="2692" y="0"/>
                      <a:pt x="2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54"/>
              <p:cNvSpPr/>
              <p:nvPr/>
            </p:nvSpPr>
            <p:spPr>
              <a:xfrm>
                <a:off x="6070300" y="3987950"/>
                <a:ext cx="14050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123" fill="none" extrusionOk="0">
                    <a:moveTo>
                      <a:pt x="1" y="1122"/>
                    </a:moveTo>
                    <a:lnTo>
                      <a:pt x="562" y="0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54"/>
              <p:cNvSpPr/>
              <p:nvPr/>
            </p:nvSpPr>
            <p:spPr>
              <a:xfrm>
                <a:off x="5890425" y="3950200"/>
                <a:ext cx="114050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3947" extrusionOk="0">
                    <a:moveTo>
                      <a:pt x="3011" y="0"/>
                    </a:moveTo>
                    <a:cubicBezTo>
                      <a:pt x="2427" y="0"/>
                      <a:pt x="1747" y="291"/>
                      <a:pt x="1196" y="828"/>
                    </a:cubicBezTo>
                    <a:cubicBezTo>
                      <a:pt x="269" y="1730"/>
                      <a:pt x="1" y="2949"/>
                      <a:pt x="610" y="3584"/>
                    </a:cubicBezTo>
                    <a:cubicBezTo>
                      <a:pt x="846" y="3829"/>
                      <a:pt x="1176" y="3946"/>
                      <a:pt x="1545" y="3946"/>
                    </a:cubicBezTo>
                    <a:cubicBezTo>
                      <a:pt x="2130" y="3946"/>
                      <a:pt x="2813" y="3650"/>
                      <a:pt x="3367" y="3096"/>
                    </a:cubicBezTo>
                    <a:cubicBezTo>
                      <a:pt x="4293" y="2218"/>
                      <a:pt x="4562" y="974"/>
                      <a:pt x="3952" y="364"/>
                    </a:cubicBezTo>
                    <a:cubicBezTo>
                      <a:pt x="3715" y="118"/>
                      <a:pt x="3382" y="0"/>
                      <a:pt x="3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54"/>
              <p:cNvSpPr/>
              <p:nvPr/>
            </p:nvSpPr>
            <p:spPr>
              <a:xfrm>
                <a:off x="5989200" y="3937350"/>
                <a:ext cx="22600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879" fill="none" extrusionOk="0">
                    <a:moveTo>
                      <a:pt x="1" y="878"/>
                    </a:moveTo>
                    <a:lnTo>
                      <a:pt x="903" y="0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54"/>
              <p:cNvSpPr/>
              <p:nvPr/>
            </p:nvSpPr>
            <p:spPr>
              <a:xfrm>
                <a:off x="6300175" y="4013125"/>
                <a:ext cx="9880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3952" h="4402" extrusionOk="0">
                    <a:moveTo>
                      <a:pt x="1453" y="0"/>
                    </a:moveTo>
                    <a:cubicBezTo>
                      <a:pt x="1278" y="0"/>
                      <a:pt x="1108" y="37"/>
                      <a:pt x="952" y="115"/>
                    </a:cubicBezTo>
                    <a:cubicBezTo>
                      <a:pt x="171" y="506"/>
                      <a:pt x="1" y="1750"/>
                      <a:pt x="562" y="2896"/>
                    </a:cubicBezTo>
                    <a:cubicBezTo>
                      <a:pt x="1030" y="3812"/>
                      <a:pt x="1809" y="4401"/>
                      <a:pt x="2502" y="4401"/>
                    </a:cubicBezTo>
                    <a:cubicBezTo>
                      <a:pt x="2676" y="4401"/>
                      <a:pt x="2844" y="4364"/>
                      <a:pt x="3001" y="4286"/>
                    </a:cubicBezTo>
                    <a:cubicBezTo>
                      <a:pt x="3781" y="3896"/>
                      <a:pt x="3952" y="2652"/>
                      <a:pt x="3391" y="1506"/>
                    </a:cubicBezTo>
                    <a:cubicBezTo>
                      <a:pt x="2942" y="589"/>
                      <a:pt x="2151" y="0"/>
                      <a:pt x="1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54"/>
              <p:cNvSpPr/>
              <p:nvPr/>
            </p:nvSpPr>
            <p:spPr>
              <a:xfrm>
                <a:off x="6309925" y="3987950"/>
                <a:ext cx="14050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123" fill="none" extrusionOk="0">
                    <a:moveTo>
                      <a:pt x="562" y="1122"/>
                    </a:moveTo>
                    <a:lnTo>
                      <a:pt x="1" y="0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54"/>
              <p:cNvSpPr/>
              <p:nvPr/>
            </p:nvSpPr>
            <p:spPr>
              <a:xfrm>
                <a:off x="6389800" y="3950225"/>
                <a:ext cx="114050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3947" extrusionOk="0">
                    <a:moveTo>
                      <a:pt x="1545" y="1"/>
                    </a:moveTo>
                    <a:cubicBezTo>
                      <a:pt x="1176" y="1"/>
                      <a:pt x="846" y="118"/>
                      <a:pt x="611" y="363"/>
                    </a:cubicBezTo>
                    <a:cubicBezTo>
                      <a:pt x="1" y="997"/>
                      <a:pt x="269" y="2217"/>
                      <a:pt x="1196" y="3119"/>
                    </a:cubicBezTo>
                    <a:cubicBezTo>
                      <a:pt x="1748" y="3656"/>
                      <a:pt x="2427" y="3947"/>
                      <a:pt x="3011" y="3947"/>
                    </a:cubicBezTo>
                    <a:cubicBezTo>
                      <a:pt x="3382" y="3947"/>
                      <a:pt x="3715" y="3829"/>
                      <a:pt x="3952" y="3583"/>
                    </a:cubicBezTo>
                    <a:cubicBezTo>
                      <a:pt x="4562" y="2973"/>
                      <a:pt x="4294" y="1729"/>
                      <a:pt x="3367" y="851"/>
                    </a:cubicBezTo>
                    <a:cubicBezTo>
                      <a:pt x="2813" y="297"/>
                      <a:pt x="2131" y="1"/>
                      <a:pt x="15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54"/>
              <p:cNvSpPr/>
              <p:nvPr/>
            </p:nvSpPr>
            <p:spPr>
              <a:xfrm>
                <a:off x="6382500" y="3937350"/>
                <a:ext cx="2257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879" fill="none" extrusionOk="0">
                    <a:moveTo>
                      <a:pt x="903" y="878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43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F93E41C-E45E-2938-5B57-C515D6DBD9F1}"/>
              </a:ext>
            </a:extLst>
          </p:cNvPr>
          <p:cNvSpPr txBox="1"/>
          <p:nvPr/>
        </p:nvSpPr>
        <p:spPr>
          <a:xfrm>
            <a:off x="548071" y="2489557"/>
            <a:ext cx="3883820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hr-HR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Obavljaju kućanske poslove </a:t>
            </a:r>
            <a:r>
              <a:rPr lang="en-US" sz="1100" b="1" i="0" dirty="0" err="1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uključujući</a:t>
            </a:r>
            <a:r>
              <a:rPr lang="en-US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 </a:t>
            </a:r>
            <a:r>
              <a:rPr lang="en-US" sz="1100" b="1" i="0" dirty="0" err="1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tkanje</a:t>
            </a:r>
            <a:r>
              <a:rPr lang="en-US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 </a:t>
            </a:r>
            <a:r>
              <a:rPr lang="en-US" sz="1100" b="1" i="0" dirty="0" err="1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odjeće</a:t>
            </a:r>
            <a:r>
              <a:rPr lang="hr-HR" sz="1100" b="1" dirty="0">
                <a:solidFill>
                  <a:srgbClr val="333333"/>
                </a:solidFill>
                <a:latin typeface="Libre Baskerville" panose="020B0604020202020204" pitchFamily="2" charset="0"/>
              </a:rPr>
              <a:t>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hr-HR" sz="1100" b="1" dirty="0">
              <a:solidFill>
                <a:srgbClr val="333333"/>
              </a:solidFill>
              <a:latin typeface="Libre Baskerville" panose="020B0604020202020204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hr-HR" sz="1100" b="1" dirty="0">
              <a:solidFill>
                <a:srgbClr val="333333"/>
              </a:solidFill>
              <a:latin typeface="Libre Baskerville" panose="020B0604020202020204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hr-HR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Do</a:t>
            </a:r>
            <a:r>
              <a:rPr lang="en-US" sz="1100" b="1" i="0" dirty="0" err="1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puštajući</a:t>
            </a:r>
            <a:r>
              <a:rPr lang="en-US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 </a:t>
            </a:r>
            <a:r>
              <a:rPr lang="en-US" sz="1100" b="1" i="0" dirty="0" err="1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Spartanki</a:t>
            </a:r>
            <a:r>
              <a:rPr lang="en-US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 da se </a:t>
            </a:r>
            <a:r>
              <a:rPr lang="en-US" sz="1100" b="1" i="0" dirty="0" err="1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usredotoči</a:t>
            </a:r>
            <a:r>
              <a:rPr lang="en-US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 </a:t>
            </a:r>
            <a:r>
              <a:rPr lang="en-US" sz="1100" b="1" i="0" dirty="0" err="1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na</a:t>
            </a:r>
            <a:r>
              <a:rPr lang="en-US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 ono za </a:t>
            </a:r>
            <a:r>
              <a:rPr lang="en-US" sz="1100" b="1" i="0" dirty="0" err="1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što</a:t>
            </a:r>
            <a:r>
              <a:rPr lang="en-US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 je </a:t>
            </a:r>
            <a:r>
              <a:rPr lang="en-US" sz="1100" b="1" i="0" dirty="0" err="1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Likurg</a:t>
            </a:r>
            <a:r>
              <a:rPr lang="en-US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 </a:t>
            </a:r>
            <a:r>
              <a:rPr lang="en-US" sz="1100" b="1" i="0" dirty="0" err="1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vjerovao</a:t>
            </a:r>
            <a:r>
              <a:rPr lang="en-US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 da je </a:t>
            </a:r>
            <a:r>
              <a:rPr lang="en-US" sz="1100" b="1" i="0" dirty="0" err="1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njihova</a:t>
            </a:r>
            <a:r>
              <a:rPr lang="en-US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 </a:t>
            </a:r>
            <a:r>
              <a:rPr lang="en-US" sz="1100" b="1" i="0" dirty="0" err="1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najvažnija</a:t>
            </a:r>
            <a:r>
              <a:rPr lang="en-US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 </a:t>
            </a:r>
            <a:r>
              <a:rPr lang="en-US" sz="1100" b="1" i="0" dirty="0" err="1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uloga</a:t>
            </a:r>
            <a:r>
              <a:rPr lang="en-US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: </a:t>
            </a:r>
            <a:r>
              <a:rPr lang="en-US" sz="1100" b="1" i="0" dirty="0" err="1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majčinstvo</a:t>
            </a:r>
            <a:r>
              <a:rPr lang="en-US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.</a:t>
            </a:r>
            <a:endParaRPr lang="hr-HR" sz="1100" b="1" i="0" dirty="0">
              <a:solidFill>
                <a:srgbClr val="333333"/>
              </a:solidFill>
              <a:effectLst/>
              <a:latin typeface="Libre Baskerville" panose="020B0604020202020204" pitchFamily="2" charset="0"/>
            </a:endParaRPr>
          </a:p>
          <a:p>
            <a:r>
              <a:rPr lang="hr-HR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hr-HR" sz="1100" b="1" dirty="0">
              <a:solidFill>
                <a:srgbClr val="333333"/>
              </a:solidFill>
              <a:latin typeface="Libre Baskerville" panose="020B0604020202020204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hr-HR" sz="1100" b="1" i="0" dirty="0">
                <a:solidFill>
                  <a:srgbClr val="333333"/>
                </a:solidFill>
                <a:effectLst/>
                <a:latin typeface="Libre Baskerville" panose="020B0604020202020204" pitchFamily="2" charset="0"/>
              </a:rPr>
              <a:t>Bavili su se poljoprivredom ili drugim fizičkim poslovima, a bili su dužni predati dio plodova rada državi. </a:t>
            </a:r>
          </a:p>
          <a:p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8B3A20-02B5-4772-93DB-E68E1446CAB1}"/>
              </a:ext>
            </a:extLst>
          </p:cNvPr>
          <p:cNvSpPr txBox="1"/>
          <p:nvPr/>
        </p:nvSpPr>
        <p:spPr>
          <a:xfrm>
            <a:off x="4542977" y="2194823"/>
            <a:ext cx="391718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hr-HR" sz="1100" dirty="0">
                <a:latin typeface="Libre Baskerville" panose="02000000000000000000" pitchFamily="2" charset="0"/>
              </a:rPr>
              <a:t>Mogu sudjelovati u političkom aspektu države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hr-HR" sz="1100" dirty="0">
              <a:latin typeface="Libre Baskerville" panose="020000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hr-HR" sz="1100" dirty="0">
                <a:latin typeface="Libre Baskerville" panose="02000000000000000000" pitchFamily="2" charset="0"/>
              </a:rPr>
              <a:t>Imaju vlastite bitne kultove i bave se religijom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hr-HR" sz="1100" dirty="0">
              <a:latin typeface="Libre Baskerville" panose="020000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hr-HR" sz="1100" dirty="0">
                <a:latin typeface="Libre Baskerville" panose="02000000000000000000" pitchFamily="2" charset="0"/>
              </a:rPr>
              <a:t>Obrazovane su te se bave sportom i glazbom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hr-HR" sz="1100" dirty="0">
              <a:latin typeface="Libre Baskerville" panose="020000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hr-HR" sz="1100" dirty="0">
                <a:latin typeface="Libre Baskerville" panose="02000000000000000000" pitchFamily="2" charset="0"/>
              </a:rPr>
              <a:t>Imaju sloboda da posjeduju zemlju, smiju kontrolirat vlastit novac, imati oružje i bavit se trgovinom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hr-HR" sz="1100" dirty="0">
              <a:latin typeface="Libre Baskerville" panose="020000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hr-HR" sz="1100" dirty="0">
                <a:latin typeface="Libre Baskerville" panose="02000000000000000000" pitchFamily="2" charset="0"/>
              </a:rPr>
              <a:t>Vjenčaju se nakon 18-20 godine i imaju pravo oblačiti se kako su htjele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hr-HR" sz="1100" dirty="0">
              <a:latin typeface="Libre Baskerville" panose="020000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hr-HR" sz="1100" dirty="0">
                <a:latin typeface="Libre Baskerville" panose="02000000000000000000" pitchFamily="2" charset="0"/>
              </a:rPr>
              <a:t>Viđene kao bitan i važan dio društva</a:t>
            </a:r>
          </a:p>
          <a:p>
            <a:endParaRPr lang="hr-HR" sz="1100" dirty="0">
              <a:latin typeface="Libre Baskerville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p46"/>
          <p:cNvSpPr txBox="1">
            <a:spLocks noGrp="1"/>
          </p:cNvSpPr>
          <p:nvPr>
            <p:ph type="title"/>
          </p:nvPr>
        </p:nvSpPr>
        <p:spPr>
          <a:xfrm>
            <a:off x="1044325" y="3862050"/>
            <a:ext cx="7022400" cy="6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RIMSKO CARSTVO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8" name="Google Shape;3318;p59"/>
          <p:cNvSpPr txBox="1">
            <a:spLocks noGrp="1"/>
          </p:cNvSpPr>
          <p:nvPr>
            <p:ph type="title"/>
          </p:nvPr>
        </p:nvSpPr>
        <p:spPr>
          <a:xfrm>
            <a:off x="3124200" y="381558"/>
            <a:ext cx="4572000" cy="16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latin typeface="Palatino Linotype" panose="02040502050505030304" pitchFamily="18" charset="0"/>
              </a:rPr>
              <a:t>Rimljanke</a:t>
            </a:r>
            <a:endParaRPr dirty="0">
              <a:latin typeface="Palatino Linotype" panose="02040502050505030304" pitchFamily="18" charset="0"/>
            </a:endParaRPr>
          </a:p>
        </p:txBody>
      </p:sp>
      <p:sp>
        <p:nvSpPr>
          <p:cNvPr id="3319" name="Google Shape;3319;p59"/>
          <p:cNvSpPr txBox="1">
            <a:spLocks noGrp="1"/>
          </p:cNvSpPr>
          <p:nvPr>
            <p:ph type="subTitle" idx="1"/>
          </p:nvPr>
        </p:nvSpPr>
        <p:spPr>
          <a:xfrm>
            <a:off x="3597750" y="2493531"/>
            <a:ext cx="549291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Book Antiqua" panose="02040602050305030304" pitchFamily="18" charset="0"/>
              <a:buChar char="☼"/>
            </a:pPr>
            <a:r>
              <a:rPr lang="en-US" dirty="0" err="1">
                <a:latin typeface="Book Antiqua" panose="02040602050305030304" pitchFamily="18" charset="0"/>
              </a:rPr>
              <a:t>Slobodno</a:t>
            </a:r>
            <a:r>
              <a:rPr lang="en-US" dirty="0">
                <a:latin typeface="Book Antiqua" panose="02040602050305030304" pitchFamily="18" charset="0"/>
              </a:rPr>
              <a:t> </a:t>
            </a:r>
            <a:r>
              <a:rPr lang="en-US" dirty="0" err="1">
                <a:latin typeface="Book Antiqua" panose="02040602050305030304" pitchFamily="18" charset="0"/>
              </a:rPr>
              <a:t>rođene</a:t>
            </a:r>
            <a:r>
              <a:rPr lang="en-US" dirty="0">
                <a:latin typeface="Book Antiqua" panose="02040602050305030304" pitchFamily="18" charset="0"/>
              </a:rPr>
              <a:t> </a:t>
            </a:r>
            <a:r>
              <a:rPr lang="en-US" dirty="0" err="1">
                <a:latin typeface="Book Antiqua" panose="02040602050305030304" pitchFamily="18" charset="0"/>
              </a:rPr>
              <a:t>žene</a:t>
            </a:r>
            <a:r>
              <a:rPr lang="en-US" dirty="0">
                <a:latin typeface="Book Antiqua" panose="02040602050305030304" pitchFamily="18" charset="0"/>
              </a:rPr>
              <a:t> u </a:t>
            </a:r>
            <a:r>
              <a:rPr lang="en-US" dirty="0" err="1">
                <a:latin typeface="Book Antiqua" panose="02040602050305030304" pitchFamily="18" charset="0"/>
              </a:rPr>
              <a:t>Rimu</a:t>
            </a:r>
            <a:r>
              <a:rPr lang="en-US" dirty="0">
                <a:latin typeface="Book Antiqua" panose="02040602050305030304" pitchFamily="18" charset="0"/>
              </a:rPr>
              <a:t> </a:t>
            </a:r>
            <a:r>
              <a:rPr lang="en-US" b="1" i="1" dirty="0">
                <a:latin typeface="Book Antiqua" panose="02040602050305030304" pitchFamily="18" charset="0"/>
              </a:rPr>
              <a:t>bile </a:t>
            </a:r>
            <a:r>
              <a:rPr lang="en-US" b="1" i="1" dirty="0" err="1">
                <a:latin typeface="Book Antiqua" panose="02040602050305030304" pitchFamily="18" charset="0"/>
              </a:rPr>
              <a:t>su</a:t>
            </a:r>
            <a:r>
              <a:rPr lang="en-US" b="1" i="1" dirty="0"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latin typeface="Book Antiqua" panose="02040602050305030304" pitchFamily="18" charset="0"/>
              </a:rPr>
              <a:t>građanke</a:t>
            </a:r>
            <a:r>
              <a:rPr lang="en-US" b="1" i="1" dirty="0">
                <a:latin typeface="Book Antiqua" panose="02040602050305030304" pitchFamily="18" charset="0"/>
              </a:rPr>
              <a:t> (</a:t>
            </a:r>
            <a:r>
              <a:rPr lang="en-US" b="1" i="1" dirty="0" err="1">
                <a:latin typeface="Book Antiqua" panose="02040602050305030304" pitchFamily="18" charset="0"/>
              </a:rPr>
              <a:t>cives</a:t>
            </a:r>
            <a:r>
              <a:rPr lang="en-US" b="1" i="1" dirty="0">
                <a:latin typeface="Book Antiqua" panose="02040602050305030304" pitchFamily="18" charset="0"/>
              </a:rPr>
              <a:t>)</a:t>
            </a:r>
            <a:r>
              <a:rPr lang="hr-HR" dirty="0">
                <a:latin typeface="Book Antiqua" panose="02040602050305030304" pitchFamily="18" charset="0"/>
              </a:rPr>
              <a:t>, ali </a:t>
            </a:r>
            <a:r>
              <a:rPr lang="hr-HR" b="1" i="1" dirty="0">
                <a:latin typeface="Book Antiqua" panose="02040602050305030304" pitchFamily="18" charset="0"/>
              </a:rPr>
              <a:t>nisu mogle glasovati </a:t>
            </a:r>
            <a:r>
              <a:rPr lang="hr-HR" dirty="0">
                <a:latin typeface="Book Antiqua" panose="02040602050305030304" pitchFamily="18" charset="0"/>
              </a:rPr>
              <a:t>niti obnašati političke dužnosti 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Book Antiqua" panose="02040602050305030304" pitchFamily="18" charset="0"/>
              <a:buChar char="☼"/>
            </a:pPr>
            <a:endParaRPr lang="hr-HR" dirty="0">
              <a:latin typeface="Book Antiqua" panose="020406020503050303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Book Antiqua" panose="02040602050305030304" pitchFamily="18" charset="0"/>
              <a:buChar char="☼"/>
            </a:pPr>
            <a:r>
              <a:rPr lang="hr-HR" dirty="0">
                <a:latin typeface="Book Antiqua" panose="02040602050305030304" pitchFamily="18" charset="0"/>
              </a:rPr>
              <a:t>Razlikujemo </a:t>
            </a:r>
            <a:r>
              <a:rPr lang="hr-HR" b="1" i="1" dirty="0">
                <a:latin typeface="Book Antiqua" panose="02040602050305030304" pitchFamily="18" charset="0"/>
              </a:rPr>
              <a:t>prava bogatih i siromašnih Rimljanki</a:t>
            </a:r>
            <a:r>
              <a:rPr lang="hr-HR" dirty="0">
                <a:latin typeface="Book Antiqua" panose="02040602050305030304" pitchFamily="18" charset="0"/>
              </a:rPr>
              <a:t>, bogate Rimljanke su vršile utjecaj kroz privatne razgovore.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Book Antiqua" panose="02040602050305030304" pitchFamily="18" charset="0"/>
              <a:buChar char="☼"/>
            </a:pPr>
            <a:endParaRPr lang="hr-HR" dirty="0">
              <a:latin typeface="Book Antiqua" panose="020406020503050303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Book Antiqua" panose="02040602050305030304" pitchFamily="18" charset="0"/>
              <a:buChar char="☼"/>
            </a:pPr>
            <a:r>
              <a:rPr lang="hr-HR" b="1" i="1" dirty="0">
                <a:latin typeface="Book Antiqua" panose="02040602050305030304" pitchFamily="18" charset="0"/>
              </a:rPr>
              <a:t>Bogate Rimljanke </a:t>
            </a:r>
            <a:r>
              <a:rPr lang="hr-HR" dirty="0">
                <a:latin typeface="Book Antiqua" panose="02040602050305030304" pitchFamily="18" charset="0"/>
              </a:rPr>
              <a:t>su mogle biti </a:t>
            </a:r>
            <a:r>
              <a:rPr lang="hr-HR" b="1" i="1" dirty="0">
                <a:latin typeface="Book Antiqua" panose="02040602050305030304" pitchFamily="18" charset="0"/>
              </a:rPr>
              <a:t>obrazovane</a:t>
            </a:r>
            <a:r>
              <a:rPr lang="hr-HR" dirty="0">
                <a:latin typeface="Book Antiqua" panose="02040602050305030304" pitchFamily="18" charset="0"/>
              </a:rPr>
              <a:t> te su imale obiteljski status pronašle su način da dođu </a:t>
            </a:r>
            <a:r>
              <a:rPr lang="hr-HR" b="1" i="1" dirty="0">
                <a:latin typeface="Book Antiqua" panose="02040602050305030304" pitchFamily="18" charset="0"/>
              </a:rPr>
              <a:t>do prava i moći za sebe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Book Antiqua" panose="02040602050305030304" pitchFamily="18" charset="0"/>
              <a:buChar char="☼"/>
            </a:pPr>
            <a:endParaRPr lang="hr-HR" b="0" i="0" dirty="0">
              <a:solidFill>
                <a:srgbClr val="181818"/>
              </a:solidFill>
              <a:effectLst/>
              <a:latin typeface="Book Antiqua" panose="020406020503050303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Book Antiqua" panose="02040602050305030304" pitchFamily="18" charset="0"/>
              <a:buChar char="☼"/>
            </a:pPr>
            <a:r>
              <a:rPr lang="en-US" b="0" i="0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Žene</a:t>
            </a:r>
            <a:r>
              <a:rPr lang="en-US" b="0" i="0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 u </a:t>
            </a:r>
            <a:r>
              <a:rPr lang="en-US" b="0" i="0" u="sng" dirty="0" err="1">
                <a:solidFill>
                  <a:srgbClr val="E80C30"/>
                </a:solidFill>
                <a:effectLst/>
                <a:latin typeface="Book Antiqua" panose="02040602050305030304" pitchFamily="18" charset="0"/>
                <a:hlinkClick r:id="rId3"/>
              </a:rPr>
              <a:t>starom</a:t>
            </a:r>
            <a:r>
              <a:rPr lang="en-US" b="0" i="0" u="sng" dirty="0">
                <a:solidFill>
                  <a:srgbClr val="E80C30"/>
                </a:solidFill>
                <a:effectLst/>
                <a:latin typeface="Book Antiqua" panose="02040602050305030304" pitchFamily="18" charset="0"/>
                <a:hlinkClick r:id="rId3"/>
              </a:rPr>
              <a:t> </a:t>
            </a:r>
            <a:r>
              <a:rPr lang="en-US" b="0" i="0" u="sng" dirty="0" err="1">
                <a:solidFill>
                  <a:srgbClr val="E80C30"/>
                </a:solidFill>
                <a:effectLst/>
                <a:latin typeface="Book Antiqua" panose="02040602050305030304" pitchFamily="18" charset="0"/>
                <a:hlinkClick r:id="rId3"/>
              </a:rPr>
              <a:t>Rimu</a:t>
            </a:r>
            <a:r>
              <a:rPr lang="en-US" b="0" i="0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 </a:t>
            </a:r>
            <a:r>
              <a:rPr lang="hr-HR" b="0" i="0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su</a:t>
            </a:r>
            <a:r>
              <a:rPr lang="en-US" b="0" i="0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 bile </a:t>
            </a:r>
            <a:r>
              <a:rPr lang="en-US" b="1" i="1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slobodne</a:t>
            </a:r>
            <a:r>
              <a:rPr lang="en-US" b="1" i="1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ili</a:t>
            </a:r>
            <a:r>
              <a:rPr lang="en-US" b="1" i="1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ropkinje</a:t>
            </a:r>
            <a:r>
              <a:rPr lang="en-US" b="0" i="0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igrale</a:t>
            </a:r>
            <a:r>
              <a:rPr lang="en-US" b="0" i="0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su</a:t>
            </a:r>
            <a:r>
              <a:rPr lang="en-US" b="0" i="0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mnoge</a:t>
            </a:r>
            <a:r>
              <a:rPr lang="en-US" b="0" i="0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uloge</a:t>
            </a:r>
            <a:r>
              <a:rPr lang="en-US" b="0" i="0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: </a:t>
            </a:r>
            <a:r>
              <a:rPr lang="en-US" b="1" i="1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carice</a:t>
            </a:r>
            <a:r>
              <a:rPr lang="en-US" b="1" i="1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en-US" b="1" i="1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svećenice</a:t>
            </a:r>
            <a:r>
              <a:rPr lang="en-US" b="1" i="1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en-US" b="1" i="1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božice</a:t>
            </a:r>
            <a:r>
              <a:rPr lang="en-US" b="1" i="1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en-US" b="1" i="1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vlasnice</a:t>
            </a:r>
            <a:r>
              <a:rPr lang="en-US" b="1" i="1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trgovine</a:t>
            </a:r>
            <a:r>
              <a:rPr lang="en-US" b="1" i="1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en-US" b="1" i="1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babice</a:t>
            </a:r>
            <a:r>
              <a:rPr lang="en-US" b="1" i="1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en-US" b="1" i="1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prostitutke</a:t>
            </a:r>
            <a:r>
              <a:rPr lang="en-US" b="1" i="1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en-US" b="1" i="1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kćeri</a:t>
            </a:r>
            <a:r>
              <a:rPr lang="en-US" b="1" i="1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en-US" b="1" i="1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žene</a:t>
            </a:r>
            <a:r>
              <a:rPr lang="en-US" b="1" i="1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i</a:t>
            </a:r>
            <a:r>
              <a:rPr lang="en-US" b="1" i="1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majke</a:t>
            </a:r>
            <a:r>
              <a:rPr lang="en-US" b="1" i="1" dirty="0">
                <a:solidFill>
                  <a:srgbClr val="181818"/>
                </a:solidFill>
                <a:effectLst/>
                <a:latin typeface="Book Antiqua" panose="02040602050305030304" pitchFamily="18" charset="0"/>
              </a:rPr>
              <a:t>. </a:t>
            </a:r>
            <a:endParaRPr lang="hr-HR" b="1" i="1" dirty="0">
              <a:solidFill>
                <a:srgbClr val="181818"/>
              </a:solidFill>
              <a:effectLst/>
              <a:latin typeface="Book Antiqua" panose="020406020503050303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Book Antiqua" panose="02040602050305030304" pitchFamily="18" charset="0"/>
              <a:buChar char="☼"/>
            </a:pPr>
            <a:endParaRPr lang="hr-HR" b="0" i="0" dirty="0">
              <a:solidFill>
                <a:srgbClr val="181818"/>
              </a:solidFill>
              <a:effectLst/>
              <a:latin typeface="Book Antiqua" panose="0204060205030503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D29C03-91BE-6BD3-6C23-4B9064B2C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78" y="616896"/>
            <a:ext cx="3271722" cy="3909708"/>
          </a:xfrm>
          <a:prstGeom prst="flowChartConnector">
            <a:avLst/>
          </a:prstGeom>
          <a:ln w="57150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3" name="Google Shape;3533;p6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Žene u Rimskom Rimu</a:t>
            </a:r>
            <a:endParaRPr dirty="0"/>
          </a:p>
        </p:txBody>
      </p:sp>
      <p:cxnSp>
        <p:nvCxnSpPr>
          <p:cNvPr id="3534" name="Google Shape;3534;p66"/>
          <p:cNvCxnSpPr>
            <a:cxnSpLocks/>
            <a:stCxn id="3535" idx="2"/>
            <a:endCxn id="3536" idx="1"/>
          </p:cNvCxnSpPr>
          <p:nvPr/>
        </p:nvCxnSpPr>
        <p:spPr>
          <a:xfrm>
            <a:off x="2242650" y="2864723"/>
            <a:ext cx="609600" cy="935501"/>
          </a:xfrm>
          <a:prstGeom prst="bentConnector5">
            <a:avLst>
              <a:gd name="adj1" fmla="val 37500"/>
              <a:gd name="adj2" fmla="val 62905"/>
              <a:gd name="adj3" fmla="val 625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37" name="Google Shape;3537;p66"/>
          <p:cNvCxnSpPr>
            <a:cxnSpLocks/>
            <a:stCxn id="3535" idx="2"/>
            <a:endCxn id="3538" idx="1"/>
          </p:cNvCxnSpPr>
          <p:nvPr/>
        </p:nvCxnSpPr>
        <p:spPr>
          <a:xfrm flipV="1">
            <a:off x="2242650" y="1980624"/>
            <a:ext cx="609600" cy="884099"/>
          </a:xfrm>
          <a:prstGeom prst="bentConnector5">
            <a:avLst>
              <a:gd name="adj1" fmla="val 37500"/>
              <a:gd name="adj2" fmla="val 63655"/>
              <a:gd name="adj3" fmla="val 625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35" name="Google Shape;3535;p66"/>
          <p:cNvSpPr/>
          <p:nvPr/>
        </p:nvSpPr>
        <p:spPr>
          <a:xfrm rot="-5400000">
            <a:off x="391545" y="2360618"/>
            <a:ext cx="2694000" cy="100821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solidFill>
                  <a:schemeClr val="accent1"/>
                </a:solidFill>
                <a:latin typeface="Rakkas"/>
                <a:ea typeface="Rakkas"/>
                <a:cs typeface="Rakkas"/>
                <a:sym typeface="Rakkas"/>
              </a:rPr>
              <a:t>DRUŠTVENA PODJELA</a:t>
            </a:r>
            <a:endParaRPr sz="2200" dirty="0">
              <a:solidFill>
                <a:schemeClr val="accent1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sp>
        <p:nvSpPr>
          <p:cNvPr id="3538" name="Google Shape;3538;p66"/>
          <p:cNvSpPr/>
          <p:nvPr/>
        </p:nvSpPr>
        <p:spPr>
          <a:xfrm>
            <a:off x="2852250" y="1717974"/>
            <a:ext cx="2020500" cy="5253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Slobodne građanke</a:t>
            </a:r>
            <a:endParaRPr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36" name="Google Shape;3536;p66"/>
          <p:cNvSpPr/>
          <p:nvPr/>
        </p:nvSpPr>
        <p:spPr>
          <a:xfrm>
            <a:off x="2852250" y="3537574"/>
            <a:ext cx="2020500" cy="5253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Robovi</a:t>
            </a:r>
            <a:endParaRPr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39" name="Google Shape;3539;p66"/>
          <p:cNvSpPr/>
          <p:nvPr/>
        </p:nvSpPr>
        <p:spPr>
          <a:xfrm>
            <a:off x="5406150" y="1254988"/>
            <a:ext cx="2020500" cy="525300"/>
          </a:xfrm>
          <a:prstGeom prst="roundRect">
            <a:avLst>
              <a:gd name="adj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Patriciji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40" name="Google Shape;3540;p66"/>
          <p:cNvSpPr/>
          <p:nvPr/>
        </p:nvSpPr>
        <p:spPr>
          <a:xfrm>
            <a:off x="5406150" y="2161288"/>
            <a:ext cx="2020500" cy="525300"/>
          </a:xfrm>
          <a:prstGeom prst="roundRect">
            <a:avLst>
              <a:gd name="adj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Plebejci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41" name="Google Shape;3541;p66"/>
          <p:cNvSpPr/>
          <p:nvPr/>
        </p:nvSpPr>
        <p:spPr>
          <a:xfrm>
            <a:off x="5406150" y="3054041"/>
            <a:ext cx="2244330" cy="525300"/>
          </a:xfrm>
          <a:prstGeom prst="roundRect">
            <a:avLst>
              <a:gd name="adj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Državni robovi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42" name="Google Shape;3542;p66"/>
          <p:cNvSpPr/>
          <p:nvPr/>
        </p:nvSpPr>
        <p:spPr>
          <a:xfrm>
            <a:off x="5406150" y="4062873"/>
            <a:ext cx="2244330" cy="525300"/>
          </a:xfrm>
          <a:prstGeom prst="roundRect">
            <a:avLst>
              <a:gd name="adj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Privatni robovi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543" name="Google Shape;3543;p66"/>
          <p:cNvCxnSpPr>
            <a:stCxn id="3538" idx="3"/>
            <a:endCxn id="3539" idx="1"/>
          </p:cNvCxnSpPr>
          <p:nvPr/>
        </p:nvCxnSpPr>
        <p:spPr>
          <a:xfrm rot="10800000" flipH="1">
            <a:off x="4872750" y="1517724"/>
            <a:ext cx="533400" cy="4629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44" name="Google Shape;3544;p66"/>
          <p:cNvCxnSpPr>
            <a:stCxn id="3538" idx="3"/>
            <a:endCxn id="3540" idx="1"/>
          </p:cNvCxnSpPr>
          <p:nvPr/>
        </p:nvCxnSpPr>
        <p:spPr>
          <a:xfrm>
            <a:off x="4872750" y="1980624"/>
            <a:ext cx="533400" cy="443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45" name="Google Shape;3545;p66"/>
          <p:cNvCxnSpPr>
            <a:cxnSpLocks/>
            <a:stCxn id="3541" idx="1"/>
            <a:endCxn id="3536" idx="3"/>
          </p:cNvCxnSpPr>
          <p:nvPr/>
        </p:nvCxnSpPr>
        <p:spPr>
          <a:xfrm rot="10800000" flipV="1">
            <a:off x="4872750" y="3316690"/>
            <a:ext cx="533400" cy="48353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46" name="Google Shape;3546;p66"/>
          <p:cNvCxnSpPr>
            <a:cxnSpLocks/>
            <a:stCxn id="3542" idx="1"/>
            <a:endCxn id="3536" idx="3"/>
          </p:cNvCxnSpPr>
          <p:nvPr/>
        </p:nvCxnSpPr>
        <p:spPr>
          <a:xfrm rot="10800000">
            <a:off x="4872750" y="3800225"/>
            <a:ext cx="533400" cy="52529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A6A764-434B-3D2E-A1FA-88DA5BBA5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3302">
            <a:off x="6194974" y="1053248"/>
            <a:ext cx="2598505" cy="3037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E1EF74-ADC0-B1D1-47CC-80A64EFCD8BF}"/>
              </a:ext>
            </a:extLst>
          </p:cNvPr>
          <p:cNvSpPr txBox="1"/>
          <p:nvPr/>
        </p:nvSpPr>
        <p:spPr>
          <a:xfrm>
            <a:off x="582972" y="800100"/>
            <a:ext cx="6400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accent6"/>
                </a:solidFill>
                <a:latin typeface="Rakkas" panose="020B0604020202020204" charset="-78"/>
                <a:cs typeface="Rakkas" panose="020B0604020202020204" charset="-78"/>
              </a:rPr>
              <a:t>Bogate Rimljanke (Patricija): Djetinjstvo, Obrazovanje i Brak</a:t>
            </a:r>
            <a:endParaRPr lang="en-US" sz="2000" dirty="0">
              <a:solidFill>
                <a:schemeClr val="accent6"/>
              </a:solidFill>
              <a:latin typeface="Rakkas" panose="020B0604020202020204" charset="-78"/>
              <a:cs typeface="Rakkas" panose="020B060402020202020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5CD2CB-06FE-E7F6-6C92-A61A992A2119}"/>
              </a:ext>
            </a:extLst>
          </p:cNvPr>
          <p:cNvSpPr txBox="1"/>
          <p:nvPr/>
        </p:nvSpPr>
        <p:spPr>
          <a:xfrm>
            <a:off x="413366" y="1286282"/>
            <a:ext cx="58620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Book Antiqua" panose="02040602050305030304" pitchFamily="18" charset="0"/>
              <a:buChar char=""/>
            </a:pPr>
            <a:r>
              <a:rPr lang="hr-HR" dirty="0">
                <a:solidFill>
                  <a:srgbClr val="202122"/>
                </a:solidFill>
                <a:latin typeface="Book Antiqua" panose="02040602050305030304" pitchFamily="18" charset="0"/>
              </a:rPr>
              <a:t>Pripadnice elite (Patricijke) </a:t>
            </a:r>
            <a:r>
              <a:rPr lang="hr-HR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su </a:t>
            </a:r>
            <a:r>
              <a:rPr lang="hr-HR" b="1" i="1" dirty="0">
                <a:solidFill>
                  <a:schemeClr val="bg1">
                    <a:lumMod val="40000"/>
                    <a:lumOff val="60000"/>
                  </a:schemeClr>
                </a:solidFill>
                <a:effectLst/>
                <a:latin typeface="Book Antiqua" panose="02040602050305030304" pitchFamily="18" charset="0"/>
              </a:rPr>
              <a:t>imale više prava od onih </a:t>
            </a:r>
            <a:r>
              <a:rPr lang="en-US" b="1" i="1" dirty="0">
                <a:solidFill>
                  <a:schemeClr val="bg1">
                    <a:lumMod val="40000"/>
                    <a:lumOff val="60000"/>
                  </a:schemeClr>
                </a:solidFill>
                <a:effectLst/>
                <a:latin typeface="Book Antiqua" panose="02040602050305030304" pitchFamily="18" charset="0"/>
              </a:rPr>
              <a:t>one </a:t>
            </a:r>
            <a:r>
              <a:rPr lang="en-US" b="1" i="1" dirty="0" err="1">
                <a:solidFill>
                  <a:schemeClr val="bg1">
                    <a:lumMod val="40000"/>
                    <a:lumOff val="60000"/>
                  </a:schemeClr>
                </a:solidFill>
                <a:effectLst/>
                <a:latin typeface="Book Antiqua" panose="02040602050305030304" pitchFamily="18" charset="0"/>
              </a:rPr>
              <a:t>nižeg</a:t>
            </a:r>
            <a:r>
              <a:rPr lang="hr-HR" b="1" i="1" dirty="0">
                <a:solidFill>
                  <a:schemeClr val="bg1">
                    <a:lumMod val="40000"/>
                    <a:lumOff val="60000"/>
                  </a:schemeClr>
                </a:solidFill>
                <a:effectLst/>
                <a:latin typeface="Book Antiqua" panose="02040602050305030304" pitchFamily="18" charset="0"/>
              </a:rPr>
              <a:t>a</a:t>
            </a:r>
            <a:r>
              <a:rPr lang="en-US" b="1" i="1" dirty="0">
                <a:solidFill>
                  <a:schemeClr val="bg1">
                    <a:lumMod val="40000"/>
                    <a:lumOff val="6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hr-HR" b="1" i="1" dirty="0">
                <a:solidFill>
                  <a:schemeClr val="bg1">
                    <a:lumMod val="40000"/>
                    <a:lumOff val="60000"/>
                  </a:schemeClr>
                </a:solidFill>
                <a:effectLst/>
                <a:latin typeface="Book Antiqua" panose="02040602050305030304" pitchFamily="18" charset="0"/>
              </a:rPr>
              <a:t>društvenog </a:t>
            </a:r>
            <a:r>
              <a:rPr lang="en-US" b="1" i="1" dirty="0" err="1">
                <a:solidFill>
                  <a:schemeClr val="bg1">
                    <a:lumMod val="40000"/>
                    <a:lumOff val="60000"/>
                  </a:schemeClr>
                </a:solidFill>
                <a:effectLst/>
                <a:latin typeface="Book Antiqua" panose="02040602050305030304" pitchFamily="18" charset="0"/>
              </a:rPr>
              <a:t>statusa</a:t>
            </a:r>
            <a:r>
              <a:rPr lang="en-US" b="1" i="1" dirty="0">
                <a:solidFill>
                  <a:schemeClr val="bg1">
                    <a:lumMod val="40000"/>
                    <a:lumOff val="60000"/>
                  </a:schemeClr>
                </a:solidFill>
                <a:effectLst/>
                <a:latin typeface="Book Antiqua" panose="02040602050305030304" pitchFamily="18" charset="0"/>
              </a:rPr>
              <a:t>.</a:t>
            </a:r>
            <a:endParaRPr lang="hr-HR" b="1" i="1" dirty="0">
              <a:solidFill>
                <a:schemeClr val="bg1">
                  <a:lumMod val="40000"/>
                  <a:lumOff val="6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 marL="285750" indent="-285750">
              <a:buFont typeface="Book Antiqua" panose="02040602050305030304" pitchFamily="18" charset="0"/>
              <a:buChar char=""/>
            </a:pPr>
            <a:endParaRPr lang="hr-HR" b="1" i="1" dirty="0">
              <a:solidFill>
                <a:schemeClr val="bg1">
                  <a:lumMod val="40000"/>
                  <a:lumOff val="6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Book Antiqua" panose="02040602050305030304" pitchFamily="18" charset="0"/>
              <a:buChar char=""/>
            </a:pPr>
            <a:r>
              <a:rPr lang="hr-HR" dirty="0">
                <a:solidFill>
                  <a:srgbClr val="202122"/>
                </a:solidFill>
                <a:latin typeface="Book Antiqua" panose="02040602050305030304" pitchFamily="18" charset="0"/>
              </a:rPr>
              <a:t>U djetinjstvu su se bogate Rimljanke igrale s dječacima i imale brojne igračke od lutki do lopti i obruča</a:t>
            </a:r>
          </a:p>
          <a:p>
            <a:pPr marL="285750" indent="-285750">
              <a:buFont typeface="Book Antiqua" panose="02040602050305030304" pitchFamily="18" charset="0"/>
              <a:buChar char=""/>
            </a:pPr>
            <a:endParaRPr lang="hr-HR" b="0" i="0" dirty="0">
              <a:solidFill>
                <a:srgbClr val="202122"/>
              </a:solidFill>
              <a:effectLst/>
              <a:latin typeface="Book Antiqua" panose="02040602050305030304" pitchFamily="18" charset="0"/>
            </a:endParaRPr>
          </a:p>
          <a:p>
            <a:pPr marL="285750" indent="-285750">
              <a:buFont typeface="Book Antiqua" panose="02040602050305030304" pitchFamily="18" charset="0"/>
              <a:buChar char=""/>
            </a:pPr>
            <a:r>
              <a:rPr lang="hr-HR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Bogate Rimljanke se </a:t>
            </a:r>
            <a:r>
              <a:rPr lang="hr-HR" b="1" i="1" dirty="0">
                <a:solidFill>
                  <a:schemeClr val="bg1">
                    <a:lumMod val="40000"/>
                    <a:lumOff val="60000"/>
                  </a:schemeClr>
                </a:solidFill>
                <a:effectLst/>
                <a:latin typeface="Book Antiqua" panose="02040602050305030304" pitchFamily="18" charset="0"/>
              </a:rPr>
              <a:t>smiju vjenčat s 12 godina </a:t>
            </a:r>
            <a:r>
              <a:rPr lang="hr-HR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no većina se vjenčala nakon 17 i u svojim 20-ima</a:t>
            </a:r>
          </a:p>
          <a:p>
            <a:pPr marL="285750" indent="-285750">
              <a:buFont typeface="Book Antiqua" panose="02040602050305030304" pitchFamily="18" charset="0"/>
              <a:buChar char=""/>
            </a:pPr>
            <a:endParaRPr lang="hr-HR" dirty="0">
              <a:solidFill>
                <a:srgbClr val="202122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Book Antiqua" panose="02040602050305030304" pitchFamily="18" charset="0"/>
              <a:buChar char=""/>
            </a:pPr>
            <a:r>
              <a:rPr lang="hr-HR" dirty="0">
                <a:solidFill>
                  <a:srgbClr val="202122"/>
                </a:solidFill>
                <a:latin typeface="Book Antiqua" panose="02040602050305030304" pitchFamily="18" charset="0"/>
              </a:rPr>
              <a:t>S</a:t>
            </a:r>
            <a:r>
              <a:rPr lang="hr-HR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mjele su </a:t>
            </a:r>
            <a:r>
              <a:rPr lang="hr-HR" b="1" i="1" dirty="0">
                <a:solidFill>
                  <a:schemeClr val="bg1">
                    <a:lumMod val="40000"/>
                    <a:lumOff val="60000"/>
                  </a:schemeClr>
                </a:solidFill>
                <a:effectLst/>
                <a:latin typeface="Book Antiqua" panose="02040602050305030304" pitchFamily="18" charset="0"/>
              </a:rPr>
              <a:t>se vjenčat kad su god htjele i smjele su birat svoga muža ,</a:t>
            </a:r>
            <a:r>
              <a:rPr lang="hr-HR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otac bi joj predstavio dečka za kojeg on smatra da bi bio dobar muž a ona ga može </a:t>
            </a:r>
            <a:r>
              <a:rPr lang="hr-HR" b="1" i="1" dirty="0">
                <a:solidFill>
                  <a:schemeClr val="bg1">
                    <a:lumMod val="40000"/>
                    <a:lumOff val="60000"/>
                  </a:schemeClr>
                </a:solidFill>
                <a:effectLst/>
                <a:latin typeface="Book Antiqua" panose="02040602050305030304" pitchFamily="18" charset="0"/>
              </a:rPr>
              <a:t>odbiti ili prihvatit</a:t>
            </a:r>
          </a:p>
          <a:p>
            <a:r>
              <a:rPr lang="hr-HR" b="1" i="1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</a:p>
          <a:p>
            <a:pPr marL="285750" indent="-285750">
              <a:buFont typeface="Book Antiqua" panose="02040602050305030304" pitchFamily="18" charset="0"/>
              <a:buChar char=""/>
            </a:pPr>
            <a:r>
              <a:rPr lang="hr-HR" dirty="0">
                <a:solidFill>
                  <a:srgbClr val="202122"/>
                </a:solidFill>
                <a:latin typeface="Book Antiqua" panose="02040602050305030304" pitchFamily="18" charset="0"/>
              </a:rPr>
              <a:t>Za razliku od ostalih starih civilizacija muškarci su smjeli imati </a:t>
            </a:r>
            <a:r>
              <a:rPr lang="hr-HR" b="1" i="1" dirty="0">
                <a:solidFill>
                  <a:schemeClr val="bg1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samo 1 ženu.</a:t>
            </a:r>
          </a:p>
          <a:p>
            <a:r>
              <a:rPr lang="en-US" b="1" i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472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00038B-652F-24E5-D72A-28CB7BAD11D7}"/>
              </a:ext>
            </a:extLst>
          </p:cNvPr>
          <p:cNvSpPr txBox="1"/>
          <p:nvPr/>
        </p:nvSpPr>
        <p:spPr>
          <a:xfrm>
            <a:off x="537252" y="1364227"/>
            <a:ext cx="609952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b="1" i="1" dirty="0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Preljub je bio kažnjen </a:t>
            </a:r>
            <a:r>
              <a:rPr lang="hr-HR" dirty="0">
                <a:solidFill>
                  <a:srgbClr val="202122"/>
                </a:solidFill>
                <a:latin typeface="Book Antiqua" panose="02040602050305030304" pitchFamily="18" charset="0"/>
              </a:rPr>
              <a:t>a kazna je varirala u različitim razdobljima carstva.</a:t>
            </a:r>
            <a:endParaRPr lang="hr-HR" dirty="0">
              <a:latin typeface="Book Antiqua" panose="020406020503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dirty="0">
              <a:latin typeface="Book Antiqua" panose="020406020503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err="1">
                <a:latin typeface="Book Antiqua" panose="02040602050305030304" pitchFamily="18" charset="0"/>
              </a:rPr>
              <a:t>Rimski</a:t>
            </a:r>
            <a:r>
              <a:rPr lang="en-US" dirty="0">
                <a:latin typeface="Book Antiqua" panose="02040602050305030304" pitchFamily="18" charset="0"/>
              </a:rPr>
              <a:t> </a:t>
            </a:r>
            <a:r>
              <a:rPr lang="en-US" dirty="0" err="1">
                <a:latin typeface="Book Antiqua" panose="02040602050305030304" pitchFamily="18" charset="0"/>
              </a:rPr>
              <a:t>su</a:t>
            </a:r>
            <a:r>
              <a:rPr lang="en-US" dirty="0">
                <a:latin typeface="Book Antiqua" panose="02040602050305030304" pitchFamily="18" charset="0"/>
              </a:rPr>
              <a:t> </a:t>
            </a:r>
            <a:r>
              <a:rPr lang="en-US" dirty="0" err="1">
                <a:latin typeface="Book Antiqua" panose="02040602050305030304" pitchFamily="18" charset="0"/>
              </a:rPr>
              <a:t>muškarci</a:t>
            </a:r>
            <a:r>
              <a:rPr lang="en-US" dirty="0">
                <a:latin typeface="Book Antiqua" panose="02040602050305030304" pitchFamily="18" charset="0"/>
              </a:rPr>
              <a:t> </a:t>
            </a:r>
            <a:r>
              <a:rPr lang="en-US" dirty="0" err="1">
                <a:latin typeface="Book Antiqua" panose="02040602050305030304" pitchFamily="18" charset="0"/>
              </a:rPr>
              <a:t>uvijek</a:t>
            </a:r>
            <a:r>
              <a:rPr lang="en-US" dirty="0">
                <a:latin typeface="Book Antiqua" panose="02040602050305030304" pitchFamily="18" charset="0"/>
              </a:rPr>
              <a:t> </a:t>
            </a:r>
            <a:r>
              <a:rPr lang="en-US" dirty="0" err="1">
                <a:latin typeface="Book Antiqua" panose="02040602050305030304" pitchFamily="18" charset="0"/>
              </a:rPr>
              <a:t>imali</a:t>
            </a:r>
            <a:r>
              <a:rPr lang="en-US" dirty="0"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pravo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razvesti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se od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svojih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žena</a:t>
            </a:r>
            <a:r>
              <a:rPr lang="hr-HR" dirty="0">
                <a:latin typeface="Book Antiqua" panose="02040602050305030304" pitchFamily="18" charset="0"/>
              </a:rPr>
              <a:t>.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Muškarac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također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mogao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razvesti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od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svoje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žene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zbog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preljuba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pijanstva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ili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izrade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kopija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ključeva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od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kuće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. </a:t>
            </a:r>
            <a:endParaRPr lang="hr-HR" b="1" i="1" dirty="0">
              <a:solidFill>
                <a:schemeClr val="bg1">
                  <a:lumMod val="20000"/>
                  <a:lumOff val="8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b="0" i="0" dirty="0">
              <a:solidFill>
                <a:srgbClr val="202122"/>
              </a:solidFill>
              <a:effectLst/>
              <a:latin typeface="Book Antiqua" panose="020406020503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Oko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2.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stoljeća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udane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žene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dobile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su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pravo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razvesti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se od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svojih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muževa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. </a:t>
            </a:r>
            <a:endParaRPr lang="hr-HR" b="1" i="1" dirty="0">
              <a:solidFill>
                <a:schemeClr val="bg1">
                  <a:lumMod val="20000"/>
                  <a:lumOff val="8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endParaRPr lang="hr-HR" b="1" i="1" dirty="0">
              <a:solidFill>
                <a:schemeClr val="bg1">
                  <a:lumMod val="20000"/>
                  <a:lumOff val="8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Među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elitom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muževi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žene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mogli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bi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ponovno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vjenčati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nekoliko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puta.</a:t>
            </a:r>
            <a:endParaRPr lang="hr-HR" b="0" i="0" dirty="0">
              <a:solidFill>
                <a:srgbClr val="202122"/>
              </a:solidFill>
              <a:effectLst/>
              <a:latin typeface="Book Antiqua" panose="020406020503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dirty="0">
              <a:solidFill>
                <a:srgbClr val="440B11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Miraz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 (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latinski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 dos ,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dar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)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bila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je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isplata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koju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ženina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obitelj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nominalno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plaćala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mužu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kako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bi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pokrila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troškove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kućanstva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. </a:t>
            </a: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13473-7944-5296-0CE4-9E81A5C9D5FC}"/>
              </a:ext>
            </a:extLst>
          </p:cNvPr>
          <p:cNvSpPr txBox="1"/>
          <p:nvPr/>
        </p:nvSpPr>
        <p:spPr>
          <a:xfrm>
            <a:off x="537252" y="594360"/>
            <a:ext cx="653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accent6"/>
                </a:solidFill>
                <a:latin typeface="Rakkas" panose="020B0604020202020204" charset="-78"/>
                <a:cs typeface="Rakkas" panose="020B0604020202020204" charset="-78"/>
              </a:rPr>
              <a:t>Bogate Rimljanke (Patricija): Djetinjstvo, Obrazovanje i Brak</a:t>
            </a:r>
            <a:endParaRPr lang="en-US" sz="2000" dirty="0">
              <a:solidFill>
                <a:schemeClr val="accent6"/>
              </a:solidFill>
              <a:latin typeface="Rakkas" panose="020B0604020202020204" charset="-78"/>
              <a:cs typeface="Rakkas" panose="020B060402020202020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A679E-755D-95F4-C9BE-48FF997D1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005840"/>
            <a:ext cx="2733993" cy="3307250"/>
          </a:xfrm>
          <a:prstGeom prst="flowChartConnector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178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5" name="Google Shape;3325;p6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Prikaz Atene i Sparte</a:t>
            </a:r>
            <a:endParaRPr dirty="0"/>
          </a:p>
        </p:txBody>
      </p:sp>
      <p:grpSp>
        <p:nvGrpSpPr>
          <p:cNvPr id="3326" name="Google Shape;3326;p60"/>
          <p:cNvGrpSpPr/>
          <p:nvPr/>
        </p:nvGrpSpPr>
        <p:grpSpPr>
          <a:xfrm>
            <a:off x="4687066" y="1277580"/>
            <a:ext cx="3015992" cy="2981364"/>
            <a:chOff x="4944925" y="1234200"/>
            <a:chExt cx="3139369" cy="3171326"/>
          </a:xfrm>
        </p:grpSpPr>
        <p:sp>
          <p:nvSpPr>
            <p:cNvPr id="3327" name="Google Shape;3327;p60"/>
            <p:cNvSpPr/>
            <p:nvPr/>
          </p:nvSpPr>
          <p:spPr>
            <a:xfrm>
              <a:off x="6150804" y="3950094"/>
              <a:ext cx="9976" cy="25183"/>
            </a:xfrm>
            <a:custGeom>
              <a:avLst/>
              <a:gdLst/>
              <a:ahLst/>
              <a:cxnLst/>
              <a:rect l="l" t="t" r="r" b="b"/>
              <a:pathLst>
                <a:path w="389" h="982" extrusionOk="0">
                  <a:moveTo>
                    <a:pt x="23" y="0"/>
                  </a:moveTo>
                  <a:lnTo>
                    <a:pt x="23" y="68"/>
                  </a:lnTo>
                  <a:lnTo>
                    <a:pt x="91" y="68"/>
                  </a:lnTo>
                  <a:cubicBezTo>
                    <a:pt x="114" y="68"/>
                    <a:pt x="114" y="68"/>
                    <a:pt x="137" y="91"/>
                  </a:cubicBezTo>
                  <a:cubicBezTo>
                    <a:pt x="137" y="91"/>
                    <a:pt x="137" y="114"/>
                    <a:pt x="137" y="160"/>
                  </a:cubicBezTo>
                  <a:lnTo>
                    <a:pt x="137" y="799"/>
                  </a:lnTo>
                  <a:cubicBezTo>
                    <a:pt x="137" y="845"/>
                    <a:pt x="137" y="867"/>
                    <a:pt x="114" y="890"/>
                  </a:cubicBezTo>
                  <a:cubicBezTo>
                    <a:pt x="91" y="890"/>
                    <a:pt x="69" y="913"/>
                    <a:pt x="23" y="913"/>
                  </a:cubicBezTo>
                  <a:lnTo>
                    <a:pt x="0" y="982"/>
                  </a:lnTo>
                  <a:lnTo>
                    <a:pt x="388" y="982"/>
                  </a:lnTo>
                  <a:lnTo>
                    <a:pt x="388" y="913"/>
                  </a:lnTo>
                  <a:lnTo>
                    <a:pt x="320" y="913"/>
                  </a:lnTo>
                  <a:cubicBezTo>
                    <a:pt x="297" y="913"/>
                    <a:pt x="274" y="890"/>
                    <a:pt x="251" y="890"/>
                  </a:cubicBezTo>
                  <a:cubicBezTo>
                    <a:pt x="251" y="867"/>
                    <a:pt x="251" y="845"/>
                    <a:pt x="251" y="799"/>
                  </a:cubicBezTo>
                  <a:cubicBezTo>
                    <a:pt x="251" y="662"/>
                    <a:pt x="251" y="434"/>
                    <a:pt x="274" y="137"/>
                  </a:cubicBezTo>
                  <a:cubicBezTo>
                    <a:pt x="274" y="114"/>
                    <a:pt x="274" y="91"/>
                    <a:pt x="297" y="91"/>
                  </a:cubicBezTo>
                  <a:cubicBezTo>
                    <a:pt x="297" y="68"/>
                    <a:pt x="342" y="68"/>
                    <a:pt x="388" y="68"/>
                  </a:cubicBezTo>
                  <a:lnTo>
                    <a:pt x="3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60"/>
            <p:cNvSpPr/>
            <p:nvPr/>
          </p:nvSpPr>
          <p:spPr>
            <a:xfrm>
              <a:off x="6161909" y="3949504"/>
              <a:ext cx="24029" cy="25773"/>
            </a:xfrm>
            <a:custGeom>
              <a:avLst/>
              <a:gdLst/>
              <a:ahLst/>
              <a:cxnLst/>
              <a:rect l="l" t="t" r="r" b="b"/>
              <a:pathLst>
                <a:path w="937" h="1005" extrusionOk="0">
                  <a:moveTo>
                    <a:pt x="480" y="183"/>
                  </a:moveTo>
                  <a:lnTo>
                    <a:pt x="594" y="571"/>
                  </a:lnTo>
                  <a:lnTo>
                    <a:pt x="320" y="571"/>
                  </a:lnTo>
                  <a:lnTo>
                    <a:pt x="457" y="183"/>
                  </a:lnTo>
                  <a:close/>
                  <a:moveTo>
                    <a:pt x="526" y="0"/>
                  </a:moveTo>
                  <a:lnTo>
                    <a:pt x="434" y="46"/>
                  </a:lnTo>
                  <a:lnTo>
                    <a:pt x="138" y="822"/>
                  </a:lnTo>
                  <a:cubicBezTo>
                    <a:pt x="115" y="845"/>
                    <a:pt x="115" y="890"/>
                    <a:pt x="92" y="890"/>
                  </a:cubicBezTo>
                  <a:cubicBezTo>
                    <a:pt x="69" y="913"/>
                    <a:pt x="46" y="936"/>
                    <a:pt x="24" y="936"/>
                  </a:cubicBezTo>
                  <a:lnTo>
                    <a:pt x="1" y="1005"/>
                  </a:lnTo>
                  <a:lnTo>
                    <a:pt x="389" y="1005"/>
                  </a:lnTo>
                  <a:lnTo>
                    <a:pt x="389" y="936"/>
                  </a:lnTo>
                  <a:lnTo>
                    <a:pt x="320" y="936"/>
                  </a:lnTo>
                  <a:cubicBezTo>
                    <a:pt x="252" y="936"/>
                    <a:pt x="229" y="913"/>
                    <a:pt x="229" y="868"/>
                  </a:cubicBezTo>
                  <a:cubicBezTo>
                    <a:pt x="229" y="868"/>
                    <a:pt x="229" y="845"/>
                    <a:pt x="229" y="822"/>
                  </a:cubicBezTo>
                  <a:lnTo>
                    <a:pt x="298" y="662"/>
                  </a:lnTo>
                  <a:cubicBezTo>
                    <a:pt x="343" y="639"/>
                    <a:pt x="412" y="639"/>
                    <a:pt x="480" y="639"/>
                  </a:cubicBezTo>
                  <a:lnTo>
                    <a:pt x="617" y="639"/>
                  </a:lnTo>
                  <a:lnTo>
                    <a:pt x="663" y="822"/>
                  </a:lnTo>
                  <a:cubicBezTo>
                    <a:pt x="663" y="845"/>
                    <a:pt x="686" y="868"/>
                    <a:pt x="686" y="890"/>
                  </a:cubicBezTo>
                  <a:cubicBezTo>
                    <a:pt x="686" y="913"/>
                    <a:pt x="663" y="913"/>
                    <a:pt x="640" y="913"/>
                  </a:cubicBezTo>
                  <a:cubicBezTo>
                    <a:pt x="617" y="936"/>
                    <a:pt x="594" y="936"/>
                    <a:pt x="549" y="936"/>
                  </a:cubicBezTo>
                  <a:lnTo>
                    <a:pt x="526" y="1005"/>
                  </a:lnTo>
                  <a:lnTo>
                    <a:pt x="937" y="1005"/>
                  </a:lnTo>
                  <a:lnTo>
                    <a:pt x="937" y="936"/>
                  </a:lnTo>
                  <a:cubicBezTo>
                    <a:pt x="891" y="936"/>
                    <a:pt x="868" y="913"/>
                    <a:pt x="845" y="913"/>
                  </a:cubicBezTo>
                  <a:cubicBezTo>
                    <a:pt x="822" y="890"/>
                    <a:pt x="800" y="868"/>
                    <a:pt x="800" y="822"/>
                  </a:cubicBezTo>
                  <a:cubicBezTo>
                    <a:pt x="708" y="594"/>
                    <a:pt x="640" y="32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60"/>
            <p:cNvSpPr/>
            <p:nvPr/>
          </p:nvSpPr>
          <p:spPr>
            <a:xfrm>
              <a:off x="6187093" y="3950094"/>
              <a:ext cx="29287" cy="25773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46" y="0"/>
                  </a:moveTo>
                  <a:lnTo>
                    <a:pt x="46" y="46"/>
                  </a:lnTo>
                  <a:lnTo>
                    <a:pt x="46" y="68"/>
                  </a:lnTo>
                  <a:cubicBezTo>
                    <a:pt x="92" y="68"/>
                    <a:pt x="114" y="68"/>
                    <a:pt x="137" y="91"/>
                  </a:cubicBezTo>
                  <a:cubicBezTo>
                    <a:pt x="160" y="91"/>
                    <a:pt x="183" y="114"/>
                    <a:pt x="183" y="137"/>
                  </a:cubicBezTo>
                  <a:cubicBezTo>
                    <a:pt x="183" y="183"/>
                    <a:pt x="160" y="388"/>
                    <a:pt x="114" y="799"/>
                  </a:cubicBezTo>
                  <a:cubicBezTo>
                    <a:pt x="114" y="845"/>
                    <a:pt x="92" y="867"/>
                    <a:pt x="92" y="890"/>
                  </a:cubicBezTo>
                  <a:cubicBezTo>
                    <a:pt x="69" y="913"/>
                    <a:pt x="46" y="913"/>
                    <a:pt x="23" y="913"/>
                  </a:cubicBezTo>
                  <a:lnTo>
                    <a:pt x="0" y="982"/>
                  </a:lnTo>
                  <a:lnTo>
                    <a:pt x="274" y="982"/>
                  </a:lnTo>
                  <a:lnTo>
                    <a:pt x="297" y="913"/>
                  </a:lnTo>
                  <a:lnTo>
                    <a:pt x="229" y="913"/>
                  </a:lnTo>
                  <a:cubicBezTo>
                    <a:pt x="206" y="913"/>
                    <a:pt x="183" y="890"/>
                    <a:pt x="183" y="867"/>
                  </a:cubicBezTo>
                  <a:cubicBezTo>
                    <a:pt x="183" y="845"/>
                    <a:pt x="206" y="616"/>
                    <a:pt x="229" y="183"/>
                  </a:cubicBezTo>
                  <a:lnTo>
                    <a:pt x="251" y="183"/>
                  </a:lnTo>
                  <a:lnTo>
                    <a:pt x="548" y="1004"/>
                  </a:lnTo>
                  <a:lnTo>
                    <a:pt x="571" y="982"/>
                  </a:lnTo>
                  <a:lnTo>
                    <a:pt x="868" y="183"/>
                  </a:lnTo>
                  <a:lnTo>
                    <a:pt x="936" y="845"/>
                  </a:lnTo>
                  <a:cubicBezTo>
                    <a:pt x="936" y="890"/>
                    <a:pt x="890" y="913"/>
                    <a:pt x="845" y="913"/>
                  </a:cubicBezTo>
                  <a:lnTo>
                    <a:pt x="845" y="982"/>
                  </a:lnTo>
                  <a:lnTo>
                    <a:pt x="1142" y="982"/>
                  </a:lnTo>
                  <a:lnTo>
                    <a:pt x="1142" y="913"/>
                  </a:lnTo>
                  <a:lnTo>
                    <a:pt x="1096" y="913"/>
                  </a:lnTo>
                  <a:cubicBezTo>
                    <a:pt x="1073" y="913"/>
                    <a:pt x="1073" y="890"/>
                    <a:pt x="1050" y="890"/>
                  </a:cubicBezTo>
                  <a:cubicBezTo>
                    <a:pt x="1050" y="867"/>
                    <a:pt x="1027" y="822"/>
                    <a:pt x="1027" y="753"/>
                  </a:cubicBezTo>
                  <a:cubicBezTo>
                    <a:pt x="1005" y="434"/>
                    <a:pt x="982" y="228"/>
                    <a:pt x="982" y="137"/>
                  </a:cubicBezTo>
                  <a:cubicBezTo>
                    <a:pt x="982" y="114"/>
                    <a:pt x="1005" y="91"/>
                    <a:pt x="1027" y="91"/>
                  </a:cubicBezTo>
                  <a:cubicBezTo>
                    <a:pt x="1027" y="68"/>
                    <a:pt x="1073" y="68"/>
                    <a:pt x="1119" y="68"/>
                  </a:cubicBezTo>
                  <a:lnTo>
                    <a:pt x="1119" y="0"/>
                  </a:lnTo>
                  <a:lnTo>
                    <a:pt x="845" y="0"/>
                  </a:lnTo>
                  <a:cubicBezTo>
                    <a:pt x="753" y="297"/>
                    <a:pt x="662" y="548"/>
                    <a:pt x="594" y="753"/>
                  </a:cubicBezTo>
                  <a:lnTo>
                    <a:pt x="571" y="753"/>
                  </a:lnTo>
                  <a:cubicBezTo>
                    <a:pt x="502" y="525"/>
                    <a:pt x="411" y="274"/>
                    <a:pt x="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60"/>
            <p:cNvSpPr/>
            <p:nvPr/>
          </p:nvSpPr>
          <p:spPr>
            <a:xfrm>
              <a:off x="6143778" y="4296027"/>
              <a:ext cx="24029" cy="25799"/>
            </a:xfrm>
            <a:custGeom>
              <a:avLst/>
              <a:gdLst/>
              <a:ahLst/>
              <a:cxnLst/>
              <a:rect l="l" t="t" r="r" b="b"/>
              <a:pathLst>
                <a:path w="937" h="1006" extrusionOk="0">
                  <a:moveTo>
                    <a:pt x="480" y="161"/>
                  </a:moveTo>
                  <a:lnTo>
                    <a:pt x="594" y="549"/>
                  </a:lnTo>
                  <a:cubicBezTo>
                    <a:pt x="525" y="571"/>
                    <a:pt x="480" y="571"/>
                    <a:pt x="457" y="571"/>
                  </a:cubicBezTo>
                  <a:lnTo>
                    <a:pt x="320" y="571"/>
                  </a:lnTo>
                  <a:lnTo>
                    <a:pt x="457" y="161"/>
                  </a:lnTo>
                  <a:close/>
                  <a:moveTo>
                    <a:pt x="525" y="1"/>
                  </a:moveTo>
                  <a:lnTo>
                    <a:pt x="434" y="24"/>
                  </a:lnTo>
                  <a:lnTo>
                    <a:pt x="137" y="800"/>
                  </a:lnTo>
                  <a:cubicBezTo>
                    <a:pt x="114" y="845"/>
                    <a:pt x="114" y="868"/>
                    <a:pt x="91" y="891"/>
                  </a:cubicBezTo>
                  <a:cubicBezTo>
                    <a:pt x="69" y="914"/>
                    <a:pt x="46" y="914"/>
                    <a:pt x="23" y="914"/>
                  </a:cubicBezTo>
                  <a:lnTo>
                    <a:pt x="0" y="982"/>
                  </a:lnTo>
                  <a:lnTo>
                    <a:pt x="388" y="982"/>
                  </a:lnTo>
                  <a:lnTo>
                    <a:pt x="388" y="937"/>
                  </a:lnTo>
                  <a:lnTo>
                    <a:pt x="388" y="914"/>
                  </a:lnTo>
                  <a:lnTo>
                    <a:pt x="320" y="914"/>
                  </a:lnTo>
                  <a:cubicBezTo>
                    <a:pt x="251" y="914"/>
                    <a:pt x="228" y="891"/>
                    <a:pt x="228" y="868"/>
                  </a:cubicBezTo>
                  <a:cubicBezTo>
                    <a:pt x="228" y="845"/>
                    <a:pt x="228" y="822"/>
                    <a:pt x="228" y="800"/>
                  </a:cubicBezTo>
                  <a:lnTo>
                    <a:pt x="297" y="640"/>
                  </a:lnTo>
                  <a:lnTo>
                    <a:pt x="616" y="640"/>
                  </a:lnTo>
                  <a:lnTo>
                    <a:pt x="662" y="800"/>
                  </a:lnTo>
                  <a:cubicBezTo>
                    <a:pt x="662" y="822"/>
                    <a:pt x="685" y="845"/>
                    <a:pt x="685" y="868"/>
                  </a:cubicBezTo>
                  <a:cubicBezTo>
                    <a:pt x="685" y="891"/>
                    <a:pt x="662" y="891"/>
                    <a:pt x="639" y="914"/>
                  </a:cubicBezTo>
                  <a:cubicBezTo>
                    <a:pt x="616" y="914"/>
                    <a:pt x="594" y="914"/>
                    <a:pt x="548" y="937"/>
                  </a:cubicBezTo>
                  <a:lnTo>
                    <a:pt x="525" y="982"/>
                  </a:lnTo>
                  <a:lnTo>
                    <a:pt x="548" y="1005"/>
                  </a:lnTo>
                  <a:cubicBezTo>
                    <a:pt x="616" y="982"/>
                    <a:pt x="685" y="982"/>
                    <a:pt x="731" y="982"/>
                  </a:cubicBezTo>
                  <a:lnTo>
                    <a:pt x="936" y="982"/>
                  </a:lnTo>
                  <a:lnTo>
                    <a:pt x="936" y="914"/>
                  </a:lnTo>
                  <a:cubicBezTo>
                    <a:pt x="890" y="914"/>
                    <a:pt x="868" y="914"/>
                    <a:pt x="845" y="891"/>
                  </a:cubicBezTo>
                  <a:cubicBezTo>
                    <a:pt x="822" y="868"/>
                    <a:pt x="799" y="845"/>
                    <a:pt x="799" y="800"/>
                  </a:cubicBezTo>
                  <a:cubicBezTo>
                    <a:pt x="708" y="571"/>
                    <a:pt x="639" y="320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60"/>
            <p:cNvSpPr/>
            <p:nvPr/>
          </p:nvSpPr>
          <p:spPr>
            <a:xfrm>
              <a:off x="6168936" y="4296027"/>
              <a:ext cx="29287" cy="25799"/>
            </a:xfrm>
            <a:custGeom>
              <a:avLst/>
              <a:gdLst/>
              <a:ahLst/>
              <a:cxnLst/>
              <a:rect l="l" t="t" r="r" b="b"/>
              <a:pathLst>
                <a:path w="1142" h="1006" extrusionOk="0">
                  <a:moveTo>
                    <a:pt x="46" y="1"/>
                  </a:moveTo>
                  <a:lnTo>
                    <a:pt x="46" y="69"/>
                  </a:lnTo>
                  <a:cubicBezTo>
                    <a:pt x="92" y="69"/>
                    <a:pt x="138" y="69"/>
                    <a:pt x="138" y="92"/>
                  </a:cubicBezTo>
                  <a:cubicBezTo>
                    <a:pt x="160" y="115"/>
                    <a:pt x="183" y="115"/>
                    <a:pt x="183" y="161"/>
                  </a:cubicBezTo>
                  <a:cubicBezTo>
                    <a:pt x="183" y="183"/>
                    <a:pt x="160" y="412"/>
                    <a:pt x="115" y="800"/>
                  </a:cubicBezTo>
                  <a:cubicBezTo>
                    <a:pt x="115" y="845"/>
                    <a:pt x="92" y="868"/>
                    <a:pt x="92" y="891"/>
                  </a:cubicBezTo>
                  <a:cubicBezTo>
                    <a:pt x="69" y="914"/>
                    <a:pt x="46" y="914"/>
                    <a:pt x="24" y="914"/>
                  </a:cubicBezTo>
                  <a:lnTo>
                    <a:pt x="1" y="1005"/>
                  </a:lnTo>
                  <a:cubicBezTo>
                    <a:pt x="46" y="982"/>
                    <a:pt x="115" y="982"/>
                    <a:pt x="160" y="982"/>
                  </a:cubicBezTo>
                  <a:lnTo>
                    <a:pt x="275" y="982"/>
                  </a:lnTo>
                  <a:lnTo>
                    <a:pt x="297" y="914"/>
                  </a:lnTo>
                  <a:lnTo>
                    <a:pt x="229" y="914"/>
                  </a:lnTo>
                  <a:cubicBezTo>
                    <a:pt x="206" y="914"/>
                    <a:pt x="183" y="891"/>
                    <a:pt x="183" y="868"/>
                  </a:cubicBezTo>
                  <a:cubicBezTo>
                    <a:pt x="183" y="845"/>
                    <a:pt x="206" y="617"/>
                    <a:pt x="229" y="183"/>
                  </a:cubicBezTo>
                  <a:lnTo>
                    <a:pt x="252" y="183"/>
                  </a:lnTo>
                  <a:lnTo>
                    <a:pt x="548" y="1005"/>
                  </a:lnTo>
                  <a:lnTo>
                    <a:pt x="571" y="1005"/>
                  </a:lnTo>
                  <a:lnTo>
                    <a:pt x="868" y="183"/>
                  </a:lnTo>
                  <a:lnTo>
                    <a:pt x="937" y="845"/>
                  </a:lnTo>
                  <a:cubicBezTo>
                    <a:pt x="937" y="891"/>
                    <a:pt x="891" y="914"/>
                    <a:pt x="845" y="914"/>
                  </a:cubicBezTo>
                  <a:lnTo>
                    <a:pt x="845" y="1005"/>
                  </a:lnTo>
                  <a:lnTo>
                    <a:pt x="982" y="982"/>
                  </a:lnTo>
                  <a:lnTo>
                    <a:pt x="1142" y="982"/>
                  </a:lnTo>
                  <a:lnTo>
                    <a:pt x="1142" y="914"/>
                  </a:lnTo>
                  <a:lnTo>
                    <a:pt x="1096" y="914"/>
                  </a:lnTo>
                  <a:cubicBezTo>
                    <a:pt x="1073" y="914"/>
                    <a:pt x="1073" y="914"/>
                    <a:pt x="1051" y="891"/>
                  </a:cubicBezTo>
                  <a:cubicBezTo>
                    <a:pt x="1051" y="868"/>
                    <a:pt x="1028" y="822"/>
                    <a:pt x="1028" y="777"/>
                  </a:cubicBezTo>
                  <a:cubicBezTo>
                    <a:pt x="1005" y="434"/>
                    <a:pt x="982" y="229"/>
                    <a:pt x="982" y="161"/>
                  </a:cubicBezTo>
                  <a:cubicBezTo>
                    <a:pt x="982" y="115"/>
                    <a:pt x="1005" y="115"/>
                    <a:pt x="1028" y="92"/>
                  </a:cubicBezTo>
                  <a:cubicBezTo>
                    <a:pt x="1028" y="69"/>
                    <a:pt x="1073" y="69"/>
                    <a:pt x="1119" y="69"/>
                  </a:cubicBezTo>
                  <a:lnTo>
                    <a:pt x="1119" y="1"/>
                  </a:lnTo>
                  <a:lnTo>
                    <a:pt x="959" y="24"/>
                  </a:lnTo>
                  <a:cubicBezTo>
                    <a:pt x="937" y="24"/>
                    <a:pt x="891" y="1"/>
                    <a:pt x="845" y="1"/>
                  </a:cubicBezTo>
                  <a:cubicBezTo>
                    <a:pt x="754" y="297"/>
                    <a:pt x="663" y="549"/>
                    <a:pt x="594" y="754"/>
                  </a:cubicBezTo>
                  <a:lnTo>
                    <a:pt x="571" y="754"/>
                  </a:lnTo>
                  <a:cubicBezTo>
                    <a:pt x="503" y="526"/>
                    <a:pt x="412" y="275"/>
                    <a:pt x="320" y="1"/>
                  </a:cubicBezTo>
                  <a:lnTo>
                    <a:pt x="229" y="24"/>
                  </a:lnTo>
                  <a:cubicBezTo>
                    <a:pt x="183" y="24"/>
                    <a:pt x="138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60"/>
            <p:cNvSpPr/>
            <p:nvPr/>
          </p:nvSpPr>
          <p:spPr>
            <a:xfrm>
              <a:off x="6345668" y="4122146"/>
              <a:ext cx="20131" cy="22135"/>
            </a:xfrm>
            <a:custGeom>
              <a:avLst/>
              <a:gdLst/>
              <a:ahLst/>
              <a:cxnLst/>
              <a:rect l="l" t="t" r="r" b="b"/>
              <a:pathLst>
                <a:path w="914" h="1005" extrusionOk="0">
                  <a:moveTo>
                    <a:pt x="457" y="183"/>
                  </a:moveTo>
                  <a:lnTo>
                    <a:pt x="572" y="571"/>
                  </a:lnTo>
                  <a:lnTo>
                    <a:pt x="298" y="571"/>
                  </a:lnTo>
                  <a:lnTo>
                    <a:pt x="435" y="183"/>
                  </a:lnTo>
                  <a:close/>
                  <a:moveTo>
                    <a:pt x="526" y="1"/>
                  </a:moveTo>
                  <a:lnTo>
                    <a:pt x="412" y="23"/>
                  </a:lnTo>
                  <a:lnTo>
                    <a:pt x="115" y="822"/>
                  </a:lnTo>
                  <a:cubicBezTo>
                    <a:pt x="115" y="845"/>
                    <a:pt x="92" y="891"/>
                    <a:pt x="69" y="891"/>
                  </a:cubicBezTo>
                  <a:cubicBezTo>
                    <a:pt x="47" y="914"/>
                    <a:pt x="24" y="936"/>
                    <a:pt x="1" y="936"/>
                  </a:cubicBezTo>
                  <a:lnTo>
                    <a:pt x="1" y="1005"/>
                  </a:lnTo>
                  <a:lnTo>
                    <a:pt x="366" y="1005"/>
                  </a:lnTo>
                  <a:lnTo>
                    <a:pt x="389" y="936"/>
                  </a:lnTo>
                  <a:lnTo>
                    <a:pt x="298" y="936"/>
                  </a:lnTo>
                  <a:cubicBezTo>
                    <a:pt x="229" y="936"/>
                    <a:pt x="206" y="914"/>
                    <a:pt x="206" y="868"/>
                  </a:cubicBezTo>
                  <a:cubicBezTo>
                    <a:pt x="206" y="868"/>
                    <a:pt x="206" y="845"/>
                    <a:pt x="206" y="822"/>
                  </a:cubicBezTo>
                  <a:lnTo>
                    <a:pt x="275" y="662"/>
                  </a:lnTo>
                  <a:cubicBezTo>
                    <a:pt x="343" y="640"/>
                    <a:pt x="389" y="640"/>
                    <a:pt x="457" y="640"/>
                  </a:cubicBezTo>
                  <a:lnTo>
                    <a:pt x="594" y="640"/>
                  </a:lnTo>
                  <a:lnTo>
                    <a:pt x="640" y="799"/>
                  </a:lnTo>
                  <a:cubicBezTo>
                    <a:pt x="663" y="845"/>
                    <a:pt x="663" y="868"/>
                    <a:pt x="663" y="891"/>
                  </a:cubicBezTo>
                  <a:cubicBezTo>
                    <a:pt x="663" y="891"/>
                    <a:pt x="640" y="914"/>
                    <a:pt x="640" y="914"/>
                  </a:cubicBezTo>
                  <a:cubicBezTo>
                    <a:pt x="617" y="936"/>
                    <a:pt x="572" y="936"/>
                    <a:pt x="526" y="936"/>
                  </a:cubicBezTo>
                  <a:lnTo>
                    <a:pt x="526" y="1005"/>
                  </a:lnTo>
                  <a:lnTo>
                    <a:pt x="914" y="1005"/>
                  </a:lnTo>
                  <a:lnTo>
                    <a:pt x="914" y="936"/>
                  </a:lnTo>
                  <a:cubicBezTo>
                    <a:pt x="868" y="936"/>
                    <a:pt x="845" y="914"/>
                    <a:pt x="823" y="914"/>
                  </a:cubicBezTo>
                  <a:cubicBezTo>
                    <a:pt x="800" y="891"/>
                    <a:pt x="777" y="868"/>
                    <a:pt x="777" y="822"/>
                  </a:cubicBezTo>
                  <a:cubicBezTo>
                    <a:pt x="686" y="594"/>
                    <a:pt x="617" y="320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60"/>
            <p:cNvSpPr/>
            <p:nvPr/>
          </p:nvSpPr>
          <p:spPr>
            <a:xfrm>
              <a:off x="6367297" y="4122653"/>
              <a:ext cx="25153" cy="2213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46" y="0"/>
                  </a:moveTo>
                  <a:lnTo>
                    <a:pt x="23" y="46"/>
                  </a:lnTo>
                  <a:cubicBezTo>
                    <a:pt x="69" y="69"/>
                    <a:pt x="115" y="69"/>
                    <a:pt x="137" y="92"/>
                  </a:cubicBezTo>
                  <a:cubicBezTo>
                    <a:pt x="160" y="92"/>
                    <a:pt x="160" y="115"/>
                    <a:pt x="160" y="137"/>
                  </a:cubicBezTo>
                  <a:cubicBezTo>
                    <a:pt x="160" y="183"/>
                    <a:pt x="137" y="388"/>
                    <a:pt x="92" y="799"/>
                  </a:cubicBezTo>
                  <a:cubicBezTo>
                    <a:pt x="92" y="845"/>
                    <a:pt x="92" y="868"/>
                    <a:pt x="69" y="891"/>
                  </a:cubicBezTo>
                  <a:cubicBezTo>
                    <a:pt x="46" y="891"/>
                    <a:pt x="23" y="913"/>
                    <a:pt x="0" y="913"/>
                  </a:cubicBezTo>
                  <a:lnTo>
                    <a:pt x="0" y="982"/>
                  </a:lnTo>
                  <a:lnTo>
                    <a:pt x="274" y="982"/>
                  </a:lnTo>
                  <a:lnTo>
                    <a:pt x="274" y="913"/>
                  </a:lnTo>
                  <a:lnTo>
                    <a:pt x="206" y="913"/>
                  </a:lnTo>
                  <a:cubicBezTo>
                    <a:pt x="183" y="913"/>
                    <a:pt x="160" y="891"/>
                    <a:pt x="160" y="868"/>
                  </a:cubicBezTo>
                  <a:cubicBezTo>
                    <a:pt x="160" y="845"/>
                    <a:pt x="183" y="617"/>
                    <a:pt x="229" y="183"/>
                  </a:cubicBezTo>
                  <a:lnTo>
                    <a:pt x="525" y="1005"/>
                  </a:lnTo>
                  <a:lnTo>
                    <a:pt x="571" y="982"/>
                  </a:lnTo>
                  <a:lnTo>
                    <a:pt x="845" y="183"/>
                  </a:lnTo>
                  <a:lnTo>
                    <a:pt x="868" y="183"/>
                  </a:lnTo>
                  <a:lnTo>
                    <a:pt x="913" y="845"/>
                  </a:lnTo>
                  <a:cubicBezTo>
                    <a:pt x="913" y="891"/>
                    <a:pt x="891" y="913"/>
                    <a:pt x="822" y="913"/>
                  </a:cubicBezTo>
                  <a:lnTo>
                    <a:pt x="822" y="982"/>
                  </a:lnTo>
                  <a:lnTo>
                    <a:pt x="1119" y="982"/>
                  </a:lnTo>
                  <a:lnTo>
                    <a:pt x="1142" y="913"/>
                  </a:lnTo>
                  <a:lnTo>
                    <a:pt x="1096" y="913"/>
                  </a:lnTo>
                  <a:cubicBezTo>
                    <a:pt x="1073" y="913"/>
                    <a:pt x="1050" y="891"/>
                    <a:pt x="1028" y="868"/>
                  </a:cubicBezTo>
                  <a:cubicBezTo>
                    <a:pt x="1028" y="868"/>
                    <a:pt x="1028" y="822"/>
                    <a:pt x="1005" y="754"/>
                  </a:cubicBezTo>
                  <a:cubicBezTo>
                    <a:pt x="982" y="434"/>
                    <a:pt x="982" y="229"/>
                    <a:pt x="982" y="137"/>
                  </a:cubicBezTo>
                  <a:cubicBezTo>
                    <a:pt x="982" y="115"/>
                    <a:pt x="982" y="92"/>
                    <a:pt x="1005" y="92"/>
                  </a:cubicBezTo>
                  <a:cubicBezTo>
                    <a:pt x="1028" y="69"/>
                    <a:pt x="1050" y="69"/>
                    <a:pt x="1096" y="46"/>
                  </a:cubicBezTo>
                  <a:lnTo>
                    <a:pt x="1096" y="0"/>
                  </a:lnTo>
                  <a:lnTo>
                    <a:pt x="845" y="0"/>
                  </a:lnTo>
                  <a:cubicBezTo>
                    <a:pt x="731" y="297"/>
                    <a:pt x="640" y="548"/>
                    <a:pt x="571" y="754"/>
                  </a:cubicBezTo>
                  <a:cubicBezTo>
                    <a:pt x="480" y="525"/>
                    <a:pt x="388" y="274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60"/>
            <p:cNvSpPr/>
            <p:nvPr/>
          </p:nvSpPr>
          <p:spPr>
            <a:xfrm>
              <a:off x="5081334" y="1234200"/>
              <a:ext cx="2418118" cy="2513928"/>
            </a:xfrm>
            <a:custGeom>
              <a:avLst/>
              <a:gdLst/>
              <a:ahLst/>
              <a:cxnLst/>
              <a:rect l="l" t="t" r="r" b="b"/>
              <a:pathLst>
                <a:path w="94292" h="98028" extrusionOk="0">
                  <a:moveTo>
                    <a:pt x="88321" y="0"/>
                  </a:moveTo>
                  <a:cubicBezTo>
                    <a:pt x="88226" y="0"/>
                    <a:pt x="88126" y="51"/>
                    <a:pt x="88015" y="129"/>
                  </a:cubicBezTo>
                  <a:cubicBezTo>
                    <a:pt x="87892" y="231"/>
                    <a:pt x="87769" y="315"/>
                    <a:pt x="87630" y="315"/>
                  </a:cubicBezTo>
                  <a:cubicBezTo>
                    <a:pt x="87614" y="315"/>
                    <a:pt x="87598" y="314"/>
                    <a:pt x="87581" y="311"/>
                  </a:cubicBezTo>
                  <a:cubicBezTo>
                    <a:pt x="87514" y="303"/>
                    <a:pt x="87449" y="299"/>
                    <a:pt x="87386" y="299"/>
                  </a:cubicBezTo>
                  <a:cubicBezTo>
                    <a:pt x="86928" y="299"/>
                    <a:pt x="86547" y="504"/>
                    <a:pt x="86166" y="745"/>
                  </a:cubicBezTo>
                  <a:cubicBezTo>
                    <a:pt x="85823" y="973"/>
                    <a:pt x="85778" y="1270"/>
                    <a:pt x="85823" y="1590"/>
                  </a:cubicBezTo>
                  <a:cubicBezTo>
                    <a:pt x="85892" y="1909"/>
                    <a:pt x="86006" y="2252"/>
                    <a:pt x="86348" y="2343"/>
                  </a:cubicBezTo>
                  <a:cubicBezTo>
                    <a:pt x="86805" y="2457"/>
                    <a:pt x="86873" y="2776"/>
                    <a:pt x="86987" y="3165"/>
                  </a:cubicBezTo>
                  <a:cubicBezTo>
                    <a:pt x="87056" y="3416"/>
                    <a:pt x="86896" y="3712"/>
                    <a:pt x="87193" y="3941"/>
                  </a:cubicBezTo>
                  <a:cubicBezTo>
                    <a:pt x="87581" y="4237"/>
                    <a:pt x="87581" y="4511"/>
                    <a:pt x="87353" y="4922"/>
                  </a:cubicBezTo>
                  <a:cubicBezTo>
                    <a:pt x="87261" y="5059"/>
                    <a:pt x="87193" y="5219"/>
                    <a:pt x="87284" y="5356"/>
                  </a:cubicBezTo>
                  <a:cubicBezTo>
                    <a:pt x="87398" y="5607"/>
                    <a:pt x="87398" y="5858"/>
                    <a:pt x="87398" y="6109"/>
                  </a:cubicBezTo>
                  <a:cubicBezTo>
                    <a:pt x="87398" y="6885"/>
                    <a:pt x="86919" y="7478"/>
                    <a:pt x="86166" y="7593"/>
                  </a:cubicBezTo>
                  <a:cubicBezTo>
                    <a:pt x="85778" y="7661"/>
                    <a:pt x="85413" y="7752"/>
                    <a:pt x="85093" y="7958"/>
                  </a:cubicBezTo>
                  <a:cubicBezTo>
                    <a:pt x="84863" y="8100"/>
                    <a:pt x="84660" y="8283"/>
                    <a:pt x="84388" y="8283"/>
                  </a:cubicBezTo>
                  <a:cubicBezTo>
                    <a:pt x="84310" y="8283"/>
                    <a:pt x="84226" y="8267"/>
                    <a:pt x="84134" y="8232"/>
                  </a:cubicBezTo>
                  <a:cubicBezTo>
                    <a:pt x="84121" y="8225"/>
                    <a:pt x="84106" y="8222"/>
                    <a:pt x="84089" y="8222"/>
                  </a:cubicBezTo>
                  <a:cubicBezTo>
                    <a:pt x="84051" y="8222"/>
                    <a:pt x="84007" y="8238"/>
                    <a:pt x="83975" y="8255"/>
                  </a:cubicBezTo>
                  <a:cubicBezTo>
                    <a:pt x="83730" y="8366"/>
                    <a:pt x="83595" y="8429"/>
                    <a:pt x="83484" y="8429"/>
                  </a:cubicBezTo>
                  <a:cubicBezTo>
                    <a:pt x="83345" y="8429"/>
                    <a:pt x="83244" y="8333"/>
                    <a:pt x="83016" y="8118"/>
                  </a:cubicBezTo>
                  <a:cubicBezTo>
                    <a:pt x="82801" y="7903"/>
                    <a:pt x="82705" y="7807"/>
                    <a:pt x="82585" y="7807"/>
                  </a:cubicBezTo>
                  <a:cubicBezTo>
                    <a:pt x="82488" y="7807"/>
                    <a:pt x="82375" y="7869"/>
                    <a:pt x="82171" y="7981"/>
                  </a:cubicBezTo>
                  <a:cubicBezTo>
                    <a:pt x="82103" y="8003"/>
                    <a:pt x="82057" y="8026"/>
                    <a:pt x="82012" y="8049"/>
                  </a:cubicBezTo>
                  <a:cubicBezTo>
                    <a:pt x="81624" y="8255"/>
                    <a:pt x="81144" y="8232"/>
                    <a:pt x="80802" y="8551"/>
                  </a:cubicBezTo>
                  <a:cubicBezTo>
                    <a:pt x="80779" y="8586"/>
                    <a:pt x="80739" y="8603"/>
                    <a:pt x="80696" y="8603"/>
                  </a:cubicBezTo>
                  <a:cubicBezTo>
                    <a:pt x="80653" y="8603"/>
                    <a:pt x="80608" y="8586"/>
                    <a:pt x="80574" y="8551"/>
                  </a:cubicBezTo>
                  <a:cubicBezTo>
                    <a:pt x="80094" y="8232"/>
                    <a:pt x="79546" y="8323"/>
                    <a:pt x="79021" y="8277"/>
                  </a:cubicBezTo>
                  <a:cubicBezTo>
                    <a:pt x="78995" y="8275"/>
                    <a:pt x="78969" y="8274"/>
                    <a:pt x="78944" y="8274"/>
                  </a:cubicBezTo>
                  <a:cubicBezTo>
                    <a:pt x="78709" y="8274"/>
                    <a:pt x="78533" y="8372"/>
                    <a:pt x="78451" y="8620"/>
                  </a:cubicBezTo>
                  <a:cubicBezTo>
                    <a:pt x="78393" y="8775"/>
                    <a:pt x="78301" y="8881"/>
                    <a:pt x="78135" y="8881"/>
                  </a:cubicBezTo>
                  <a:cubicBezTo>
                    <a:pt x="78106" y="8881"/>
                    <a:pt x="78074" y="8878"/>
                    <a:pt x="78040" y="8871"/>
                  </a:cubicBezTo>
                  <a:cubicBezTo>
                    <a:pt x="77986" y="8864"/>
                    <a:pt x="77933" y="8860"/>
                    <a:pt x="77879" y="8860"/>
                  </a:cubicBezTo>
                  <a:cubicBezTo>
                    <a:pt x="77591" y="8860"/>
                    <a:pt x="77305" y="8954"/>
                    <a:pt x="77036" y="9031"/>
                  </a:cubicBezTo>
                  <a:cubicBezTo>
                    <a:pt x="76397" y="9236"/>
                    <a:pt x="75780" y="9464"/>
                    <a:pt x="75141" y="9647"/>
                  </a:cubicBezTo>
                  <a:cubicBezTo>
                    <a:pt x="74983" y="9695"/>
                    <a:pt x="74843" y="9720"/>
                    <a:pt x="74717" y="9720"/>
                  </a:cubicBezTo>
                  <a:cubicBezTo>
                    <a:pt x="74425" y="9720"/>
                    <a:pt x="74207" y="9585"/>
                    <a:pt x="74000" y="9282"/>
                  </a:cubicBezTo>
                  <a:cubicBezTo>
                    <a:pt x="73475" y="8551"/>
                    <a:pt x="72767" y="8072"/>
                    <a:pt x="71946" y="7798"/>
                  </a:cubicBezTo>
                  <a:cubicBezTo>
                    <a:pt x="71307" y="7570"/>
                    <a:pt x="70667" y="7364"/>
                    <a:pt x="70074" y="6999"/>
                  </a:cubicBezTo>
                  <a:cubicBezTo>
                    <a:pt x="69737" y="6800"/>
                    <a:pt x="69420" y="6683"/>
                    <a:pt x="69069" y="6683"/>
                  </a:cubicBezTo>
                  <a:cubicBezTo>
                    <a:pt x="68897" y="6683"/>
                    <a:pt x="68717" y="6711"/>
                    <a:pt x="68522" y="6771"/>
                  </a:cubicBezTo>
                  <a:cubicBezTo>
                    <a:pt x="68248" y="6839"/>
                    <a:pt x="68134" y="6908"/>
                    <a:pt x="68179" y="7182"/>
                  </a:cubicBezTo>
                  <a:cubicBezTo>
                    <a:pt x="68179" y="7342"/>
                    <a:pt x="68202" y="7547"/>
                    <a:pt x="68020" y="7615"/>
                  </a:cubicBezTo>
                  <a:cubicBezTo>
                    <a:pt x="67981" y="7633"/>
                    <a:pt x="67945" y="7640"/>
                    <a:pt x="67912" y="7640"/>
                  </a:cubicBezTo>
                  <a:cubicBezTo>
                    <a:pt x="67770" y="7640"/>
                    <a:pt x="67674" y="7503"/>
                    <a:pt x="67563" y="7410"/>
                  </a:cubicBezTo>
                  <a:cubicBezTo>
                    <a:pt x="67518" y="7387"/>
                    <a:pt x="67495" y="7342"/>
                    <a:pt x="67472" y="7296"/>
                  </a:cubicBezTo>
                  <a:cubicBezTo>
                    <a:pt x="67084" y="6588"/>
                    <a:pt x="66445" y="6292"/>
                    <a:pt x="65669" y="6155"/>
                  </a:cubicBezTo>
                  <a:cubicBezTo>
                    <a:pt x="65555" y="6155"/>
                    <a:pt x="65440" y="6109"/>
                    <a:pt x="65326" y="6086"/>
                  </a:cubicBezTo>
                  <a:cubicBezTo>
                    <a:pt x="65212" y="6063"/>
                    <a:pt x="65098" y="6018"/>
                    <a:pt x="65098" y="5881"/>
                  </a:cubicBezTo>
                  <a:cubicBezTo>
                    <a:pt x="65121" y="5584"/>
                    <a:pt x="64938" y="5379"/>
                    <a:pt x="64756" y="5196"/>
                  </a:cubicBezTo>
                  <a:cubicBezTo>
                    <a:pt x="64596" y="5036"/>
                    <a:pt x="64550" y="4831"/>
                    <a:pt x="64550" y="4625"/>
                  </a:cubicBezTo>
                  <a:cubicBezTo>
                    <a:pt x="64550" y="4351"/>
                    <a:pt x="64482" y="4123"/>
                    <a:pt x="64345" y="3872"/>
                  </a:cubicBezTo>
                  <a:cubicBezTo>
                    <a:pt x="64261" y="3721"/>
                    <a:pt x="64139" y="3631"/>
                    <a:pt x="63981" y="3631"/>
                  </a:cubicBezTo>
                  <a:cubicBezTo>
                    <a:pt x="63924" y="3631"/>
                    <a:pt x="63863" y="3643"/>
                    <a:pt x="63797" y="3667"/>
                  </a:cubicBezTo>
                  <a:cubicBezTo>
                    <a:pt x="63546" y="3781"/>
                    <a:pt x="63226" y="3826"/>
                    <a:pt x="63067" y="4123"/>
                  </a:cubicBezTo>
                  <a:cubicBezTo>
                    <a:pt x="63021" y="4237"/>
                    <a:pt x="62907" y="4283"/>
                    <a:pt x="62816" y="4283"/>
                  </a:cubicBezTo>
                  <a:cubicBezTo>
                    <a:pt x="62732" y="4276"/>
                    <a:pt x="62650" y="4272"/>
                    <a:pt x="62568" y="4272"/>
                  </a:cubicBezTo>
                  <a:cubicBezTo>
                    <a:pt x="62137" y="4272"/>
                    <a:pt x="61731" y="4362"/>
                    <a:pt x="61309" y="4420"/>
                  </a:cubicBezTo>
                  <a:cubicBezTo>
                    <a:pt x="61262" y="4428"/>
                    <a:pt x="61220" y="4433"/>
                    <a:pt x="61180" y="4433"/>
                  </a:cubicBezTo>
                  <a:cubicBezTo>
                    <a:pt x="61009" y="4433"/>
                    <a:pt x="60904" y="4346"/>
                    <a:pt x="60830" y="4123"/>
                  </a:cubicBezTo>
                  <a:cubicBezTo>
                    <a:pt x="60736" y="3778"/>
                    <a:pt x="60523" y="3605"/>
                    <a:pt x="60243" y="3605"/>
                  </a:cubicBezTo>
                  <a:cubicBezTo>
                    <a:pt x="60116" y="3605"/>
                    <a:pt x="59975" y="3641"/>
                    <a:pt x="59825" y="3712"/>
                  </a:cubicBezTo>
                  <a:cubicBezTo>
                    <a:pt x="59483" y="3872"/>
                    <a:pt x="59255" y="4123"/>
                    <a:pt x="59186" y="4580"/>
                  </a:cubicBezTo>
                  <a:cubicBezTo>
                    <a:pt x="58821" y="4100"/>
                    <a:pt x="58387" y="4078"/>
                    <a:pt x="57908" y="4078"/>
                  </a:cubicBezTo>
                  <a:cubicBezTo>
                    <a:pt x="57634" y="4100"/>
                    <a:pt x="57474" y="4237"/>
                    <a:pt x="57474" y="4534"/>
                  </a:cubicBezTo>
                  <a:cubicBezTo>
                    <a:pt x="57497" y="4762"/>
                    <a:pt x="57520" y="5013"/>
                    <a:pt x="57543" y="5242"/>
                  </a:cubicBezTo>
                  <a:cubicBezTo>
                    <a:pt x="57543" y="5481"/>
                    <a:pt x="57424" y="5662"/>
                    <a:pt x="57281" y="5662"/>
                  </a:cubicBezTo>
                  <a:cubicBezTo>
                    <a:pt x="57248" y="5662"/>
                    <a:pt x="57213" y="5652"/>
                    <a:pt x="57178" y="5630"/>
                  </a:cubicBezTo>
                  <a:cubicBezTo>
                    <a:pt x="57076" y="5572"/>
                    <a:pt x="56987" y="5548"/>
                    <a:pt x="56904" y="5548"/>
                  </a:cubicBezTo>
                  <a:cubicBezTo>
                    <a:pt x="56726" y="5548"/>
                    <a:pt x="56580" y="5657"/>
                    <a:pt x="56424" y="5767"/>
                  </a:cubicBezTo>
                  <a:cubicBezTo>
                    <a:pt x="56322" y="5835"/>
                    <a:pt x="56225" y="5869"/>
                    <a:pt x="56131" y="5869"/>
                  </a:cubicBezTo>
                  <a:cubicBezTo>
                    <a:pt x="56036" y="5869"/>
                    <a:pt x="55945" y="5835"/>
                    <a:pt x="55854" y="5767"/>
                  </a:cubicBezTo>
                  <a:cubicBezTo>
                    <a:pt x="55762" y="5675"/>
                    <a:pt x="55648" y="5607"/>
                    <a:pt x="55534" y="5538"/>
                  </a:cubicBezTo>
                  <a:cubicBezTo>
                    <a:pt x="55480" y="5484"/>
                    <a:pt x="55420" y="5455"/>
                    <a:pt x="55360" y="5455"/>
                  </a:cubicBezTo>
                  <a:cubicBezTo>
                    <a:pt x="55295" y="5455"/>
                    <a:pt x="55229" y="5490"/>
                    <a:pt x="55169" y="5561"/>
                  </a:cubicBezTo>
                  <a:cubicBezTo>
                    <a:pt x="54849" y="5904"/>
                    <a:pt x="54439" y="6018"/>
                    <a:pt x="53982" y="6018"/>
                  </a:cubicBezTo>
                  <a:cubicBezTo>
                    <a:pt x="53754" y="6018"/>
                    <a:pt x="53594" y="6063"/>
                    <a:pt x="53526" y="6269"/>
                  </a:cubicBezTo>
                  <a:cubicBezTo>
                    <a:pt x="53406" y="6558"/>
                    <a:pt x="53223" y="6670"/>
                    <a:pt x="52987" y="6670"/>
                  </a:cubicBezTo>
                  <a:cubicBezTo>
                    <a:pt x="52906" y="6670"/>
                    <a:pt x="52819" y="6657"/>
                    <a:pt x="52727" y="6634"/>
                  </a:cubicBezTo>
                  <a:cubicBezTo>
                    <a:pt x="52600" y="6599"/>
                    <a:pt x="52477" y="6579"/>
                    <a:pt x="52359" y="6579"/>
                  </a:cubicBezTo>
                  <a:cubicBezTo>
                    <a:pt x="52096" y="6579"/>
                    <a:pt x="51859" y="6678"/>
                    <a:pt x="51654" y="6931"/>
                  </a:cubicBezTo>
                  <a:cubicBezTo>
                    <a:pt x="51496" y="7118"/>
                    <a:pt x="51310" y="7214"/>
                    <a:pt x="51103" y="7214"/>
                  </a:cubicBezTo>
                  <a:cubicBezTo>
                    <a:pt x="50982" y="7214"/>
                    <a:pt x="50853" y="7181"/>
                    <a:pt x="50718" y="7113"/>
                  </a:cubicBezTo>
                  <a:cubicBezTo>
                    <a:pt x="50604" y="7045"/>
                    <a:pt x="50490" y="6976"/>
                    <a:pt x="50376" y="6931"/>
                  </a:cubicBezTo>
                  <a:cubicBezTo>
                    <a:pt x="49928" y="6745"/>
                    <a:pt x="49486" y="6628"/>
                    <a:pt x="49052" y="6628"/>
                  </a:cubicBezTo>
                  <a:cubicBezTo>
                    <a:pt x="48577" y="6628"/>
                    <a:pt x="48112" y="6768"/>
                    <a:pt x="47659" y="7113"/>
                  </a:cubicBezTo>
                  <a:cubicBezTo>
                    <a:pt x="47553" y="7191"/>
                    <a:pt x="47459" y="7231"/>
                    <a:pt x="47372" y="7231"/>
                  </a:cubicBezTo>
                  <a:cubicBezTo>
                    <a:pt x="47253" y="7231"/>
                    <a:pt x="47148" y="7157"/>
                    <a:pt x="47043" y="6999"/>
                  </a:cubicBezTo>
                  <a:cubicBezTo>
                    <a:pt x="46929" y="6839"/>
                    <a:pt x="46792" y="6702"/>
                    <a:pt x="46587" y="6702"/>
                  </a:cubicBezTo>
                  <a:cubicBezTo>
                    <a:pt x="46575" y="6702"/>
                    <a:pt x="46562" y="6702"/>
                    <a:pt x="46550" y="6702"/>
                  </a:cubicBezTo>
                  <a:cubicBezTo>
                    <a:pt x="46101" y="6702"/>
                    <a:pt x="45580" y="7103"/>
                    <a:pt x="45491" y="7570"/>
                  </a:cubicBezTo>
                  <a:cubicBezTo>
                    <a:pt x="45423" y="7981"/>
                    <a:pt x="45194" y="8163"/>
                    <a:pt x="44784" y="8232"/>
                  </a:cubicBezTo>
                  <a:cubicBezTo>
                    <a:pt x="44614" y="8269"/>
                    <a:pt x="44445" y="8284"/>
                    <a:pt x="44276" y="8284"/>
                  </a:cubicBezTo>
                  <a:cubicBezTo>
                    <a:pt x="43716" y="8284"/>
                    <a:pt x="43159" y="8119"/>
                    <a:pt x="42615" y="8049"/>
                  </a:cubicBezTo>
                  <a:cubicBezTo>
                    <a:pt x="41783" y="7942"/>
                    <a:pt x="40971" y="7796"/>
                    <a:pt x="40141" y="7796"/>
                  </a:cubicBezTo>
                  <a:cubicBezTo>
                    <a:pt x="40083" y="7796"/>
                    <a:pt x="40025" y="7797"/>
                    <a:pt x="39967" y="7798"/>
                  </a:cubicBezTo>
                  <a:cubicBezTo>
                    <a:pt x="39511" y="7821"/>
                    <a:pt x="39123" y="7958"/>
                    <a:pt x="38963" y="8437"/>
                  </a:cubicBezTo>
                  <a:cubicBezTo>
                    <a:pt x="38895" y="8711"/>
                    <a:pt x="38826" y="9008"/>
                    <a:pt x="38849" y="9305"/>
                  </a:cubicBezTo>
                  <a:cubicBezTo>
                    <a:pt x="38917" y="9898"/>
                    <a:pt x="38758" y="10491"/>
                    <a:pt x="38689" y="11085"/>
                  </a:cubicBezTo>
                  <a:cubicBezTo>
                    <a:pt x="38689" y="11267"/>
                    <a:pt x="38575" y="11450"/>
                    <a:pt x="38370" y="11496"/>
                  </a:cubicBezTo>
                  <a:cubicBezTo>
                    <a:pt x="38348" y="11501"/>
                    <a:pt x="38327" y="11503"/>
                    <a:pt x="38307" y="11503"/>
                  </a:cubicBezTo>
                  <a:cubicBezTo>
                    <a:pt x="38145" y="11503"/>
                    <a:pt x="38063" y="11347"/>
                    <a:pt x="37982" y="11245"/>
                  </a:cubicBezTo>
                  <a:cubicBezTo>
                    <a:pt x="37913" y="11176"/>
                    <a:pt x="37890" y="11108"/>
                    <a:pt x="37845" y="11039"/>
                  </a:cubicBezTo>
                  <a:cubicBezTo>
                    <a:pt x="37788" y="10907"/>
                    <a:pt x="37685" y="10822"/>
                    <a:pt x="37561" y="10822"/>
                  </a:cubicBezTo>
                  <a:cubicBezTo>
                    <a:pt x="37534" y="10822"/>
                    <a:pt x="37507" y="10826"/>
                    <a:pt x="37479" y="10834"/>
                  </a:cubicBezTo>
                  <a:cubicBezTo>
                    <a:pt x="37320" y="10857"/>
                    <a:pt x="37251" y="10971"/>
                    <a:pt x="37206" y="11153"/>
                  </a:cubicBezTo>
                  <a:cubicBezTo>
                    <a:pt x="37114" y="11656"/>
                    <a:pt x="36726" y="11952"/>
                    <a:pt x="36201" y="11952"/>
                  </a:cubicBezTo>
                  <a:cubicBezTo>
                    <a:pt x="36067" y="11945"/>
                    <a:pt x="35933" y="11940"/>
                    <a:pt x="35799" y="11940"/>
                  </a:cubicBezTo>
                  <a:cubicBezTo>
                    <a:pt x="35499" y="11940"/>
                    <a:pt x="35200" y="11965"/>
                    <a:pt x="34900" y="12044"/>
                  </a:cubicBezTo>
                  <a:cubicBezTo>
                    <a:pt x="34814" y="12075"/>
                    <a:pt x="34728" y="12090"/>
                    <a:pt x="34644" y="12090"/>
                  </a:cubicBezTo>
                  <a:cubicBezTo>
                    <a:pt x="34482" y="12090"/>
                    <a:pt x="34328" y="12034"/>
                    <a:pt x="34193" y="11929"/>
                  </a:cubicBezTo>
                  <a:cubicBezTo>
                    <a:pt x="33985" y="11781"/>
                    <a:pt x="33768" y="11720"/>
                    <a:pt x="33541" y="11720"/>
                  </a:cubicBezTo>
                  <a:cubicBezTo>
                    <a:pt x="33419" y="11720"/>
                    <a:pt x="33294" y="11738"/>
                    <a:pt x="33165" y="11770"/>
                  </a:cubicBezTo>
                  <a:cubicBezTo>
                    <a:pt x="33097" y="11785"/>
                    <a:pt x="33031" y="11798"/>
                    <a:pt x="32971" y="11798"/>
                  </a:cubicBezTo>
                  <a:cubicBezTo>
                    <a:pt x="32851" y="11798"/>
                    <a:pt x="32755" y="11747"/>
                    <a:pt x="32709" y="11564"/>
                  </a:cubicBezTo>
                  <a:cubicBezTo>
                    <a:pt x="32709" y="11489"/>
                    <a:pt x="32662" y="11444"/>
                    <a:pt x="32607" y="11444"/>
                  </a:cubicBezTo>
                  <a:cubicBezTo>
                    <a:pt x="32595" y="11444"/>
                    <a:pt x="32584" y="11446"/>
                    <a:pt x="32572" y="11450"/>
                  </a:cubicBezTo>
                  <a:cubicBezTo>
                    <a:pt x="32298" y="11450"/>
                    <a:pt x="32070" y="11313"/>
                    <a:pt x="31819" y="11245"/>
                  </a:cubicBezTo>
                  <a:cubicBezTo>
                    <a:pt x="31636" y="11194"/>
                    <a:pt x="31461" y="11166"/>
                    <a:pt x="31293" y="11166"/>
                  </a:cubicBezTo>
                  <a:cubicBezTo>
                    <a:pt x="30934" y="11166"/>
                    <a:pt x="30607" y="11292"/>
                    <a:pt x="30312" y="11587"/>
                  </a:cubicBezTo>
                  <a:cubicBezTo>
                    <a:pt x="30118" y="11781"/>
                    <a:pt x="29981" y="11878"/>
                    <a:pt x="29844" y="11878"/>
                  </a:cubicBezTo>
                  <a:cubicBezTo>
                    <a:pt x="29707" y="11878"/>
                    <a:pt x="29570" y="11781"/>
                    <a:pt x="29376" y="11587"/>
                  </a:cubicBezTo>
                  <a:cubicBezTo>
                    <a:pt x="29286" y="11497"/>
                    <a:pt x="29196" y="11407"/>
                    <a:pt x="29061" y="11407"/>
                  </a:cubicBezTo>
                  <a:cubicBezTo>
                    <a:pt x="29025" y="11407"/>
                    <a:pt x="28986" y="11413"/>
                    <a:pt x="28943" y="11427"/>
                  </a:cubicBezTo>
                  <a:cubicBezTo>
                    <a:pt x="28418" y="11656"/>
                    <a:pt x="27893" y="11861"/>
                    <a:pt x="27391" y="12112"/>
                  </a:cubicBezTo>
                  <a:cubicBezTo>
                    <a:pt x="27071" y="12272"/>
                    <a:pt x="26820" y="12523"/>
                    <a:pt x="26911" y="12957"/>
                  </a:cubicBezTo>
                  <a:cubicBezTo>
                    <a:pt x="26934" y="13071"/>
                    <a:pt x="26843" y="13230"/>
                    <a:pt x="26774" y="13345"/>
                  </a:cubicBezTo>
                  <a:cubicBezTo>
                    <a:pt x="26386" y="13778"/>
                    <a:pt x="25998" y="14212"/>
                    <a:pt x="25565" y="14600"/>
                  </a:cubicBezTo>
                  <a:cubicBezTo>
                    <a:pt x="25382" y="14760"/>
                    <a:pt x="25291" y="14897"/>
                    <a:pt x="25291" y="15125"/>
                  </a:cubicBezTo>
                  <a:cubicBezTo>
                    <a:pt x="25291" y="15422"/>
                    <a:pt x="25085" y="15581"/>
                    <a:pt x="24834" y="15673"/>
                  </a:cubicBezTo>
                  <a:cubicBezTo>
                    <a:pt x="24764" y="15705"/>
                    <a:pt x="24698" y="15717"/>
                    <a:pt x="24636" y="15717"/>
                  </a:cubicBezTo>
                  <a:cubicBezTo>
                    <a:pt x="24477" y="15717"/>
                    <a:pt x="24336" y="15637"/>
                    <a:pt x="24172" y="15604"/>
                  </a:cubicBezTo>
                  <a:cubicBezTo>
                    <a:pt x="24070" y="15581"/>
                    <a:pt x="23983" y="15569"/>
                    <a:pt x="23907" y="15569"/>
                  </a:cubicBezTo>
                  <a:cubicBezTo>
                    <a:pt x="23682" y="15569"/>
                    <a:pt x="23562" y="15684"/>
                    <a:pt x="23442" y="15992"/>
                  </a:cubicBezTo>
                  <a:cubicBezTo>
                    <a:pt x="23396" y="16106"/>
                    <a:pt x="23328" y="16152"/>
                    <a:pt x="23214" y="16152"/>
                  </a:cubicBezTo>
                  <a:cubicBezTo>
                    <a:pt x="22963" y="16175"/>
                    <a:pt x="22803" y="16312"/>
                    <a:pt x="22643" y="16494"/>
                  </a:cubicBezTo>
                  <a:cubicBezTo>
                    <a:pt x="22545" y="16621"/>
                    <a:pt x="22420" y="16721"/>
                    <a:pt x="22286" y="16721"/>
                  </a:cubicBezTo>
                  <a:cubicBezTo>
                    <a:pt x="22202" y="16721"/>
                    <a:pt x="22114" y="16682"/>
                    <a:pt x="22027" y="16586"/>
                  </a:cubicBezTo>
                  <a:cubicBezTo>
                    <a:pt x="21639" y="16106"/>
                    <a:pt x="21091" y="16015"/>
                    <a:pt x="20543" y="15947"/>
                  </a:cubicBezTo>
                  <a:cubicBezTo>
                    <a:pt x="20438" y="15932"/>
                    <a:pt x="20333" y="15924"/>
                    <a:pt x="20231" y="15924"/>
                  </a:cubicBezTo>
                  <a:cubicBezTo>
                    <a:pt x="19846" y="15924"/>
                    <a:pt x="19490" y="16042"/>
                    <a:pt x="19219" y="16403"/>
                  </a:cubicBezTo>
                  <a:cubicBezTo>
                    <a:pt x="18966" y="16720"/>
                    <a:pt x="18646" y="16806"/>
                    <a:pt x="18306" y="16806"/>
                  </a:cubicBezTo>
                  <a:cubicBezTo>
                    <a:pt x="18157" y="16806"/>
                    <a:pt x="18003" y="16789"/>
                    <a:pt x="17850" y="16768"/>
                  </a:cubicBezTo>
                  <a:cubicBezTo>
                    <a:pt x="17585" y="16720"/>
                    <a:pt x="17320" y="16691"/>
                    <a:pt x="17058" y="16691"/>
                  </a:cubicBezTo>
                  <a:cubicBezTo>
                    <a:pt x="16824" y="16691"/>
                    <a:pt x="16592" y="16714"/>
                    <a:pt x="16366" y="16768"/>
                  </a:cubicBezTo>
                  <a:cubicBezTo>
                    <a:pt x="15657" y="16914"/>
                    <a:pt x="14985" y="17022"/>
                    <a:pt x="14282" y="17022"/>
                  </a:cubicBezTo>
                  <a:cubicBezTo>
                    <a:pt x="14216" y="17022"/>
                    <a:pt x="14150" y="17021"/>
                    <a:pt x="14083" y="17019"/>
                  </a:cubicBezTo>
                  <a:cubicBezTo>
                    <a:pt x="14062" y="17018"/>
                    <a:pt x="14041" y="17018"/>
                    <a:pt x="14021" y="17018"/>
                  </a:cubicBezTo>
                  <a:cubicBezTo>
                    <a:pt x="13681" y="17018"/>
                    <a:pt x="13565" y="17200"/>
                    <a:pt x="13673" y="17544"/>
                  </a:cubicBezTo>
                  <a:cubicBezTo>
                    <a:pt x="13718" y="17704"/>
                    <a:pt x="13673" y="17841"/>
                    <a:pt x="13673" y="17978"/>
                  </a:cubicBezTo>
                  <a:cubicBezTo>
                    <a:pt x="13695" y="18252"/>
                    <a:pt x="13376" y="18389"/>
                    <a:pt x="13444" y="18640"/>
                  </a:cubicBezTo>
                  <a:cubicBezTo>
                    <a:pt x="13536" y="18982"/>
                    <a:pt x="13695" y="19325"/>
                    <a:pt x="13969" y="19553"/>
                  </a:cubicBezTo>
                  <a:cubicBezTo>
                    <a:pt x="14380" y="19895"/>
                    <a:pt x="14631" y="20283"/>
                    <a:pt x="14654" y="20854"/>
                  </a:cubicBezTo>
                  <a:cubicBezTo>
                    <a:pt x="14677" y="21219"/>
                    <a:pt x="14517" y="21562"/>
                    <a:pt x="14494" y="21927"/>
                  </a:cubicBezTo>
                  <a:cubicBezTo>
                    <a:pt x="14494" y="22429"/>
                    <a:pt x="14266" y="22817"/>
                    <a:pt x="13832" y="23091"/>
                  </a:cubicBezTo>
                  <a:cubicBezTo>
                    <a:pt x="13604" y="23228"/>
                    <a:pt x="13467" y="23411"/>
                    <a:pt x="13422" y="23684"/>
                  </a:cubicBezTo>
                  <a:cubicBezTo>
                    <a:pt x="13354" y="24073"/>
                    <a:pt x="13173" y="24249"/>
                    <a:pt x="12880" y="24249"/>
                  </a:cubicBezTo>
                  <a:cubicBezTo>
                    <a:pt x="12778" y="24249"/>
                    <a:pt x="12661" y="24228"/>
                    <a:pt x="12531" y="24187"/>
                  </a:cubicBezTo>
                  <a:cubicBezTo>
                    <a:pt x="12463" y="24187"/>
                    <a:pt x="12417" y="24164"/>
                    <a:pt x="12349" y="24141"/>
                  </a:cubicBezTo>
                  <a:cubicBezTo>
                    <a:pt x="12224" y="24099"/>
                    <a:pt x="12123" y="24077"/>
                    <a:pt x="12037" y="24077"/>
                  </a:cubicBezTo>
                  <a:cubicBezTo>
                    <a:pt x="11839" y="24077"/>
                    <a:pt x="11723" y="24197"/>
                    <a:pt x="11596" y="24483"/>
                  </a:cubicBezTo>
                  <a:cubicBezTo>
                    <a:pt x="11527" y="24666"/>
                    <a:pt x="11413" y="24780"/>
                    <a:pt x="11207" y="24826"/>
                  </a:cubicBezTo>
                  <a:cubicBezTo>
                    <a:pt x="10865" y="24917"/>
                    <a:pt x="10797" y="25168"/>
                    <a:pt x="10888" y="25465"/>
                  </a:cubicBezTo>
                  <a:cubicBezTo>
                    <a:pt x="11071" y="26195"/>
                    <a:pt x="10683" y="26789"/>
                    <a:pt x="10272" y="27291"/>
                  </a:cubicBezTo>
                  <a:cubicBezTo>
                    <a:pt x="10021" y="27610"/>
                    <a:pt x="9815" y="27861"/>
                    <a:pt x="9861" y="28272"/>
                  </a:cubicBezTo>
                  <a:cubicBezTo>
                    <a:pt x="9884" y="28432"/>
                    <a:pt x="9884" y="28592"/>
                    <a:pt x="9861" y="28729"/>
                  </a:cubicBezTo>
                  <a:cubicBezTo>
                    <a:pt x="9838" y="28980"/>
                    <a:pt x="9838" y="29254"/>
                    <a:pt x="9541" y="29391"/>
                  </a:cubicBezTo>
                  <a:cubicBezTo>
                    <a:pt x="9359" y="29459"/>
                    <a:pt x="9359" y="29642"/>
                    <a:pt x="9381" y="29824"/>
                  </a:cubicBezTo>
                  <a:cubicBezTo>
                    <a:pt x="9381" y="30076"/>
                    <a:pt x="9496" y="30304"/>
                    <a:pt x="9427" y="30555"/>
                  </a:cubicBezTo>
                  <a:cubicBezTo>
                    <a:pt x="9255" y="31114"/>
                    <a:pt x="8596" y="31633"/>
                    <a:pt x="7966" y="31633"/>
                  </a:cubicBezTo>
                  <a:cubicBezTo>
                    <a:pt x="7928" y="31633"/>
                    <a:pt x="7890" y="31632"/>
                    <a:pt x="7852" y="31628"/>
                  </a:cubicBezTo>
                  <a:cubicBezTo>
                    <a:pt x="7747" y="31619"/>
                    <a:pt x="7644" y="31615"/>
                    <a:pt x="7540" y="31615"/>
                  </a:cubicBezTo>
                  <a:cubicBezTo>
                    <a:pt x="7080" y="31615"/>
                    <a:pt x="6633" y="31690"/>
                    <a:pt x="6186" y="31765"/>
                  </a:cubicBezTo>
                  <a:cubicBezTo>
                    <a:pt x="5684" y="31810"/>
                    <a:pt x="5547" y="32107"/>
                    <a:pt x="5433" y="32449"/>
                  </a:cubicBezTo>
                  <a:cubicBezTo>
                    <a:pt x="5279" y="32987"/>
                    <a:pt x="5190" y="33072"/>
                    <a:pt x="4853" y="33072"/>
                  </a:cubicBezTo>
                  <a:cubicBezTo>
                    <a:pt x="4790" y="33072"/>
                    <a:pt x="4717" y="33069"/>
                    <a:pt x="4634" y="33066"/>
                  </a:cubicBezTo>
                  <a:cubicBezTo>
                    <a:pt x="4497" y="33066"/>
                    <a:pt x="4314" y="33066"/>
                    <a:pt x="4314" y="33294"/>
                  </a:cubicBezTo>
                  <a:cubicBezTo>
                    <a:pt x="4291" y="33819"/>
                    <a:pt x="4383" y="34321"/>
                    <a:pt x="4725" y="34709"/>
                  </a:cubicBezTo>
                  <a:cubicBezTo>
                    <a:pt x="5067" y="35120"/>
                    <a:pt x="5319" y="35576"/>
                    <a:pt x="5547" y="36056"/>
                  </a:cubicBezTo>
                  <a:cubicBezTo>
                    <a:pt x="5661" y="36352"/>
                    <a:pt x="5501" y="36512"/>
                    <a:pt x="5341" y="36718"/>
                  </a:cubicBezTo>
                  <a:cubicBezTo>
                    <a:pt x="5257" y="36802"/>
                    <a:pt x="5183" y="36832"/>
                    <a:pt x="5110" y="36832"/>
                  </a:cubicBezTo>
                  <a:cubicBezTo>
                    <a:pt x="5023" y="36832"/>
                    <a:pt x="4938" y="36790"/>
                    <a:pt x="4839" y="36740"/>
                  </a:cubicBezTo>
                  <a:cubicBezTo>
                    <a:pt x="4611" y="36626"/>
                    <a:pt x="4383" y="36489"/>
                    <a:pt x="4109" y="36489"/>
                  </a:cubicBezTo>
                  <a:cubicBezTo>
                    <a:pt x="3995" y="36489"/>
                    <a:pt x="3835" y="36512"/>
                    <a:pt x="3903" y="36649"/>
                  </a:cubicBezTo>
                  <a:cubicBezTo>
                    <a:pt x="4063" y="36992"/>
                    <a:pt x="3835" y="37380"/>
                    <a:pt x="4086" y="37699"/>
                  </a:cubicBezTo>
                  <a:cubicBezTo>
                    <a:pt x="4246" y="37927"/>
                    <a:pt x="4177" y="38133"/>
                    <a:pt x="3949" y="38315"/>
                  </a:cubicBezTo>
                  <a:cubicBezTo>
                    <a:pt x="3812" y="38430"/>
                    <a:pt x="3561" y="38498"/>
                    <a:pt x="3538" y="38703"/>
                  </a:cubicBezTo>
                  <a:cubicBezTo>
                    <a:pt x="3500" y="38913"/>
                    <a:pt x="3430" y="39011"/>
                    <a:pt x="3262" y="39011"/>
                  </a:cubicBezTo>
                  <a:cubicBezTo>
                    <a:pt x="3228" y="39011"/>
                    <a:pt x="3191" y="39008"/>
                    <a:pt x="3150" y="39000"/>
                  </a:cubicBezTo>
                  <a:cubicBezTo>
                    <a:pt x="3130" y="38997"/>
                    <a:pt x="3112" y="38996"/>
                    <a:pt x="3095" y="38996"/>
                  </a:cubicBezTo>
                  <a:cubicBezTo>
                    <a:pt x="2974" y="38996"/>
                    <a:pt x="2916" y="39068"/>
                    <a:pt x="2876" y="39228"/>
                  </a:cubicBezTo>
                  <a:cubicBezTo>
                    <a:pt x="2808" y="39459"/>
                    <a:pt x="2724" y="39577"/>
                    <a:pt x="2605" y="39577"/>
                  </a:cubicBezTo>
                  <a:cubicBezTo>
                    <a:pt x="2524" y="39577"/>
                    <a:pt x="2426" y="39522"/>
                    <a:pt x="2306" y="39411"/>
                  </a:cubicBezTo>
                  <a:cubicBezTo>
                    <a:pt x="1758" y="38909"/>
                    <a:pt x="1096" y="38681"/>
                    <a:pt x="411" y="38452"/>
                  </a:cubicBezTo>
                  <a:cubicBezTo>
                    <a:pt x="350" y="38440"/>
                    <a:pt x="270" y="38415"/>
                    <a:pt x="201" y="38415"/>
                  </a:cubicBezTo>
                  <a:cubicBezTo>
                    <a:pt x="141" y="38415"/>
                    <a:pt x="90" y="38434"/>
                    <a:pt x="69" y="38498"/>
                  </a:cubicBezTo>
                  <a:cubicBezTo>
                    <a:pt x="0" y="38658"/>
                    <a:pt x="206" y="38681"/>
                    <a:pt x="297" y="38749"/>
                  </a:cubicBezTo>
                  <a:cubicBezTo>
                    <a:pt x="343" y="38772"/>
                    <a:pt x="388" y="38772"/>
                    <a:pt x="434" y="38772"/>
                  </a:cubicBezTo>
                  <a:cubicBezTo>
                    <a:pt x="1027" y="38932"/>
                    <a:pt x="1552" y="39183"/>
                    <a:pt x="2032" y="39594"/>
                  </a:cubicBezTo>
                  <a:cubicBezTo>
                    <a:pt x="2328" y="39845"/>
                    <a:pt x="2785" y="39913"/>
                    <a:pt x="2443" y="40461"/>
                  </a:cubicBezTo>
                  <a:cubicBezTo>
                    <a:pt x="2420" y="40484"/>
                    <a:pt x="2465" y="40575"/>
                    <a:pt x="2443" y="40621"/>
                  </a:cubicBezTo>
                  <a:cubicBezTo>
                    <a:pt x="2420" y="40712"/>
                    <a:pt x="2374" y="40826"/>
                    <a:pt x="2328" y="40826"/>
                  </a:cubicBezTo>
                  <a:cubicBezTo>
                    <a:pt x="1940" y="40940"/>
                    <a:pt x="2055" y="41283"/>
                    <a:pt x="1940" y="41534"/>
                  </a:cubicBezTo>
                  <a:cubicBezTo>
                    <a:pt x="2260" y="41602"/>
                    <a:pt x="2602" y="41465"/>
                    <a:pt x="2831" y="41762"/>
                  </a:cubicBezTo>
                  <a:cubicBezTo>
                    <a:pt x="2902" y="41847"/>
                    <a:pt x="2964" y="41915"/>
                    <a:pt x="3045" y="41915"/>
                  </a:cubicBezTo>
                  <a:cubicBezTo>
                    <a:pt x="3094" y="41915"/>
                    <a:pt x="3150" y="41891"/>
                    <a:pt x="3219" y="41831"/>
                  </a:cubicBezTo>
                  <a:cubicBezTo>
                    <a:pt x="3250" y="41799"/>
                    <a:pt x="3283" y="41787"/>
                    <a:pt x="3317" y="41787"/>
                  </a:cubicBezTo>
                  <a:cubicBezTo>
                    <a:pt x="3405" y="41787"/>
                    <a:pt x="3495" y="41872"/>
                    <a:pt x="3561" y="41922"/>
                  </a:cubicBezTo>
                  <a:cubicBezTo>
                    <a:pt x="3607" y="41967"/>
                    <a:pt x="3675" y="42036"/>
                    <a:pt x="3629" y="42104"/>
                  </a:cubicBezTo>
                  <a:cubicBezTo>
                    <a:pt x="3584" y="42219"/>
                    <a:pt x="3493" y="42196"/>
                    <a:pt x="3401" y="42219"/>
                  </a:cubicBezTo>
                  <a:cubicBezTo>
                    <a:pt x="3344" y="42219"/>
                    <a:pt x="3270" y="42201"/>
                    <a:pt x="3207" y="42201"/>
                  </a:cubicBezTo>
                  <a:cubicBezTo>
                    <a:pt x="3144" y="42201"/>
                    <a:pt x="3093" y="42219"/>
                    <a:pt x="3082" y="42287"/>
                  </a:cubicBezTo>
                  <a:cubicBezTo>
                    <a:pt x="3059" y="42401"/>
                    <a:pt x="3196" y="42515"/>
                    <a:pt x="3333" y="42561"/>
                  </a:cubicBezTo>
                  <a:cubicBezTo>
                    <a:pt x="3378" y="42584"/>
                    <a:pt x="3401" y="42652"/>
                    <a:pt x="3447" y="42675"/>
                  </a:cubicBezTo>
                  <a:cubicBezTo>
                    <a:pt x="3561" y="42766"/>
                    <a:pt x="3766" y="42835"/>
                    <a:pt x="3698" y="43017"/>
                  </a:cubicBezTo>
                  <a:cubicBezTo>
                    <a:pt x="3673" y="43116"/>
                    <a:pt x="3609" y="43135"/>
                    <a:pt x="3533" y="43135"/>
                  </a:cubicBezTo>
                  <a:cubicBezTo>
                    <a:pt x="3486" y="43135"/>
                    <a:pt x="3436" y="43128"/>
                    <a:pt x="3387" y="43128"/>
                  </a:cubicBezTo>
                  <a:cubicBezTo>
                    <a:pt x="3368" y="43128"/>
                    <a:pt x="3350" y="43129"/>
                    <a:pt x="3333" y="43132"/>
                  </a:cubicBezTo>
                  <a:cubicBezTo>
                    <a:pt x="3241" y="43154"/>
                    <a:pt x="3036" y="43154"/>
                    <a:pt x="3104" y="43269"/>
                  </a:cubicBezTo>
                  <a:cubicBezTo>
                    <a:pt x="3287" y="43542"/>
                    <a:pt x="3287" y="43930"/>
                    <a:pt x="3607" y="44113"/>
                  </a:cubicBezTo>
                  <a:cubicBezTo>
                    <a:pt x="3903" y="44273"/>
                    <a:pt x="4086" y="44524"/>
                    <a:pt x="4109" y="44889"/>
                  </a:cubicBezTo>
                  <a:cubicBezTo>
                    <a:pt x="4132" y="45368"/>
                    <a:pt x="4634" y="45985"/>
                    <a:pt x="5090" y="45985"/>
                  </a:cubicBezTo>
                  <a:cubicBezTo>
                    <a:pt x="5122" y="45983"/>
                    <a:pt x="5153" y="45982"/>
                    <a:pt x="5184" y="45982"/>
                  </a:cubicBezTo>
                  <a:cubicBezTo>
                    <a:pt x="5560" y="45982"/>
                    <a:pt x="5919" y="46101"/>
                    <a:pt x="6277" y="46122"/>
                  </a:cubicBezTo>
                  <a:cubicBezTo>
                    <a:pt x="6597" y="46144"/>
                    <a:pt x="6802" y="46304"/>
                    <a:pt x="6734" y="46669"/>
                  </a:cubicBezTo>
                  <a:cubicBezTo>
                    <a:pt x="6665" y="47035"/>
                    <a:pt x="6802" y="47354"/>
                    <a:pt x="7099" y="47537"/>
                  </a:cubicBezTo>
                  <a:cubicBezTo>
                    <a:pt x="7396" y="47719"/>
                    <a:pt x="7555" y="47993"/>
                    <a:pt x="7761" y="48244"/>
                  </a:cubicBezTo>
                  <a:cubicBezTo>
                    <a:pt x="8172" y="48769"/>
                    <a:pt x="8583" y="49294"/>
                    <a:pt x="9153" y="49614"/>
                  </a:cubicBezTo>
                  <a:cubicBezTo>
                    <a:pt x="9541" y="49842"/>
                    <a:pt x="9792" y="50162"/>
                    <a:pt x="9998" y="50527"/>
                  </a:cubicBezTo>
                  <a:cubicBezTo>
                    <a:pt x="10089" y="50641"/>
                    <a:pt x="10135" y="50778"/>
                    <a:pt x="10066" y="50892"/>
                  </a:cubicBezTo>
                  <a:cubicBezTo>
                    <a:pt x="9838" y="51326"/>
                    <a:pt x="10066" y="51645"/>
                    <a:pt x="10272" y="51988"/>
                  </a:cubicBezTo>
                  <a:cubicBezTo>
                    <a:pt x="10353" y="52116"/>
                    <a:pt x="10423" y="52185"/>
                    <a:pt x="10490" y="52185"/>
                  </a:cubicBezTo>
                  <a:cubicBezTo>
                    <a:pt x="10554" y="52185"/>
                    <a:pt x="10616" y="52122"/>
                    <a:pt x="10683" y="51988"/>
                  </a:cubicBezTo>
                  <a:cubicBezTo>
                    <a:pt x="10755" y="51829"/>
                    <a:pt x="10855" y="51752"/>
                    <a:pt x="10976" y="51752"/>
                  </a:cubicBezTo>
                  <a:cubicBezTo>
                    <a:pt x="11046" y="51752"/>
                    <a:pt x="11124" y="51778"/>
                    <a:pt x="11207" y="51828"/>
                  </a:cubicBezTo>
                  <a:cubicBezTo>
                    <a:pt x="11276" y="51874"/>
                    <a:pt x="11367" y="51919"/>
                    <a:pt x="11459" y="51965"/>
                  </a:cubicBezTo>
                  <a:cubicBezTo>
                    <a:pt x="11504" y="51976"/>
                    <a:pt x="11567" y="51993"/>
                    <a:pt x="11627" y="51993"/>
                  </a:cubicBezTo>
                  <a:cubicBezTo>
                    <a:pt x="11687" y="51993"/>
                    <a:pt x="11744" y="51976"/>
                    <a:pt x="11778" y="51919"/>
                  </a:cubicBezTo>
                  <a:cubicBezTo>
                    <a:pt x="11847" y="51805"/>
                    <a:pt x="11710" y="51714"/>
                    <a:pt x="11618" y="51645"/>
                  </a:cubicBezTo>
                  <a:cubicBezTo>
                    <a:pt x="11253" y="51463"/>
                    <a:pt x="11002" y="51143"/>
                    <a:pt x="10660" y="50983"/>
                  </a:cubicBezTo>
                  <a:cubicBezTo>
                    <a:pt x="10888" y="50618"/>
                    <a:pt x="11367" y="50390"/>
                    <a:pt x="11185" y="49979"/>
                  </a:cubicBezTo>
                  <a:cubicBezTo>
                    <a:pt x="11048" y="49591"/>
                    <a:pt x="11253" y="49523"/>
                    <a:pt x="11481" y="49386"/>
                  </a:cubicBezTo>
                  <a:cubicBezTo>
                    <a:pt x="11533" y="49368"/>
                    <a:pt x="11585" y="49286"/>
                    <a:pt x="11646" y="49286"/>
                  </a:cubicBezTo>
                  <a:cubicBezTo>
                    <a:pt x="11666" y="49286"/>
                    <a:pt x="11687" y="49295"/>
                    <a:pt x="11710" y="49317"/>
                  </a:cubicBezTo>
                  <a:cubicBezTo>
                    <a:pt x="11801" y="49386"/>
                    <a:pt x="11892" y="49500"/>
                    <a:pt x="11824" y="49614"/>
                  </a:cubicBezTo>
                  <a:cubicBezTo>
                    <a:pt x="11732" y="49819"/>
                    <a:pt x="11824" y="49933"/>
                    <a:pt x="11961" y="50048"/>
                  </a:cubicBezTo>
                  <a:cubicBezTo>
                    <a:pt x="12166" y="50207"/>
                    <a:pt x="12235" y="50390"/>
                    <a:pt x="12052" y="50618"/>
                  </a:cubicBezTo>
                  <a:lnTo>
                    <a:pt x="12577" y="50618"/>
                  </a:lnTo>
                  <a:cubicBezTo>
                    <a:pt x="12372" y="50436"/>
                    <a:pt x="12303" y="50322"/>
                    <a:pt x="12509" y="50139"/>
                  </a:cubicBezTo>
                  <a:cubicBezTo>
                    <a:pt x="12598" y="50062"/>
                    <a:pt x="12680" y="50000"/>
                    <a:pt x="12763" y="50000"/>
                  </a:cubicBezTo>
                  <a:cubicBezTo>
                    <a:pt x="12829" y="50000"/>
                    <a:pt x="12895" y="50038"/>
                    <a:pt x="12965" y="50139"/>
                  </a:cubicBezTo>
                  <a:cubicBezTo>
                    <a:pt x="12993" y="50167"/>
                    <a:pt x="13030" y="50187"/>
                    <a:pt x="13070" y="50187"/>
                  </a:cubicBezTo>
                  <a:cubicBezTo>
                    <a:pt x="13095" y="50187"/>
                    <a:pt x="13121" y="50179"/>
                    <a:pt x="13148" y="50162"/>
                  </a:cubicBezTo>
                  <a:cubicBezTo>
                    <a:pt x="13177" y="50147"/>
                    <a:pt x="13202" y="50141"/>
                    <a:pt x="13221" y="50141"/>
                  </a:cubicBezTo>
                  <a:cubicBezTo>
                    <a:pt x="13292" y="50141"/>
                    <a:pt x="13302" y="50222"/>
                    <a:pt x="13285" y="50276"/>
                  </a:cubicBezTo>
                  <a:cubicBezTo>
                    <a:pt x="13239" y="50550"/>
                    <a:pt x="13399" y="50641"/>
                    <a:pt x="13627" y="50687"/>
                  </a:cubicBezTo>
                  <a:cubicBezTo>
                    <a:pt x="13764" y="50710"/>
                    <a:pt x="13901" y="50801"/>
                    <a:pt x="14015" y="50869"/>
                  </a:cubicBezTo>
                  <a:cubicBezTo>
                    <a:pt x="14224" y="51026"/>
                    <a:pt x="14432" y="51129"/>
                    <a:pt x="14682" y="51129"/>
                  </a:cubicBezTo>
                  <a:cubicBezTo>
                    <a:pt x="14759" y="51129"/>
                    <a:pt x="14841" y="51119"/>
                    <a:pt x="14928" y="51098"/>
                  </a:cubicBezTo>
                  <a:cubicBezTo>
                    <a:pt x="14814" y="50846"/>
                    <a:pt x="14837" y="50664"/>
                    <a:pt x="15133" y="50618"/>
                  </a:cubicBezTo>
                  <a:cubicBezTo>
                    <a:pt x="15225" y="50595"/>
                    <a:pt x="15270" y="50527"/>
                    <a:pt x="15293" y="50436"/>
                  </a:cubicBezTo>
                  <a:cubicBezTo>
                    <a:pt x="15304" y="50303"/>
                    <a:pt x="15342" y="50256"/>
                    <a:pt x="15391" y="50256"/>
                  </a:cubicBezTo>
                  <a:cubicBezTo>
                    <a:pt x="15444" y="50256"/>
                    <a:pt x="15508" y="50308"/>
                    <a:pt x="15567" y="50367"/>
                  </a:cubicBezTo>
                  <a:cubicBezTo>
                    <a:pt x="15864" y="50618"/>
                    <a:pt x="16115" y="50915"/>
                    <a:pt x="16320" y="51235"/>
                  </a:cubicBezTo>
                  <a:cubicBezTo>
                    <a:pt x="16434" y="51417"/>
                    <a:pt x="16457" y="51531"/>
                    <a:pt x="16343" y="51714"/>
                  </a:cubicBezTo>
                  <a:cubicBezTo>
                    <a:pt x="16024" y="52193"/>
                    <a:pt x="16092" y="52513"/>
                    <a:pt x="16434" y="52969"/>
                  </a:cubicBezTo>
                  <a:cubicBezTo>
                    <a:pt x="16571" y="53129"/>
                    <a:pt x="16663" y="53289"/>
                    <a:pt x="16686" y="53494"/>
                  </a:cubicBezTo>
                  <a:cubicBezTo>
                    <a:pt x="16661" y="53500"/>
                    <a:pt x="16638" y="53502"/>
                    <a:pt x="16618" y="53502"/>
                  </a:cubicBezTo>
                  <a:cubicBezTo>
                    <a:pt x="16468" y="53502"/>
                    <a:pt x="16423" y="53369"/>
                    <a:pt x="16343" y="53289"/>
                  </a:cubicBezTo>
                  <a:cubicBezTo>
                    <a:pt x="16206" y="53175"/>
                    <a:pt x="16115" y="53038"/>
                    <a:pt x="15932" y="52969"/>
                  </a:cubicBezTo>
                  <a:cubicBezTo>
                    <a:pt x="15837" y="52933"/>
                    <a:pt x="15761" y="52913"/>
                    <a:pt x="15701" y="52913"/>
                  </a:cubicBezTo>
                  <a:cubicBezTo>
                    <a:pt x="15574" y="52913"/>
                    <a:pt x="15521" y="53003"/>
                    <a:pt x="15521" y="53220"/>
                  </a:cubicBezTo>
                  <a:cubicBezTo>
                    <a:pt x="15499" y="53380"/>
                    <a:pt x="15476" y="53517"/>
                    <a:pt x="15362" y="53586"/>
                  </a:cubicBezTo>
                  <a:cubicBezTo>
                    <a:pt x="15338" y="53597"/>
                    <a:pt x="15316" y="53602"/>
                    <a:pt x="15295" y="53602"/>
                  </a:cubicBezTo>
                  <a:cubicBezTo>
                    <a:pt x="15194" y="53602"/>
                    <a:pt x="15118" y="53483"/>
                    <a:pt x="15042" y="53426"/>
                  </a:cubicBezTo>
                  <a:cubicBezTo>
                    <a:pt x="14974" y="53380"/>
                    <a:pt x="14928" y="53334"/>
                    <a:pt x="14860" y="53312"/>
                  </a:cubicBezTo>
                  <a:cubicBezTo>
                    <a:pt x="14631" y="53220"/>
                    <a:pt x="14517" y="53083"/>
                    <a:pt x="14608" y="52809"/>
                  </a:cubicBezTo>
                  <a:cubicBezTo>
                    <a:pt x="14700" y="52627"/>
                    <a:pt x="14608" y="52558"/>
                    <a:pt x="14426" y="52490"/>
                  </a:cubicBezTo>
                  <a:cubicBezTo>
                    <a:pt x="14083" y="52353"/>
                    <a:pt x="13695" y="52307"/>
                    <a:pt x="13330" y="52239"/>
                  </a:cubicBezTo>
                  <a:cubicBezTo>
                    <a:pt x="13234" y="52220"/>
                    <a:pt x="13166" y="52196"/>
                    <a:pt x="13115" y="52196"/>
                  </a:cubicBezTo>
                  <a:cubicBezTo>
                    <a:pt x="13044" y="52196"/>
                    <a:pt x="13005" y="52240"/>
                    <a:pt x="12965" y="52399"/>
                  </a:cubicBezTo>
                  <a:cubicBezTo>
                    <a:pt x="12897" y="52581"/>
                    <a:pt x="12714" y="52627"/>
                    <a:pt x="12531" y="52627"/>
                  </a:cubicBezTo>
                  <a:cubicBezTo>
                    <a:pt x="12349" y="52604"/>
                    <a:pt x="12372" y="52467"/>
                    <a:pt x="12349" y="52353"/>
                  </a:cubicBezTo>
                  <a:cubicBezTo>
                    <a:pt x="12349" y="52262"/>
                    <a:pt x="12440" y="52102"/>
                    <a:pt x="12257" y="52056"/>
                  </a:cubicBezTo>
                  <a:cubicBezTo>
                    <a:pt x="12237" y="52052"/>
                    <a:pt x="12219" y="52050"/>
                    <a:pt x="12203" y="52050"/>
                  </a:cubicBezTo>
                  <a:cubicBezTo>
                    <a:pt x="12056" y="52050"/>
                    <a:pt x="12070" y="52225"/>
                    <a:pt x="12029" y="52307"/>
                  </a:cubicBezTo>
                  <a:cubicBezTo>
                    <a:pt x="11899" y="52502"/>
                    <a:pt x="11769" y="52697"/>
                    <a:pt x="11561" y="52697"/>
                  </a:cubicBezTo>
                  <a:cubicBezTo>
                    <a:pt x="11550" y="52697"/>
                    <a:pt x="11539" y="52697"/>
                    <a:pt x="11527" y="52695"/>
                  </a:cubicBezTo>
                  <a:cubicBezTo>
                    <a:pt x="11299" y="52673"/>
                    <a:pt x="11116" y="52536"/>
                    <a:pt x="11071" y="52284"/>
                  </a:cubicBezTo>
                  <a:cubicBezTo>
                    <a:pt x="11048" y="52216"/>
                    <a:pt x="11002" y="52125"/>
                    <a:pt x="10888" y="52125"/>
                  </a:cubicBezTo>
                  <a:cubicBezTo>
                    <a:pt x="10774" y="52148"/>
                    <a:pt x="10774" y="52239"/>
                    <a:pt x="10751" y="52307"/>
                  </a:cubicBezTo>
                  <a:cubicBezTo>
                    <a:pt x="10546" y="52764"/>
                    <a:pt x="10660" y="53152"/>
                    <a:pt x="11116" y="53471"/>
                  </a:cubicBezTo>
                  <a:cubicBezTo>
                    <a:pt x="11207" y="53517"/>
                    <a:pt x="11344" y="53563"/>
                    <a:pt x="11322" y="53677"/>
                  </a:cubicBezTo>
                  <a:cubicBezTo>
                    <a:pt x="11308" y="53759"/>
                    <a:pt x="11253" y="53775"/>
                    <a:pt x="11187" y="53775"/>
                  </a:cubicBezTo>
                  <a:cubicBezTo>
                    <a:pt x="11143" y="53775"/>
                    <a:pt x="11093" y="53768"/>
                    <a:pt x="11048" y="53768"/>
                  </a:cubicBezTo>
                  <a:cubicBezTo>
                    <a:pt x="10956" y="53768"/>
                    <a:pt x="10888" y="53837"/>
                    <a:pt x="10797" y="53859"/>
                  </a:cubicBezTo>
                  <a:cubicBezTo>
                    <a:pt x="10500" y="54019"/>
                    <a:pt x="10477" y="54384"/>
                    <a:pt x="10272" y="54613"/>
                  </a:cubicBezTo>
                  <a:cubicBezTo>
                    <a:pt x="10068" y="54281"/>
                    <a:pt x="9850" y="54114"/>
                    <a:pt x="9629" y="54114"/>
                  </a:cubicBezTo>
                  <a:cubicBezTo>
                    <a:pt x="9455" y="54114"/>
                    <a:pt x="9279" y="54218"/>
                    <a:pt x="9108" y="54430"/>
                  </a:cubicBezTo>
                  <a:cubicBezTo>
                    <a:pt x="8742" y="54887"/>
                    <a:pt x="8468" y="55366"/>
                    <a:pt x="8286" y="55937"/>
                  </a:cubicBezTo>
                  <a:cubicBezTo>
                    <a:pt x="8035" y="56644"/>
                    <a:pt x="7852" y="57397"/>
                    <a:pt x="7761" y="58128"/>
                  </a:cubicBezTo>
                  <a:cubicBezTo>
                    <a:pt x="7715" y="58402"/>
                    <a:pt x="7578" y="58698"/>
                    <a:pt x="7738" y="58995"/>
                  </a:cubicBezTo>
                  <a:cubicBezTo>
                    <a:pt x="7784" y="59018"/>
                    <a:pt x="7807" y="59018"/>
                    <a:pt x="7852" y="59041"/>
                  </a:cubicBezTo>
                  <a:cubicBezTo>
                    <a:pt x="7989" y="58835"/>
                    <a:pt x="8126" y="58584"/>
                    <a:pt x="8286" y="58379"/>
                  </a:cubicBezTo>
                  <a:cubicBezTo>
                    <a:pt x="8353" y="58267"/>
                    <a:pt x="8420" y="58210"/>
                    <a:pt x="8484" y="58210"/>
                  </a:cubicBezTo>
                  <a:cubicBezTo>
                    <a:pt x="8551" y="58210"/>
                    <a:pt x="8615" y="58273"/>
                    <a:pt x="8674" y="58402"/>
                  </a:cubicBezTo>
                  <a:lnTo>
                    <a:pt x="8720" y="58447"/>
                  </a:lnTo>
                  <a:cubicBezTo>
                    <a:pt x="8856" y="58516"/>
                    <a:pt x="8902" y="58630"/>
                    <a:pt x="8948" y="58767"/>
                  </a:cubicBezTo>
                  <a:cubicBezTo>
                    <a:pt x="8966" y="58823"/>
                    <a:pt x="8985" y="58893"/>
                    <a:pt x="9052" y="58893"/>
                  </a:cubicBezTo>
                  <a:cubicBezTo>
                    <a:pt x="9068" y="58893"/>
                    <a:pt x="9086" y="58890"/>
                    <a:pt x="9108" y="58881"/>
                  </a:cubicBezTo>
                  <a:cubicBezTo>
                    <a:pt x="9199" y="58858"/>
                    <a:pt x="9222" y="58790"/>
                    <a:pt x="9176" y="58676"/>
                  </a:cubicBezTo>
                  <a:cubicBezTo>
                    <a:pt x="9108" y="58521"/>
                    <a:pt x="9180" y="58483"/>
                    <a:pt x="9279" y="58483"/>
                  </a:cubicBezTo>
                  <a:cubicBezTo>
                    <a:pt x="9312" y="58483"/>
                    <a:pt x="9347" y="58487"/>
                    <a:pt x="9381" y="58493"/>
                  </a:cubicBezTo>
                  <a:cubicBezTo>
                    <a:pt x="9564" y="58493"/>
                    <a:pt x="9724" y="58447"/>
                    <a:pt x="9815" y="58242"/>
                  </a:cubicBezTo>
                  <a:cubicBezTo>
                    <a:pt x="9838" y="58173"/>
                    <a:pt x="9929" y="58082"/>
                    <a:pt x="9998" y="58059"/>
                  </a:cubicBezTo>
                  <a:cubicBezTo>
                    <a:pt x="10226" y="57991"/>
                    <a:pt x="10272" y="57808"/>
                    <a:pt x="10272" y="57626"/>
                  </a:cubicBezTo>
                  <a:cubicBezTo>
                    <a:pt x="10294" y="57397"/>
                    <a:pt x="10272" y="57146"/>
                    <a:pt x="10272" y="56918"/>
                  </a:cubicBezTo>
                  <a:cubicBezTo>
                    <a:pt x="10214" y="56918"/>
                    <a:pt x="10147" y="56973"/>
                    <a:pt x="10083" y="56973"/>
                  </a:cubicBezTo>
                  <a:cubicBezTo>
                    <a:pt x="10045" y="56973"/>
                    <a:pt x="10009" y="56954"/>
                    <a:pt x="9975" y="56895"/>
                  </a:cubicBezTo>
                  <a:cubicBezTo>
                    <a:pt x="9929" y="56804"/>
                    <a:pt x="9998" y="56781"/>
                    <a:pt x="10066" y="56781"/>
                  </a:cubicBezTo>
                  <a:lnTo>
                    <a:pt x="10089" y="56758"/>
                  </a:lnTo>
                  <a:cubicBezTo>
                    <a:pt x="10089" y="56690"/>
                    <a:pt x="10112" y="56644"/>
                    <a:pt x="10180" y="56621"/>
                  </a:cubicBezTo>
                  <a:cubicBezTo>
                    <a:pt x="10409" y="56096"/>
                    <a:pt x="10409" y="55548"/>
                    <a:pt x="10294" y="54978"/>
                  </a:cubicBezTo>
                  <a:cubicBezTo>
                    <a:pt x="10249" y="54955"/>
                    <a:pt x="10203" y="54887"/>
                    <a:pt x="10294" y="54864"/>
                  </a:cubicBezTo>
                  <a:cubicBezTo>
                    <a:pt x="10311" y="54855"/>
                    <a:pt x="10326" y="54852"/>
                    <a:pt x="10340" y="54852"/>
                  </a:cubicBezTo>
                  <a:cubicBezTo>
                    <a:pt x="10401" y="54852"/>
                    <a:pt x="10431" y="54926"/>
                    <a:pt x="10431" y="55001"/>
                  </a:cubicBezTo>
                  <a:cubicBezTo>
                    <a:pt x="10568" y="55206"/>
                    <a:pt x="10888" y="55252"/>
                    <a:pt x="10888" y="55571"/>
                  </a:cubicBezTo>
                  <a:lnTo>
                    <a:pt x="10979" y="55617"/>
                  </a:lnTo>
                  <a:cubicBezTo>
                    <a:pt x="11007" y="55625"/>
                    <a:pt x="11039" y="55629"/>
                    <a:pt x="11074" y="55629"/>
                  </a:cubicBezTo>
                  <a:cubicBezTo>
                    <a:pt x="11320" y="55629"/>
                    <a:pt x="11701" y="55432"/>
                    <a:pt x="11801" y="55252"/>
                  </a:cubicBezTo>
                  <a:cubicBezTo>
                    <a:pt x="11864" y="55104"/>
                    <a:pt x="11928" y="54975"/>
                    <a:pt x="12100" y="54975"/>
                  </a:cubicBezTo>
                  <a:cubicBezTo>
                    <a:pt x="12114" y="54975"/>
                    <a:pt x="12128" y="54976"/>
                    <a:pt x="12143" y="54978"/>
                  </a:cubicBezTo>
                  <a:cubicBezTo>
                    <a:pt x="12349" y="55001"/>
                    <a:pt x="12394" y="55138"/>
                    <a:pt x="12463" y="55297"/>
                  </a:cubicBezTo>
                  <a:cubicBezTo>
                    <a:pt x="12645" y="55800"/>
                    <a:pt x="12691" y="56347"/>
                    <a:pt x="12851" y="56850"/>
                  </a:cubicBezTo>
                  <a:cubicBezTo>
                    <a:pt x="12942" y="57101"/>
                    <a:pt x="13034" y="57283"/>
                    <a:pt x="13330" y="57283"/>
                  </a:cubicBezTo>
                  <a:cubicBezTo>
                    <a:pt x="13362" y="57282"/>
                    <a:pt x="13393" y="57281"/>
                    <a:pt x="13423" y="57281"/>
                  </a:cubicBezTo>
                  <a:cubicBezTo>
                    <a:pt x="13877" y="57281"/>
                    <a:pt x="14045" y="57449"/>
                    <a:pt x="14152" y="57899"/>
                  </a:cubicBezTo>
                  <a:cubicBezTo>
                    <a:pt x="14198" y="58036"/>
                    <a:pt x="14220" y="58173"/>
                    <a:pt x="14312" y="58265"/>
                  </a:cubicBezTo>
                  <a:cubicBezTo>
                    <a:pt x="14540" y="58447"/>
                    <a:pt x="14563" y="58721"/>
                    <a:pt x="14494" y="58972"/>
                  </a:cubicBezTo>
                  <a:cubicBezTo>
                    <a:pt x="14403" y="59269"/>
                    <a:pt x="14449" y="59566"/>
                    <a:pt x="14449" y="59862"/>
                  </a:cubicBezTo>
                  <a:cubicBezTo>
                    <a:pt x="14449" y="60022"/>
                    <a:pt x="14563" y="60159"/>
                    <a:pt x="14677" y="60228"/>
                  </a:cubicBezTo>
                  <a:cubicBezTo>
                    <a:pt x="14708" y="60254"/>
                    <a:pt x="14737" y="60264"/>
                    <a:pt x="14764" y="60264"/>
                  </a:cubicBezTo>
                  <a:cubicBezTo>
                    <a:pt x="14856" y="60264"/>
                    <a:pt x="14926" y="60144"/>
                    <a:pt x="14996" y="60091"/>
                  </a:cubicBezTo>
                  <a:cubicBezTo>
                    <a:pt x="15088" y="60045"/>
                    <a:pt x="15156" y="59977"/>
                    <a:pt x="15225" y="59931"/>
                  </a:cubicBezTo>
                  <a:cubicBezTo>
                    <a:pt x="15289" y="59883"/>
                    <a:pt x="15341" y="59824"/>
                    <a:pt x="15398" y="59824"/>
                  </a:cubicBezTo>
                  <a:cubicBezTo>
                    <a:pt x="15423" y="59824"/>
                    <a:pt x="15448" y="59835"/>
                    <a:pt x="15476" y="59862"/>
                  </a:cubicBezTo>
                  <a:cubicBezTo>
                    <a:pt x="15544" y="59931"/>
                    <a:pt x="15521" y="60022"/>
                    <a:pt x="15476" y="60114"/>
                  </a:cubicBezTo>
                  <a:cubicBezTo>
                    <a:pt x="15385" y="60387"/>
                    <a:pt x="15225" y="60661"/>
                    <a:pt x="15613" y="60844"/>
                  </a:cubicBezTo>
                  <a:cubicBezTo>
                    <a:pt x="15636" y="60844"/>
                    <a:pt x="15658" y="60912"/>
                    <a:pt x="15636" y="60958"/>
                  </a:cubicBezTo>
                  <a:cubicBezTo>
                    <a:pt x="15636" y="61209"/>
                    <a:pt x="15727" y="61437"/>
                    <a:pt x="15750" y="61666"/>
                  </a:cubicBezTo>
                  <a:cubicBezTo>
                    <a:pt x="15717" y="61688"/>
                    <a:pt x="15689" y="61696"/>
                    <a:pt x="15665" y="61696"/>
                  </a:cubicBezTo>
                  <a:cubicBezTo>
                    <a:pt x="15588" y="61696"/>
                    <a:pt x="15545" y="61609"/>
                    <a:pt x="15476" y="61574"/>
                  </a:cubicBezTo>
                  <a:cubicBezTo>
                    <a:pt x="15448" y="61567"/>
                    <a:pt x="15422" y="61562"/>
                    <a:pt x="15398" y="61562"/>
                  </a:cubicBezTo>
                  <a:cubicBezTo>
                    <a:pt x="15347" y="61562"/>
                    <a:pt x="15309" y="61587"/>
                    <a:pt x="15293" y="61666"/>
                  </a:cubicBezTo>
                  <a:cubicBezTo>
                    <a:pt x="15232" y="61912"/>
                    <a:pt x="15448" y="62178"/>
                    <a:pt x="15675" y="62178"/>
                  </a:cubicBezTo>
                  <a:cubicBezTo>
                    <a:pt x="15700" y="62178"/>
                    <a:pt x="15725" y="62175"/>
                    <a:pt x="15750" y="62168"/>
                  </a:cubicBezTo>
                  <a:cubicBezTo>
                    <a:pt x="15812" y="62150"/>
                    <a:pt x="15871" y="62136"/>
                    <a:pt x="15921" y="62136"/>
                  </a:cubicBezTo>
                  <a:cubicBezTo>
                    <a:pt x="15999" y="62136"/>
                    <a:pt x="16055" y="62171"/>
                    <a:pt x="16069" y="62282"/>
                  </a:cubicBezTo>
                  <a:cubicBezTo>
                    <a:pt x="16092" y="62465"/>
                    <a:pt x="15932" y="62579"/>
                    <a:pt x="15795" y="62601"/>
                  </a:cubicBezTo>
                  <a:cubicBezTo>
                    <a:pt x="15476" y="62693"/>
                    <a:pt x="15476" y="62693"/>
                    <a:pt x="15704" y="62944"/>
                  </a:cubicBezTo>
                  <a:cubicBezTo>
                    <a:pt x="15613" y="63058"/>
                    <a:pt x="15453" y="63172"/>
                    <a:pt x="15476" y="63241"/>
                  </a:cubicBezTo>
                  <a:cubicBezTo>
                    <a:pt x="15499" y="63320"/>
                    <a:pt x="15556" y="63338"/>
                    <a:pt x="15621" y="63338"/>
                  </a:cubicBezTo>
                  <a:cubicBezTo>
                    <a:pt x="15671" y="63338"/>
                    <a:pt x="15725" y="63328"/>
                    <a:pt x="15773" y="63328"/>
                  </a:cubicBezTo>
                  <a:cubicBezTo>
                    <a:pt x="15789" y="63328"/>
                    <a:pt x="15804" y="63329"/>
                    <a:pt x="15818" y="63332"/>
                  </a:cubicBezTo>
                  <a:cubicBezTo>
                    <a:pt x="16024" y="63355"/>
                    <a:pt x="16183" y="63400"/>
                    <a:pt x="16229" y="63629"/>
                  </a:cubicBezTo>
                  <a:cubicBezTo>
                    <a:pt x="16273" y="63759"/>
                    <a:pt x="16275" y="63973"/>
                    <a:pt x="16492" y="63973"/>
                  </a:cubicBezTo>
                  <a:cubicBezTo>
                    <a:pt x="16503" y="63973"/>
                    <a:pt x="16514" y="63972"/>
                    <a:pt x="16526" y="63971"/>
                  </a:cubicBezTo>
                  <a:cubicBezTo>
                    <a:pt x="16731" y="63948"/>
                    <a:pt x="16823" y="63788"/>
                    <a:pt x="16845" y="63629"/>
                  </a:cubicBezTo>
                  <a:cubicBezTo>
                    <a:pt x="16862" y="63479"/>
                    <a:pt x="16891" y="63426"/>
                    <a:pt x="16993" y="63426"/>
                  </a:cubicBezTo>
                  <a:cubicBezTo>
                    <a:pt x="17031" y="63426"/>
                    <a:pt x="17080" y="63434"/>
                    <a:pt x="17142" y="63446"/>
                  </a:cubicBezTo>
                  <a:cubicBezTo>
                    <a:pt x="17271" y="63481"/>
                    <a:pt x="17381" y="63500"/>
                    <a:pt x="17476" y="63500"/>
                  </a:cubicBezTo>
                  <a:cubicBezTo>
                    <a:pt x="17750" y="63500"/>
                    <a:pt x="17903" y="63345"/>
                    <a:pt x="18055" y="62990"/>
                  </a:cubicBezTo>
                  <a:cubicBezTo>
                    <a:pt x="18096" y="62908"/>
                    <a:pt x="18118" y="62826"/>
                    <a:pt x="18204" y="62826"/>
                  </a:cubicBezTo>
                  <a:cubicBezTo>
                    <a:pt x="18215" y="62826"/>
                    <a:pt x="18226" y="62827"/>
                    <a:pt x="18238" y="62830"/>
                  </a:cubicBezTo>
                  <a:cubicBezTo>
                    <a:pt x="18352" y="62830"/>
                    <a:pt x="18420" y="62807"/>
                    <a:pt x="18420" y="62670"/>
                  </a:cubicBezTo>
                  <a:cubicBezTo>
                    <a:pt x="18443" y="62556"/>
                    <a:pt x="18534" y="62510"/>
                    <a:pt x="18626" y="62465"/>
                  </a:cubicBezTo>
                  <a:cubicBezTo>
                    <a:pt x="19128" y="62259"/>
                    <a:pt x="19310" y="61620"/>
                    <a:pt x="18991" y="61186"/>
                  </a:cubicBezTo>
                  <a:cubicBezTo>
                    <a:pt x="18900" y="61049"/>
                    <a:pt x="18808" y="60912"/>
                    <a:pt x="18740" y="60753"/>
                  </a:cubicBezTo>
                  <a:cubicBezTo>
                    <a:pt x="18694" y="60707"/>
                    <a:pt x="18603" y="60661"/>
                    <a:pt x="18671" y="60593"/>
                  </a:cubicBezTo>
                  <a:cubicBezTo>
                    <a:pt x="18697" y="60568"/>
                    <a:pt x="18725" y="60558"/>
                    <a:pt x="18754" y="60558"/>
                  </a:cubicBezTo>
                  <a:cubicBezTo>
                    <a:pt x="18804" y="60558"/>
                    <a:pt x="18856" y="60587"/>
                    <a:pt x="18900" y="60616"/>
                  </a:cubicBezTo>
                  <a:cubicBezTo>
                    <a:pt x="19265" y="60890"/>
                    <a:pt x="19356" y="61255"/>
                    <a:pt x="19379" y="61666"/>
                  </a:cubicBezTo>
                  <a:cubicBezTo>
                    <a:pt x="19379" y="62168"/>
                    <a:pt x="19425" y="62259"/>
                    <a:pt x="19927" y="62328"/>
                  </a:cubicBezTo>
                  <a:cubicBezTo>
                    <a:pt x="20109" y="62350"/>
                    <a:pt x="20223" y="62442"/>
                    <a:pt x="20223" y="62624"/>
                  </a:cubicBezTo>
                  <a:cubicBezTo>
                    <a:pt x="20204" y="62815"/>
                    <a:pt x="20281" y="62830"/>
                    <a:pt x="20399" y="62830"/>
                  </a:cubicBezTo>
                  <a:cubicBezTo>
                    <a:pt x="20423" y="62830"/>
                    <a:pt x="20448" y="62830"/>
                    <a:pt x="20475" y="62830"/>
                  </a:cubicBezTo>
                  <a:cubicBezTo>
                    <a:pt x="20817" y="62830"/>
                    <a:pt x="21159" y="63263"/>
                    <a:pt x="21091" y="63606"/>
                  </a:cubicBezTo>
                  <a:cubicBezTo>
                    <a:pt x="21071" y="63674"/>
                    <a:pt x="21040" y="63696"/>
                    <a:pt x="21004" y="63696"/>
                  </a:cubicBezTo>
                  <a:cubicBezTo>
                    <a:pt x="20956" y="63696"/>
                    <a:pt x="20902" y="63655"/>
                    <a:pt x="20863" y="63629"/>
                  </a:cubicBezTo>
                  <a:cubicBezTo>
                    <a:pt x="20751" y="63565"/>
                    <a:pt x="20639" y="63489"/>
                    <a:pt x="20495" y="63489"/>
                  </a:cubicBezTo>
                  <a:cubicBezTo>
                    <a:pt x="20434" y="63489"/>
                    <a:pt x="20367" y="63503"/>
                    <a:pt x="20292" y="63537"/>
                  </a:cubicBezTo>
                  <a:cubicBezTo>
                    <a:pt x="20497" y="63651"/>
                    <a:pt x="20680" y="63788"/>
                    <a:pt x="20885" y="63880"/>
                  </a:cubicBezTo>
                  <a:cubicBezTo>
                    <a:pt x="21156" y="64020"/>
                    <a:pt x="21312" y="64098"/>
                    <a:pt x="21438" y="64098"/>
                  </a:cubicBezTo>
                  <a:cubicBezTo>
                    <a:pt x="21601" y="64098"/>
                    <a:pt x="21715" y="63969"/>
                    <a:pt x="21958" y="63674"/>
                  </a:cubicBezTo>
                  <a:cubicBezTo>
                    <a:pt x="22346" y="63241"/>
                    <a:pt x="22871" y="63263"/>
                    <a:pt x="23328" y="63104"/>
                  </a:cubicBezTo>
                  <a:cubicBezTo>
                    <a:pt x="23528" y="63028"/>
                    <a:pt x="23717" y="62987"/>
                    <a:pt x="23895" y="62987"/>
                  </a:cubicBezTo>
                  <a:cubicBezTo>
                    <a:pt x="24204" y="62987"/>
                    <a:pt x="24483" y="63111"/>
                    <a:pt x="24743" y="63400"/>
                  </a:cubicBezTo>
                  <a:cubicBezTo>
                    <a:pt x="24815" y="63482"/>
                    <a:pt x="24896" y="63528"/>
                    <a:pt x="24969" y="63528"/>
                  </a:cubicBezTo>
                  <a:cubicBezTo>
                    <a:pt x="25060" y="63528"/>
                    <a:pt x="25139" y="63460"/>
                    <a:pt x="25177" y="63309"/>
                  </a:cubicBezTo>
                  <a:cubicBezTo>
                    <a:pt x="25268" y="62830"/>
                    <a:pt x="25656" y="62647"/>
                    <a:pt x="25953" y="62373"/>
                  </a:cubicBezTo>
                  <a:cubicBezTo>
                    <a:pt x="26002" y="62324"/>
                    <a:pt x="26051" y="62300"/>
                    <a:pt x="26097" y="62300"/>
                  </a:cubicBezTo>
                  <a:cubicBezTo>
                    <a:pt x="26157" y="62300"/>
                    <a:pt x="26210" y="62341"/>
                    <a:pt x="26249" y="62419"/>
                  </a:cubicBezTo>
                  <a:cubicBezTo>
                    <a:pt x="26355" y="62583"/>
                    <a:pt x="26472" y="62644"/>
                    <a:pt x="26595" y="62644"/>
                  </a:cubicBezTo>
                  <a:cubicBezTo>
                    <a:pt x="26712" y="62644"/>
                    <a:pt x="26834" y="62588"/>
                    <a:pt x="26957" y="62510"/>
                  </a:cubicBezTo>
                  <a:cubicBezTo>
                    <a:pt x="27140" y="62419"/>
                    <a:pt x="27299" y="62259"/>
                    <a:pt x="27482" y="62145"/>
                  </a:cubicBezTo>
                  <a:cubicBezTo>
                    <a:pt x="27583" y="62073"/>
                    <a:pt x="27693" y="62028"/>
                    <a:pt x="27807" y="62028"/>
                  </a:cubicBezTo>
                  <a:cubicBezTo>
                    <a:pt x="27873" y="62028"/>
                    <a:pt x="27940" y="62043"/>
                    <a:pt x="28007" y="62077"/>
                  </a:cubicBezTo>
                  <a:cubicBezTo>
                    <a:pt x="28281" y="62236"/>
                    <a:pt x="28555" y="62213"/>
                    <a:pt x="28829" y="62282"/>
                  </a:cubicBezTo>
                  <a:cubicBezTo>
                    <a:pt x="29628" y="62442"/>
                    <a:pt x="30426" y="62647"/>
                    <a:pt x="30906" y="63400"/>
                  </a:cubicBezTo>
                  <a:cubicBezTo>
                    <a:pt x="30965" y="63498"/>
                    <a:pt x="31011" y="63538"/>
                    <a:pt x="31053" y="63538"/>
                  </a:cubicBezTo>
                  <a:cubicBezTo>
                    <a:pt x="31110" y="63538"/>
                    <a:pt x="31160" y="63469"/>
                    <a:pt x="31225" y="63378"/>
                  </a:cubicBezTo>
                  <a:cubicBezTo>
                    <a:pt x="31406" y="63098"/>
                    <a:pt x="31599" y="62937"/>
                    <a:pt x="31812" y="62937"/>
                  </a:cubicBezTo>
                  <a:cubicBezTo>
                    <a:pt x="31895" y="62937"/>
                    <a:pt x="31980" y="62961"/>
                    <a:pt x="32070" y="63012"/>
                  </a:cubicBezTo>
                  <a:cubicBezTo>
                    <a:pt x="32572" y="63263"/>
                    <a:pt x="33097" y="63058"/>
                    <a:pt x="33599" y="63263"/>
                  </a:cubicBezTo>
                  <a:cubicBezTo>
                    <a:pt x="33640" y="63279"/>
                    <a:pt x="33676" y="63286"/>
                    <a:pt x="33706" y="63286"/>
                  </a:cubicBezTo>
                  <a:cubicBezTo>
                    <a:pt x="33898" y="63286"/>
                    <a:pt x="33908" y="63013"/>
                    <a:pt x="33987" y="62875"/>
                  </a:cubicBezTo>
                  <a:cubicBezTo>
                    <a:pt x="34078" y="62738"/>
                    <a:pt x="34124" y="62601"/>
                    <a:pt x="33919" y="62510"/>
                  </a:cubicBezTo>
                  <a:cubicBezTo>
                    <a:pt x="33690" y="62396"/>
                    <a:pt x="33782" y="62282"/>
                    <a:pt x="33919" y="62191"/>
                  </a:cubicBezTo>
                  <a:cubicBezTo>
                    <a:pt x="34170" y="62054"/>
                    <a:pt x="34261" y="61848"/>
                    <a:pt x="34170" y="61574"/>
                  </a:cubicBezTo>
                  <a:cubicBezTo>
                    <a:pt x="34152" y="61484"/>
                    <a:pt x="34148" y="61394"/>
                    <a:pt x="34226" y="61394"/>
                  </a:cubicBezTo>
                  <a:cubicBezTo>
                    <a:pt x="34247" y="61394"/>
                    <a:pt x="34273" y="61400"/>
                    <a:pt x="34307" y="61415"/>
                  </a:cubicBezTo>
                  <a:cubicBezTo>
                    <a:pt x="34558" y="61552"/>
                    <a:pt x="34832" y="61620"/>
                    <a:pt x="35014" y="61871"/>
                  </a:cubicBezTo>
                  <a:cubicBezTo>
                    <a:pt x="35265" y="62213"/>
                    <a:pt x="35516" y="62533"/>
                    <a:pt x="35768" y="62875"/>
                  </a:cubicBezTo>
                  <a:cubicBezTo>
                    <a:pt x="35882" y="63035"/>
                    <a:pt x="35950" y="63195"/>
                    <a:pt x="35927" y="63423"/>
                  </a:cubicBezTo>
                  <a:cubicBezTo>
                    <a:pt x="35904" y="63743"/>
                    <a:pt x="36110" y="63994"/>
                    <a:pt x="36361" y="64154"/>
                  </a:cubicBezTo>
                  <a:cubicBezTo>
                    <a:pt x="36425" y="64200"/>
                    <a:pt x="36497" y="64223"/>
                    <a:pt x="36569" y="64223"/>
                  </a:cubicBezTo>
                  <a:cubicBezTo>
                    <a:pt x="36675" y="64223"/>
                    <a:pt x="36781" y="64171"/>
                    <a:pt x="36863" y="64062"/>
                  </a:cubicBezTo>
                  <a:cubicBezTo>
                    <a:pt x="36977" y="63903"/>
                    <a:pt x="37091" y="63743"/>
                    <a:pt x="36909" y="63583"/>
                  </a:cubicBezTo>
                  <a:cubicBezTo>
                    <a:pt x="36749" y="63423"/>
                    <a:pt x="36795" y="63309"/>
                    <a:pt x="36886" y="63149"/>
                  </a:cubicBezTo>
                  <a:cubicBezTo>
                    <a:pt x="36972" y="63029"/>
                    <a:pt x="37045" y="62934"/>
                    <a:pt x="37174" y="62934"/>
                  </a:cubicBezTo>
                  <a:cubicBezTo>
                    <a:pt x="37216" y="62934"/>
                    <a:pt x="37264" y="62944"/>
                    <a:pt x="37320" y="62967"/>
                  </a:cubicBezTo>
                  <a:cubicBezTo>
                    <a:pt x="37362" y="62979"/>
                    <a:pt x="37406" y="62986"/>
                    <a:pt x="37444" y="62986"/>
                  </a:cubicBezTo>
                  <a:cubicBezTo>
                    <a:pt x="37552" y="62986"/>
                    <a:pt x="37620" y="62929"/>
                    <a:pt x="37502" y="62761"/>
                  </a:cubicBezTo>
                  <a:cubicBezTo>
                    <a:pt x="37434" y="62670"/>
                    <a:pt x="37434" y="62601"/>
                    <a:pt x="37525" y="62533"/>
                  </a:cubicBezTo>
                  <a:cubicBezTo>
                    <a:pt x="37557" y="62491"/>
                    <a:pt x="37594" y="62473"/>
                    <a:pt x="37633" y="62473"/>
                  </a:cubicBezTo>
                  <a:cubicBezTo>
                    <a:pt x="37678" y="62473"/>
                    <a:pt x="37727" y="62496"/>
                    <a:pt x="37776" y="62533"/>
                  </a:cubicBezTo>
                  <a:cubicBezTo>
                    <a:pt x="37982" y="62647"/>
                    <a:pt x="38096" y="62807"/>
                    <a:pt x="38050" y="63058"/>
                  </a:cubicBezTo>
                  <a:cubicBezTo>
                    <a:pt x="38004" y="63378"/>
                    <a:pt x="38096" y="63629"/>
                    <a:pt x="38392" y="63788"/>
                  </a:cubicBezTo>
                  <a:cubicBezTo>
                    <a:pt x="38689" y="63948"/>
                    <a:pt x="38986" y="64108"/>
                    <a:pt x="39328" y="64222"/>
                  </a:cubicBezTo>
                  <a:cubicBezTo>
                    <a:pt x="39716" y="64359"/>
                    <a:pt x="39739" y="64359"/>
                    <a:pt x="39465" y="64701"/>
                  </a:cubicBezTo>
                  <a:cubicBezTo>
                    <a:pt x="39283" y="64930"/>
                    <a:pt x="39305" y="65089"/>
                    <a:pt x="39579" y="65226"/>
                  </a:cubicBezTo>
                  <a:cubicBezTo>
                    <a:pt x="39690" y="65282"/>
                    <a:pt x="39784" y="65312"/>
                    <a:pt x="39881" y="65312"/>
                  </a:cubicBezTo>
                  <a:cubicBezTo>
                    <a:pt x="39945" y="65312"/>
                    <a:pt x="40009" y="65299"/>
                    <a:pt x="40081" y="65272"/>
                  </a:cubicBezTo>
                  <a:cubicBezTo>
                    <a:pt x="40333" y="65181"/>
                    <a:pt x="40606" y="65181"/>
                    <a:pt x="40858" y="65181"/>
                  </a:cubicBezTo>
                  <a:cubicBezTo>
                    <a:pt x="40880" y="65178"/>
                    <a:pt x="40901" y="65177"/>
                    <a:pt x="40920" y="65177"/>
                  </a:cubicBezTo>
                  <a:cubicBezTo>
                    <a:pt x="41057" y="65177"/>
                    <a:pt x="41114" y="65249"/>
                    <a:pt x="41154" y="65409"/>
                  </a:cubicBezTo>
                  <a:cubicBezTo>
                    <a:pt x="41252" y="65858"/>
                    <a:pt x="41350" y="65990"/>
                    <a:pt x="41719" y="65990"/>
                  </a:cubicBezTo>
                  <a:cubicBezTo>
                    <a:pt x="41781" y="65990"/>
                    <a:pt x="41851" y="65986"/>
                    <a:pt x="41930" y="65980"/>
                  </a:cubicBezTo>
                  <a:cubicBezTo>
                    <a:pt x="41953" y="65980"/>
                    <a:pt x="41979" y="65982"/>
                    <a:pt x="42003" y="65982"/>
                  </a:cubicBezTo>
                  <a:cubicBezTo>
                    <a:pt x="42052" y="65982"/>
                    <a:pt x="42098" y="65972"/>
                    <a:pt x="42113" y="65911"/>
                  </a:cubicBezTo>
                  <a:cubicBezTo>
                    <a:pt x="42136" y="65797"/>
                    <a:pt x="42090" y="65729"/>
                    <a:pt x="42022" y="65706"/>
                  </a:cubicBezTo>
                  <a:cubicBezTo>
                    <a:pt x="41885" y="65637"/>
                    <a:pt x="41771" y="65614"/>
                    <a:pt x="41611" y="65569"/>
                  </a:cubicBezTo>
                  <a:cubicBezTo>
                    <a:pt x="41780" y="65480"/>
                    <a:pt x="42004" y="65439"/>
                    <a:pt x="42231" y="65439"/>
                  </a:cubicBezTo>
                  <a:cubicBezTo>
                    <a:pt x="42587" y="65439"/>
                    <a:pt x="42950" y="65539"/>
                    <a:pt x="43117" y="65706"/>
                  </a:cubicBezTo>
                  <a:cubicBezTo>
                    <a:pt x="43163" y="65751"/>
                    <a:pt x="43209" y="65820"/>
                    <a:pt x="43209" y="65866"/>
                  </a:cubicBezTo>
                  <a:cubicBezTo>
                    <a:pt x="43115" y="66111"/>
                    <a:pt x="43171" y="66171"/>
                    <a:pt x="43267" y="66171"/>
                  </a:cubicBezTo>
                  <a:cubicBezTo>
                    <a:pt x="43358" y="66171"/>
                    <a:pt x="43484" y="66117"/>
                    <a:pt x="43551" y="66117"/>
                  </a:cubicBezTo>
                  <a:cubicBezTo>
                    <a:pt x="43756" y="66117"/>
                    <a:pt x="43893" y="65957"/>
                    <a:pt x="44030" y="65820"/>
                  </a:cubicBezTo>
                  <a:cubicBezTo>
                    <a:pt x="44088" y="65762"/>
                    <a:pt x="44155" y="65704"/>
                    <a:pt x="44231" y="65704"/>
                  </a:cubicBezTo>
                  <a:cubicBezTo>
                    <a:pt x="44275" y="65704"/>
                    <a:pt x="44322" y="65724"/>
                    <a:pt x="44373" y="65774"/>
                  </a:cubicBezTo>
                  <a:cubicBezTo>
                    <a:pt x="44464" y="65888"/>
                    <a:pt x="44715" y="65934"/>
                    <a:pt x="44555" y="66185"/>
                  </a:cubicBezTo>
                  <a:cubicBezTo>
                    <a:pt x="44418" y="66413"/>
                    <a:pt x="44555" y="66459"/>
                    <a:pt x="44761" y="66482"/>
                  </a:cubicBezTo>
                  <a:cubicBezTo>
                    <a:pt x="45057" y="66505"/>
                    <a:pt x="45377" y="66550"/>
                    <a:pt x="45765" y="66619"/>
                  </a:cubicBezTo>
                  <a:cubicBezTo>
                    <a:pt x="45628" y="66687"/>
                    <a:pt x="45582" y="66710"/>
                    <a:pt x="45537" y="66733"/>
                  </a:cubicBezTo>
                  <a:cubicBezTo>
                    <a:pt x="45377" y="66801"/>
                    <a:pt x="45149" y="66710"/>
                    <a:pt x="45080" y="66938"/>
                  </a:cubicBezTo>
                  <a:cubicBezTo>
                    <a:pt x="45035" y="67189"/>
                    <a:pt x="45331" y="67098"/>
                    <a:pt x="45400" y="67235"/>
                  </a:cubicBezTo>
                  <a:cubicBezTo>
                    <a:pt x="45468" y="67349"/>
                    <a:pt x="45765" y="67418"/>
                    <a:pt x="45514" y="67623"/>
                  </a:cubicBezTo>
                  <a:cubicBezTo>
                    <a:pt x="45194" y="67874"/>
                    <a:pt x="44852" y="68102"/>
                    <a:pt x="44418" y="68194"/>
                  </a:cubicBezTo>
                  <a:cubicBezTo>
                    <a:pt x="44149" y="68255"/>
                    <a:pt x="43883" y="68286"/>
                    <a:pt x="43620" y="68286"/>
                  </a:cubicBezTo>
                  <a:cubicBezTo>
                    <a:pt x="43192" y="68286"/>
                    <a:pt x="42774" y="68204"/>
                    <a:pt x="42364" y="68034"/>
                  </a:cubicBezTo>
                  <a:cubicBezTo>
                    <a:pt x="42232" y="67984"/>
                    <a:pt x="42088" y="67899"/>
                    <a:pt x="41957" y="67899"/>
                  </a:cubicBezTo>
                  <a:cubicBezTo>
                    <a:pt x="41908" y="67899"/>
                    <a:pt x="41860" y="67911"/>
                    <a:pt x="41816" y="67943"/>
                  </a:cubicBezTo>
                  <a:cubicBezTo>
                    <a:pt x="41474" y="68171"/>
                    <a:pt x="41109" y="68399"/>
                    <a:pt x="40743" y="68605"/>
                  </a:cubicBezTo>
                  <a:cubicBezTo>
                    <a:pt x="40538" y="68696"/>
                    <a:pt x="40606" y="68810"/>
                    <a:pt x="40812" y="68856"/>
                  </a:cubicBezTo>
                  <a:cubicBezTo>
                    <a:pt x="41268" y="68993"/>
                    <a:pt x="41634" y="69289"/>
                    <a:pt x="42022" y="69540"/>
                  </a:cubicBezTo>
                  <a:cubicBezTo>
                    <a:pt x="42159" y="69632"/>
                    <a:pt x="42250" y="69769"/>
                    <a:pt x="42159" y="69974"/>
                  </a:cubicBezTo>
                  <a:cubicBezTo>
                    <a:pt x="42030" y="70250"/>
                    <a:pt x="41425" y="70556"/>
                    <a:pt x="41029" y="70556"/>
                  </a:cubicBezTo>
                  <a:cubicBezTo>
                    <a:pt x="40934" y="70556"/>
                    <a:pt x="40851" y="70539"/>
                    <a:pt x="40789" y="70499"/>
                  </a:cubicBezTo>
                  <a:cubicBezTo>
                    <a:pt x="40333" y="70202"/>
                    <a:pt x="39830" y="69928"/>
                    <a:pt x="39488" y="69472"/>
                  </a:cubicBezTo>
                  <a:cubicBezTo>
                    <a:pt x="39077" y="68947"/>
                    <a:pt x="38575" y="68490"/>
                    <a:pt x="37959" y="68217"/>
                  </a:cubicBezTo>
                  <a:cubicBezTo>
                    <a:pt x="37297" y="67897"/>
                    <a:pt x="36635" y="67577"/>
                    <a:pt x="35973" y="67258"/>
                  </a:cubicBezTo>
                  <a:cubicBezTo>
                    <a:pt x="35542" y="67064"/>
                    <a:pt x="35112" y="66891"/>
                    <a:pt x="34662" y="66891"/>
                  </a:cubicBezTo>
                  <a:cubicBezTo>
                    <a:pt x="34635" y="66891"/>
                    <a:pt x="34608" y="66891"/>
                    <a:pt x="34581" y="66893"/>
                  </a:cubicBezTo>
                  <a:cubicBezTo>
                    <a:pt x="34531" y="66898"/>
                    <a:pt x="34482" y="66900"/>
                    <a:pt x="34434" y="66900"/>
                  </a:cubicBezTo>
                  <a:cubicBezTo>
                    <a:pt x="34257" y="66900"/>
                    <a:pt x="34090" y="66863"/>
                    <a:pt x="33964" y="66756"/>
                  </a:cubicBezTo>
                  <a:cubicBezTo>
                    <a:pt x="33348" y="66322"/>
                    <a:pt x="32640" y="66162"/>
                    <a:pt x="31933" y="66117"/>
                  </a:cubicBezTo>
                  <a:cubicBezTo>
                    <a:pt x="31773" y="66094"/>
                    <a:pt x="31636" y="66048"/>
                    <a:pt x="31522" y="65980"/>
                  </a:cubicBezTo>
                  <a:cubicBezTo>
                    <a:pt x="31088" y="65729"/>
                    <a:pt x="30632" y="65523"/>
                    <a:pt x="30449" y="64998"/>
                  </a:cubicBezTo>
                  <a:cubicBezTo>
                    <a:pt x="30367" y="64730"/>
                    <a:pt x="30154" y="64630"/>
                    <a:pt x="29894" y="64630"/>
                  </a:cubicBezTo>
                  <a:cubicBezTo>
                    <a:pt x="29867" y="64630"/>
                    <a:pt x="29839" y="64631"/>
                    <a:pt x="29810" y="64633"/>
                  </a:cubicBezTo>
                  <a:cubicBezTo>
                    <a:pt x="29761" y="64638"/>
                    <a:pt x="29713" y="64640"/>
                    <a:pt x="29666" y="64640"/>
                  </a:cubicBezTo>
                  <a:cubicBezTo>
                    <a:pt x="29282" y="64640"/>
                    <a:pt x="28992" y="64467"/>
                    <a:pt x="28829" y="64039"/>
                  </a:cubicBezTo>
                  <a:cubicBezTo>
                    <a:pt x="28765" y="63827"/>
                    <a:pt x="28008" y="63416"/>
                    <a:pt x="27702" y="63416"/>
                  </a:cubicBezTo>
                  <a:cubicBezTo>
                    <a:pt x="27679" y="63416"/>
                    <a:pt x="27659" y="63419"/>
                    <a:pt x="27642" y="63423"/>
                  </a:cubicBezTo>
                  <a:cubicBezTo>
                    <a:pt x="27559" y="63449"/>
                    <a:pt x="27478" y="63458"/>
                    <a:pt x="27399" y="63458"/>
                  </a:cubicBezTo>
                  <a:cubicBezTo>
                    <a:pt x="27193" y="63458"/>
                    <a:pt x="26995" y="63394"/>
                    <a:pt x="26797" y="63378"/>
                  </a:cubicBezTo>
                  <a:cubicBezTo>
                    <a:pt x="26666" y="63345"/>
                    <a:pt x="26511" y="63265"/>
                    <a:pt x="26375" y="63265"/>
                  </a:cubicBezTo>
                  <a:cubicBezTo>
                    <a:pt x="26322" y="63265"/>
                    <a:pt x="26271" y="63277"/>
                    <a:pt x="26227" y="63309"/>
                  </a:cubicBezTo>
                  <a:cubicBezTo>
                    <a:pt x="25428" y="63788"/>
                    <a:pt x="24652" y="64245"/>
                    <a:pt x="24332" y="65249"/>
                  </a:cubicBezTo>
                  <a:cubicBezTo>
                    <a:pt x="24104" y="65980"/>
                    <a:pt x="23556" y="66459"/>
                    <a:pt x="22757" y="66642"/>
                  </a:cubicBezTo>
                  <a:cubicBezTo>
                    <a:pt x="22665" y="66661"/>
                    <a:pt x="22576" y="66670"/>
                    <a:pt x="22489" y="66670"/>
                  </a:cubicBezTo>
                  <a:cubicBezTo>
                    <a:pt x="22063" y="66670"/>
                    <a:pt x="21702" y="66455"/>
                    <a:pt x="21342" y="66208"/>
                  </a:cubicBezTo>
                  <a:cubicBezTo>
                    <a:pt x="21035" y="65997"/>
                    <a:pt x="20713" y="65770"/>
                    <a:pt x="20361" y="65770"/>
                  </a:cubicBezTo>
                  <a:cubicBezTo>
                    <a:pt x="20293" y="65770"/>
                    <a:pt x="20225" y="65779"/>
                    <a:pt x="20155" y="65797"/>
                  </a:cubicBezTo>
                  <a:cubicBezTo>
                    <a:pt x="20091" y="65811"/>
                    <a:pt x="20036" y="65817"/>
                    <a:pt x="19988" y="65817"/>
                  </a:cubicBezTo>
                  <a:cubicBezTo>
                    <a:pt x="19797" y="65817"/>
                    <a:pt x="19717" y="65715"/>
                    <a:pt x="19607" y="65569"/>
                  </a:cubicBezTo>
                  <a:lnTo>
                    <a:pt x="19562" y="65569"/>
                  </a:lnTo>
                  <a:cubicBezTo>
                    <a:pt x="19265" y="65980"/>
                    <a:pt x="19562" y="66390"/>
                    <a:pt x="19447" y="66824"/>
                  </a:cubicBezTo>
                  <a:cubicBezTo>
                    <a:pt x="19356" y="67235"/>
                    <a:pt x="19128" y="67577"/>
                    <a:pt x="18922" y="67943"/>
                  </a:cubicBezTo>
                  <a:cubicBezTo>
                    <a:pt x="18740" y="68308"/>
                    <a:pt x="18534" y="68650"/>
                    <a:pt x="18283" y="69061"/>
                  </a:cubicBezTo>
                  <a:cubicBezTo>
                    <a:pt x="18428" y="69013"/>
                    <a:pt x="18539" y="68896"/>
                    <a:pt x="18624" y="68896"/>
                  </a:cubicBezTo>
                  <a:cubicBezTo>
                    <a:pt x="18659" y="68896"/>
                    <a:pt x="18690" y="68916"/>
                    <a:pt x="18717" y="68970"/>
                  </a:cubicBezTo>
                  <a:cubicBezTo>
                    <a:pt x="18808" y="69107"/>
                    <a:pt x="18626" y="69152"/>
                    <a:pt x="18512" y="69221"/>
                  </a:cubicBezTo>
                  <a:cubicBezTo>
                    <a:pt x="18329" y="69358"/>
                    <a:pt x="18146" y="69518"/>
                    <a:pt x="17941" y="69632"/>
                  </a:cubicBezTo>
                  <a:cubicBezTo>
                    <a:pt x="17530" y="69906"/>
                    <a:pt x="17256" y="70385"/>
                    <a:pt x="16754" y="70568"/>
                  </a:cubicBezTo>
                  <a:cubicBezTo>
                    <a:pt x="16681" y="70592"/>
                    <a:pt x="16614" y="70616"/>
                    <a:pt x="16551" y="70616"/>
                  </a:cubicBezTo>
                  <a:cubicBezTo>
                    <a:pt x="16495" y="70616"/>
                    <a:pt x="16442" y="70598"/>
                    <a:pt x="16389" y="70545"/>
                  </a:cubicBezTo>
                  <a:cubicBezTo>
                    <a:pt x="16297" y="70453"/>
                    <a:pt x="16224" y="70416"/>
                    <a:pt x="16164" y="70416"/>
                  </a:cubicBezTo>
                  <a:cubicBezTo>
                    <a:pt x="16061" y="70416"/>
                    <a:pt x="15999" y="70528"/>
                    <a:pt x="15955" y="70659"/>
                  </a:cubicBezTo>
                  <a:cubicBezTo>
                    <a:pt x="15841" y="70978"/>
                    <a:pt x="15773" y="71298"/>
                    <a:pt x="15681" y="71617"/>
                  </a:cubicBezTo>
                  <a:cubicBezTo>
                    <a:pt x="15567" y="72028"/>
                    <a:pt x="15773" y="72325"/>
                    <a:pt x="16161" y="72485"/>
                  </a:cubicBezTo>
                  <a:cubicBezTo>
                    <a:pt x="16571" y="72645"/>
                    <a:pt x="17005" y="72736"/>
                    <a:pt x="17416" y="72896"/>
                  </a:cubicBezTo>
                  <a:cubicBezTo>
                    <a:pt x="18283" y="73215"/>
                    <a:pt x="18785" y="74128"/>
                    <a:pt x="18534" y="75041"/>
                  </a:cubicBezTo>
                  <a:cubicBezTo>
                    <a:pt x="18443" y="75338"/>
                    <a:pt x="18512" y="75658"/>
                    <a:pt x="18694" y="75863"/>
                  </a:cubicBezTo>
                  <a:cubicBezTo>
                    <a:pt x="18845" y="75575"/>
                    <a:pt x="18905" y="75469"/>
                    <a:pt x="19052" y="75469"/>
                  </a:cubicBezTo>
                  <a:cubicBezTo>
                    <a:pt x="19151" y="75469"/>
                    <a:pt x="19288" y="75516"/>
                    <a:pt x="19516" y="75589"/>
                  </a:cubicBezTo>
                  <a:cubicBezTo>
                    <a:pt x="19835" y="75703"/>
                    <a:pt x="20109" y="75840"/>
                    <a:pt x="20292" y="76137"/>
                  </a:cubicBezTo>
                  <a:cubicBezTo>
                    <a:pt x="20383" y="76251"/>
                    <a:pt x="20497" y="76342"/>
                    <a:pt x="20634" y="76434"/>
                  </a:cubicBezTo>
                  <a:cubicBezTo>
                    <a:pt x="21068" y="76730"/>
                    <a:pt x="21547" y="76981"/>
                    <a:pt x="21913" y="77347"/>
                  </a:cubicBezTo>
                  <a:cubicBezTo>
                    <a:pt x="22917" y="78374"/>
                    <a:pt x="23487" y="79675"/>
                    <a:pt x="23967" y="80999"/>
                  </a:cubicBezTo>
                  <a:cubicBezTo>
                    <a:pt x="24127" y="81501"/>
                    <a:pt x="24081" y="82094"/>
                    <a:pt x="23579" y="82505"/>
                  </a:cubicBezTo>
                  <a:cubicBezTo>
                    <a:pt x="23328" y="82711"/>
                    <a:pt x="23145" y="82939"/>
                    <a:pt x="22894" y="83121"/>
                  </a:cubicBezTo>
                  <a:cubicBezTo>
                    <a:pt x="22711" y="83281"/>
                    <a:pt x="22506" y="83441"/>
                    <a:pt x="22392" y="83669"/>
                  </a:cubicBezTo>
                  <a:cubicBezTo>
                    <a:pt x="22050" y="84559"/>
                    <a:pt x="22186" y="86248"/>
                    <a:pt x="23008" y="86956"/>
                  </a:cubicBezTo>
                  <a:cubicBezTo>
                    <a:pt x="23305" y="87184"/>
                    <a:pt x="23510" y="87481"/>
                    <a:pt x="23510" y="87892"/>
                  </a:cubicBezTo>
                  <a:cubicBezTo>
                    <a:pt x="23487" y="87983"/>
                    <a:pt x="23533" y="88006"/>
                    <a:pt x="23647" y="88006"/>
                  </a:cubicBezTo>
                  <a:cubicBezTo>
                    <a:pt x="23669" y="88002"/>
                    <a:pt x="23690" y="88000"/>
                    <a:pt x="23712" y="88000"/>
                  </a:cubicBezTo>
                  <a:cubicBezTo>
                    <a:pt x="24033" y="88000"/>
                    <a:pt x="24345" y="88458"/>
                    <a:pt x="24195" y="88736"/>
                  </a:cubicBezTo>
                  <a:cubicBezTo>
                    <a:pt x="23921" y="89124"/>
                    <a:pt x="23898" y="89535"/>
                    <a:pt x="23990" y="89992"/>
                  </a:cubicBezTo>
                  <a:cubicBezTo>
                    <a:pt x="24085" y="90490"/>
                    <a:pt x="24599" y="90908"/>
                    <a:pt x="25099" y="90908"/>
                  </a:cubicBezTo>
                  <a:cubicBezTo>
                    <a:pt x="25195" y="90908"/>
                    <a:pt x="25290" y="90892"/>
                    <a:pt x="25382" y="90859"/>
                  </a:cubicBezTo>
                  <a:cubicBezTo>
                    <a:pt x="25475" y="90833"/>
                    <a:pt x="25558" y="90818"/>
                    <a:pt x="25633" y="90818"/>
                  </a:cubicBezTo>
                  <a:cubicBezTo>
                    <a:pt x="25813" y="90818"/>
                    <a:pt x="25940" y="90907"/>
                    <a:pt x="26021" y="91133"/>
                  </a:cubicBezTo>
                  <a:cubicBezTo>
                    <a:pt x="26158" y="91430"/>
                    <a:pt x="26318" y="91727"/>
                    <a:pt x="26478" y="92023"/>
                  </a:cubicBezTo>
                  <a:cubicBezTo>
                    <a:pt x="26523" y="92128"/>
                    <a:pt x="26597" y="92194"/>
                    <a:pt x="26682" y="92194"/>
                  </a:cubicBezTo>
                  <a:cubicBezTo>
                    <a:pt x="26726" y="92194"/>
                    <a:pt x="26773" y="92176"/>
                    <a:pt x="26820" y="92137"/>
                  </a:cubicBezTo>
                  <a:cubicBezTo>
                    <a:pt x="27048" y="91978"/>
                    <a:pt x="27345" y="91841"/>
                    <a:pt x="27459" y="91544"/>
                  </a:cubicBezTo>
                  <a:cubicBezTo>
                    <a:pt x="27550" y="91270"/>
                    <a:pt x="27733" y="91065"/>
                    <a:pt x="28075" y="90905"/>
                  </a:cubicBezTo>
                  <a:cubicBezTo>
                    <a:pt x="27322" y="90791"/>
                    <a:pt x="27322" y="90174"/>
                    <a:pt x="27322" y="89786"/>
                  </a:cubicBezTo>
                  <a:cubicBezTo>
                    <a:pt x="27345" y="89102"/>
                    <a:pt x="27459" y="88417"/>
                    <a:pt x="27505" y="87732"/>
                  </a:cubicBezTo>
                  <a:cubicBezTo>
                    <a:pt x="27528" y="87595"/>
                    <a:pt x="27596" y="87367"/>
                    <a:pt x="27756" y="87344"/>
                  </a:cubicBezTo>
                  <a:cubicBezTo>
                    <a:pt x="28190" y="87230"/>
                    <a:pt x="28532" y="86933"/>
                    <a:pt x="28966" y="86819"/>
                  </a:cubicBezTo>
                  <a:cubicBezTo>
                    <a:pt x="29084" y="86780"/>
                    <a:pt x="29203" y="86764"/>
                    <a:pt x="29321" y="86764"/>
                  </a:cubicBezTo>
                  <a:cubicBezTo>
                    <a:pt x="29681" y="86764"/>
                    <a:pt x="30037" y="86910"/>
                    <a:pt x="30381" y="86979"/>
                  </a:cubicBezTo>
                  <a:cubicBezTo>
                    <a:pt x="30495" y="87002"/>
                    <a:pt x="30609" y="87139"/>
                    <a:pt x="30563" y="87276"/>
                  </a:cubicBezTo>
                  <a:cubicBezTo>
                    <a:pt x="30449" y="87664"/>
                    <a:pt x="30541" y="88097"/>
                    <a:pt x="30312" y="88485"/>
                  </a:cubicBezTo>
                  <a:cubicBezTo>
                    <a:pt x="30221" y="88668"/>
                    <a:pt x="30289" y="88919"/>
                    <a:pt x="30472" y="89033"/>
                  </a:cubicBezTo>
                  <a:cubicBezTo>
                    <a:pt x="30582" y="89112"/>
                    <a:pt x="30703" y="89255"/>
                    <a:pt x="30857" y="89255"/>
                  </a:cubicBezTo>
                  <a:cubicBezTo>
                    <a:pt x="30926" y="89255"/>
                    <a:pt x="31003" y="89226"/>
                    <a:pt x="31088" y="89147"/>
                  </a:cubicBezTo>
                  <a:cubicBezTo>
                    <a:pt x="31131" y="89104"/>
                    <a:pt x="31188" y="89084"/>
                    <a:pt x="31247" y="89084"/>
                  </a:cubicBezTo>
                  <a:cubicBezTo>
                    <a:pt x="31345" y="89084"/>
                    <a:pt x="31451" y="89139"/>
                    <a:pt x="31522" y="89239"/>
                  </a:cubicBezTo>
                  <a:cubicBezTo>
                    <a:pt x="31773" y="89535"/>
                    <a:pt x="32001" y="89832"/>
                    <a:pt x="32230" y="90152"/>
                  </a:cubicBezTo>
                  <a:cubicBezTo>
                    <a:pt x="32618" y="90677"/>
                    <a:pt x="32755" y="91339"/>
                    <a:pt x="33074" y="91909"/>
                  </a:cubicBezTo>
                  <a:cubicBezTo>
                    <a:pt x="33227" y="92215"/>
                    <a:pt x="33234" y="92688"/>
                    <a:pt x="33714" y="92688"/>
                  </a:cubicBezTo>
                  <a:cubicBezTo>
                    <a:pt x="33736" y="92688"/>
                    <a:pt x="33758" y="92687"/>
                    <a:pt x="33782" y="92685"/>
                  </a:cubicBezTo>
                  <a:lnTo>
                    <a:pt x="33782" y="92685"/>
                  </a:lnTo>
                  <a:cubicBezTo>
                    <a:pt x="33736" y="92936"/>
                    <a:pt x="33485" y="93187"/>
                    <a:pt x="33599" y="93324"/>
                  </a:cubicBezTo>
                  <a:cubicBezTo>
                    <a:pt x="33805" y="93575"/>
                    <a:pt x="33713" y="93712"/>
                    <a:pt x="33599" y="93895"/>
                  </a:cubicBezTo>
                  <a:cubicBezTo>
                    <a:pt x="33531" y="94009"/>
                    <a:pt x="33531" y="94146"/>
                    <a:pt x="33622" y="94260"/>
                  </a:cubicBezTo>
                  <a:cubicBezTo>
                    <a:pt x="33805" y="94534"/>
                    <a:pt x="33668" y="94876"/>
                    <a:pt x="33850" y="95150"/>
                  </a:cubicBezTo>
                  <a:cubicBezTo>
                    <a:pt x="33896" y="95196"/>
                    <a:pt x="33850" y="95310"/>
                    <a:pt x="33759" y="95356"/>
                  </a:cubicBezTo>
                  <a:cubicBezTo>
                    <a:pt x="33280" y="95470"/>
                    <a:pt x="33417" y="95858"/>
                    <a:pt x="33439" y="96132"/>
                  </a:cubicBezTo>
                  <a:cubicBezTo>
                    <a:pt x="33485" y="96451"/>
                    <a:pt x="33782" y="96497"/>
                    <a:pt x="34033" y="96520"/>
                  </a:cubicBezTo>
                  <a:cubicBezTo>
                    <a:pt x="34193" y="96543"/>
                    <a:pt x="34284" y="96611"/>
                    <a:pt x="34352" y="96725"/>
                  </a:cubicBezTo>
                  <a:cubicBezTo>
                    <a:pt x="34626" y="97090"/>
                    <a:pt x="34877" y="97479"/>
                    <a:pt x="35128" y="97867"/>
                  </a:cubicBezTo>
                  <a:cubicBezTo>
                    <a:pt x="35181" y="97953"/>
                    <a:pt x="35233" y="98027"/>
                    <a:pt x="35315" y="98027"/>
                  </a:cubicBezTo>
                  <a:cubicBezTo>
                    <a:pt x="35341" y="98027"/>
                    <a:pt x="35370" y="98020"/>
                    <a:pt x="35402" y="98003"/>
                  </a:cubicBezTo>
                  <a:cubicBezTo>
                    <a:pt x="35516" y="97935"/>
                    <a:pt x="35608" y="97844"/>
                    <a:pt x="35539" y="97684"/>
                  </a:cubicBezTo>
                  <a:cubicBezTo>
                    <a:pt x="35448" y="97501"/>
                    <a:pt x="35448" y="97319"/>
                    <a:pt x="35539" y="97159"/>
                  </a:cubicBezTo>
                  <a:cubicBezTo>
                    <a:pt x="35699" y="96931"/>
                    <a:pt x="35676" y="96680"/>
                    <a:pt x="35562" y="96451"/>
                  </a:cubicBezTo>
                  <a:cubicBezTo>
                    <a:pt x="35243" y="95789"/>
                    <a:pt x="35265" y="95105"/>
                    <a:pt x="35265" y="94397"/>
                  </a:cubicBezTo>
                  <a:cubicBezTo>
                    <a:pt x="35288" y="94306"/>
                    <a:pt x="35311" y="94214"/>
                    <a:pt x="35379" y="94192"/>
                  </a:cubicBezTo>
                  <a:cubicBezTo>
                    <a:pt x="35401" y="94185"/>
                    <a:pt x="35422" y="94180"/>
                    <a:pt x="35443" y="94180"/>
                  </a:cubicBezTo>
                  <a:cubicBezTo>
                    <a:pt x="35490" y="94180"/>
                    <a:pt x="35538" y="94204"/>
                    <a:pt x="35585" y="94283"/>
                  </a:cubicBezTo>
                  <a:cubicBezTo>
                    <a:pt x="35628" y="94343"/>
                    <a:pt x="35668" y="94368"/>
                    <a:pt x="35704" y="94368"/>
                  </a:cubicBezTo>
                  <a:cubicBezTo>
                    <a:pt x="35764" y="94368"/>
                    <a:pt x="35816" y="94300"/>
                    <a:pt x="35859" y="94214"/>
                  </a:cubicBezTo>
                  <a:cubicBezTo>
                    <a:pt x="35996" y="93986"/>
                    <a:pt x="35904" y="93804"/>
                    <a:pt x="35745" y="93644"/>
                  </a:cubicBezTo>
                  <a:cubicBezTo>
                    <a:pt x="35653" y="93507"/>
                    <a:pt x="35676" y="93393"/>
                    <a:pt x="35790" y="93279"/>
                  </a:cubicBezTo>
                  <a:cubicBezTo>
                    <a:pt x="35827" y="93242"/>
                    <a:pt x="35862" y="93226"/>
                    <a:pt x="35894" y="93226"/>
                  </a:cubicBezTo>
                  <a:cubicBezTo>
                    <a:pt x="35961" y="93226"/>
                    <a:pt x="36018" y="93293"/>
                    <a:pt x="36064" y="93370"/>
                  </a:cubicBezTo>
                  <a:cubicBezTo>
                    <a:pt x="36084" y="93429"/>
                    <a:pt x="36121" y="93489"/>
                    <a:pt x="36175" y="93489"/>
                  </a:cubicBezTo>
                  <a:cubicBezTo>
                    <a:pt x="36183" y="93489"/>
                    <a:pt x="36192" y="93487"/>
                    <a:pt x="36201" y="93484"/>
                  </a:cubicBezTo>
                  <a:cubicBezTo>
                    <a:pt x="36315" y="93461"/>
                    <a:pt x="36270" y="93347"/>
                    <a:pt x="36270" y="93279"/>
                  </a:cubicBezTo>
                  <a:cubicBezTo>
                    <a:pt x="36292" y="93165"/>
                    <a:pt x="36247" y="93096"/>
                    <a:pt x="36178" y="93028"/>
                  </a:cubicBezTo>
                  <a:cubicBezTo>
                    <a:pt x="35882" y="92685"/>
                    <a:pt x="35904" y="92525"/>
                    <a:pt x="36292" y="92252"/>
                  </a:cubicBezTo>
                  <a:cubicBezTo>
                    <a:pt x="36498" y="92092"/>
                    <a:pt x="36681" y="91932"/>
                    <a:pt x="36635" y="91635"/>
                  </a:cubicBezTo>
                  <a:cubicBezTo>
                    <a:pt x="36566" y="91247"/>
                    <a:pt x="36772" y="91087"/>
                    <a:pt x="37091" y="90950"/>
                  </a:cubicBezTo>
                  <a:cubicBezTo>
                    <a:pt x="37460" y="90806"/>
                    <a:pt x="37821" y="90760"/>
                    <a:pt x="38183" y="90760"/>
                  </a:cubicBezTo>
                  <a:cubicBezTo>
                    <a:pt x="38449" y="90760"/>
                    <a:pt x="38715" y="90785"/>
                    <a:pt x="38986" y="90814"/>
                  </a:cubicBezTo>
                  <a:cubicBezTo>
                    <a:pt x="39374" y="90882"/>
                    <a:pt x="39693" y="91042"/>
                    <a:pt x="39762" y="91498"/>
                  </a:cubicBezTo>
                  <a:cubicBezTo>
                    <a:pt x="39808" y="91772"/>
                    <a:pt x="39830" y="92069"/>
                    <a:pt x="39945" y="92320"/>
                  </a:cubicBezTo>
                  <a:cubicBezTo>
                    <a:pt x="40059" y="92617"/>
                    <a:pt x="39853" y="92936"/>
                    <a:pt x="39967" y="93233"/>
                  </a:cubicBezTo>
                  <a:cubicBezTo>
                    <a:pt x="40109" y="93186"/>
                    <a:pt x="40228" y="93096"/>
                    <a:pt x="40348" y="93096"/>
                  </a:cubicBezTo>
                  <a:cubicBezTo>
                    <a:pt x="40403" y="93096"/>
                    <a:pt x="40458" y="93115"/>
                    <a:pt x="40515" y="93165"/>
                  </a:cubicBezTo>
                  <a:cubicBezTo>
                    <a:pt x="40698" y="93347"/>
                    <a:pt x="41063" y="93438"/>
                    <a:pt x="40858" y="93849"/>
                  </a:cubicBezTo>
                  <a:cubicBezTo>
                    <a:pt x="40812" y="93941"/>
                    <a:pt x="40858" y="94032"/>
                    <a:pt x="40995" y="94100"/>
                  </a:cubicBezTo>
                  <a:cubicBezTo>
                    <a:pt x="41542" y="94374"/>
                    <a:pt x="41793" y="94899"/>
                    <a:pt x="41976" y="95447"/>
                  </a:cubicBezTo>
                  <a:cubicBezTo>
                    <a:pt x="42090" y="95773"/>
                    <a:pt x="42146" y="95878"/>
                    <a:pt x="42335" y="95878"/>
                  </a:cubicBezTo>
                  <a:cubicBezTo>
                    <a:pt x="42411" y="95878"/>
                    <a:pt x="42508" y="95861"/>
                    <a:pt x="42638" y="95835"/>
                  </a:cubicBezTo>
                  <a:cubicBezTo>
                    <a:pt x="42775" y="95812"/>
                    <a:pt x="42912" y="95812"/>
                    <a:pt x="43072" y="95812"/>
                  </a:cubicBezTo>
                  <a:cubicBezTo>
                    <a:pt x="43346" y="95835"/>
                    <a:pt x="43642" y="96155"/>
                    <a:pt x="43551" y="96383"/>
                  </a:cubicBezTo>
                  <a:cubicBezTo>
                    <a:pt x="43414" y="96771"/>
                    <a:pt x="43711" y="97022"/>
                    <a:pt x="43893" y="97182"/>
                  </a:cubicBezTo>
                  <a:cubicBezTo>
                    <a:pt x="44030" y="97304"/>
                    <a:pt x="44228" y="97405"/>
                    <a:pt x="44439" y="97405"/>
                  </a:cubicBezTo>
                  <a:cubicBezTo>
                    <a:pt x="44545" y="97405"/>
                    <a:pt x="44654" y="97380"/>
                    <a:pt x="44761" y="97319"/>
                  </a:cubicBezTo>
                  <a:cubicBezTo>
                    <a:pt x="44812" y="97288"/>
                    <a:pt x="44859" y="97276"/>
                    <a:pt x="44905" y="97276"/>
                  </a:cubicBezTo>
                  <a:cubicBezTo>
                    <a:pt x="44962" y="97276"/>
                    <a:pt x="45018" y="97294"/>
                    <a:pt x="45080" y="97319"/>
                  </a:cubicBezTo>
                  <a:cubicBezTo>
                    <a:pt x="45146" y="97351"/>
                    <a:pt x="45211" y="97379"/>
                    <a:pt x="45271" y="97379"/>
                  </a:cubicBezTo>
                  <a:cubicBezTo>
                    <a:pt x="45337" y="97379"/>
                    <a:pt x="45398" y="97346"/>
                    <a:pt x="45445" y="97250"/>
                  </a:cubicBezTo>
                  <a:cubicBezTo>
                    <a:pt x="45514" y="97090"/>
                    <a:pt x="45514" y="96931"/>
                    <a:pt x="45354" y="96817"/>
                  </a:cubicBezTo>
                  <a:cubicBezTo>
                    <a:pt x="45217" y="96702"/>
                    <a:pt x="45080" y="96634"/>
                    <a:pt x="44943" y="96520"/>
                  </a:cubicBezTo>
                  <a:cubicBezTo>
                    <a:pt x="44692" y="96360"/>
                    <a:pt x="44555" y="96155"/>
                    <a:pt x="44692" y="95812"/>
                  </a:cubicBezTo>
                  <a:cubicBezTo>
                    <a:pt x="44829" y="95538"/>
                    <a:pt x="44669" y="95287"/>
                    <a:pt x="44441" y="95196"/>
                  </a:cubicBezTo>
                  <a:cubicBezTo>
                    <a:pt x="43848" y="94968"/>
                    <a:pt x="43551" y="94466"/>
                    <a:pt x="43300" y="93941"/>
                  </a:cubicBezTo>
                  <a:cubicBezTo>
                    <a:pt x="43094" y="93575"/>
                    <a:pt x="42980" y="93187"/>
                    <a:pt x="43414" y="92822"/>
                  </a:cubicBezTo>
                  <a:cubicBezTo>
                    <a:pt x="43072" y="92685"/>
                    <a:pt x="42980" y="92480"/>
                    <a:pt x="43117" y="92160"/>
                  </a:cubicBezTo>
                  <a:cubicBezTo>
                    <a:pt x="43182" y="92009"/>
                    <a:pt x="43262" y="91960"/>
                    <a:pt x="43350" y="91960"/>
                  </a:cubicBezTo>
                  <a:cubicBezTo>
                    <a:pt x="43449" y="91960"/>
                    <a:pt x="43557" y="92021"/>
                    <a:pt x="43665" y="92069"/>
                  </a:cubicBezTo>
                  <a:cubicBezTo>
                    <a:pt x="43708" y="92093"/>
                    <a:pt x="43746" y="92105"/>
                    <a:pt x="43778" y="92105"/>
                  </a:cubicBezTo>
                  <a:cubicBezTo>
                    <a:pt x="43867" y="92105"/>
                    <a:pt x="43916" y="92020"/>
                    <a:pt x="43916" y="91886"/>
                  </a:cubicBezTo>
                  <a:cubicBezTo>
                    <a:pt x="43916" y="91727"/>
                    <a:pt x="43962" y="91567"/>
                    <a:pt x="44099" y="91453"/>
                  </a:cubicBezTo>
                  <a:cubicBezTo>
                    <a:pt x="44236" y="91316"/>
                    <a:pt x="44213" y="91224"/>
                    <a:pt x="44053" y="91133"/>
                  </a:cubicBezTo>
                  <a:cubicBezTo>
                    <a:pt x="43939" y="91087"/>
                    <a:pt x="43802" y="91042"/>
                    <a:pt x="43916" y="90882"/>
                  </a:cubicBezTo>
                  <a:cubicBezTo>
                    <a:pt x="44053" y="90654"/>
                    <a:pt x="43939" y="90471"/>
                    <a:pt x="43779" y="90311"/>
                  </a:cubicBezTo>
                  <a:cubicBezTo>
                    <a:pt x="43528" y="90015"/>
                    <a:pt x="43300" y="89672"/>
                    <a:pt x="43140" y="89307"/>
                  </a:cubicBezTo>
                  <a:cubicBezTo>
                    <a:pt x="43003" y="88988"/>
                    <a:pt x="42866" y="88622"/>
                    <a:pt x="42889" y="88280"/>
                  </a:cubicBezTo>
                  <a:cubicBezTo>
                    <a:pt x="42889" y="87983"/>
                    <a:pt x="42341" y="87755"/>
                    <a:pt x="42752" y="87413"/>
                  </a:cubicBezTo>
                  <a:lnTo>
                    <a:pt x="42752" y="87367"/>
                  </a:lnTo>
                  <a:cubicBezTo>
                    <a:pt x="42729" y="86819"/>
                    <a:pt x="42181" y="86408"/>
                    <a:pt x="42296" y="85838"/>
                  </a:cubicBezTo>
                  <a:cubicBezTo>
                    <a:pt x="42318" y="85792"/>
                    <a:pt x="42227" y="85746"/>
                    <a:pt x="42181" y="85701"/>
                  </a:cubicBezTo>
                  <a:cubicBezTo>
                    <a:pt x="42136" y="85655"/>
                    <a:pt x="42044" y="85587"/>
                    <a:pt x="42067" y="85495"/>
                  </a:cubicBezTo>
                  <a:cubicBezTo>
                    <a:pt x="42090" y="85176"/>
                    <a:pt x="41885" y="85176"/>
                    <a:pt x="41656" y="85176"/>
                  </a:cubicBezTo>
                  <a:cubicBezTo>
                    <a:pt x="41606" y="85178"/>
                    <a:pt x="41560" y="85179"/>
                    <a:pt x="41518" y="85179"/>
                  </a:cubicBezTo>
                  <a:cubicBezTo>
                    <a:pt x="41164" y="85179"/>
                    <a:pt x="41111" y="85079"/>
                    <a:pt x="41131" y="84651"/>
                  </a:cubicBezTo>
                  <a:cubicBezTo>
                    <a:pt x="41131" y="84514"/>
                    <a:pt x="41154" y="84377"/>
                    <a:pt x="41246" y="84263"/>
                  </a:cubicBezTo>
                  <a:cubicBezTo>
                    <a:pt x="41360" y="84080"/>
                    <a:pt x="41337" y="83966"/>
                    <a:pt x="41246" y="83806"/>
                  </a:cubicBezTo>
                  <a:cubicBezTo>
                    <a:pt x="40903" y="83258"/>
                    <a:pt x="40584" y="82688"/>
                    <a:pt x="40333" y="82094"/>
                  </a:cubicBezTo>
                  <a:cubicBezTo>
                    <a:pt x="40127" y="81615"/>
                    <a:pt x="39967" y="81113"/>
                    <a:pt x="39602" y="80725"/>
                  </a:cubicBezTo>
                  <a:cubicBezTo>
                    <a:pt x="39351" y="80474"/>
                    <a:pt x="39054" y="80200"/>
                    <a:pt x="39260" y="79766"/>
                  </a:cubicBezTo>
                  <a:lnTo>
                    <a:pt x="39260" y="79675"/>
                  </a:lnTo>
                  <a:cubicBezTo>
                    <a:pt x="38872" y="79059"/>
                    <a:pt x="38872" y="78351"/>
                    <a:pt x="38712" y="77666"/>
                  </a:cubicBezTo>
                  <a:cubicBezTo>
                    <a:pt x="38621" y="77324"/>
                    <a:pt x="38826" y="76981"/>
                    <a:pt x="39146" y="76867"/>
                  </a:cubicBezTo>
                  <a:cubicBezTo>
                    <a:pt x="39222" y="76835"/>
                    <a:pt x="39319" y="76807"/>
                    <a:pt x="39404" y="76807"/>
                  </a:cubicBezTo>
                  <a:cubicBezTo>
                    <a:pt x="39498" y="76807"/>
                    <a:pt x="39578" y="76840"/>
                    <a:pt x="39602" y="76936"/>
                  </a:cubicBezTo>
                  <a:cubicBezTo>
                    <a:pt x="39693" y="77232"/>
                    <a:pt x="39899" y="77415"/>
                    <a:pt x="40013" y="77666"/>
                  </a:cubicBezTo>
                  <a:cubicBezTo>
                    <a:pt x="40173" y="77971"/>
                    <a:pt x="40249" y="78091"/>
                    <a:pt x="40419" y="78091"/>
                  </a:cubicBezTo>
                  <a:cubicBezTo>
                    <a:pt x="40516" y="78091"/>
                    <a:pt x="40644" y="78052"/>
                    <a:pt x="40835" y="77986"/>
                  </a:cubicBezTo>
                  <a:cubicBezTo>
                    <a:pt x="40977" y="77932"/>
                    <a:pt x="41124" y="77906"/>
                    <a:pt x="41271" y="77906"/>
                  </a:cubicBezTo>
                  <a:cubicBezTo>
                    <a:pt x="41805" y="77906"/>
                    <a:pt x="42322" y="78247"/>
                    <a:pt x="42501" y="78785"/>
                  </a:cubicBezTo>
                  <a:cubicBezTo>
                    <a:pt x="42541" y="78946"/>
                    <a:pt x="42598" y="79036"/>
                    <a:pt x="42684" y="79036"/>
                  </a:cubicBezTo>
                  <a:cubicBezTo>
                    <a:pt x="42744" y="79036"/>
                    <a:pt x="42818" y="78992"/>
                    <a:pt x="42912" y="78899"/>
                  </a:cubicBezTo>
                  <a:cubicBezTo>
                    <a:pt x="42957" y="78853"/>
                    <a:pt x="43003" y="78830"/>
                    <a:pt x="43049" y="78807"/>
                  </a:cubicBezTo>
                  <a:cubicBezTo>
                    <a:pt x="43083" y="78773"/>
                    <a:pt x="43123" y="78756"/>
                    <a:pt x="43163" y="78756"/>
                  </a:cubicBezTo>
                  <a:cubicBezTo>
                    <a:pt x="43203" y="78756"/>
                    <a:pt x="43243" y="78773"/>
                    <a:pt x="43277" y="78807"/>
                  </a:cubicBezTo>
                  <a:cubicBezTo>
                    <a:pt x="43346" y="78853"/>
                    <a:pt x="43368" y="78922"/>
                    <a:pt x="43346" y="78990"/>
                  </a:cubicBezTo>
                  <a:cubicBezTo>
                    <a:pt x="43237" y="79207"/>
                    <a:pt x="43290" y="79263"/>
                    <a:pt x="43384" y="79263"/>
                  </a:cubicBezTo>
                  <a:cubicBezTo>
                    <a:pt x="43448" y="79263"/>
                    <a:pt x="43532" y="79237"/>
                    <a:pt x="43597" y="79218"/>
                  </a:cubicBezTo>
                  <a:cubicBezTo>
                    <a:pt x="43695" y="79190"/>
                    <a:pt x="43794" y="79171"/>
                    <a:pt x="43898" y="79171"/>
                  </a:cubicBezTo>
                  <a:cubicBezTo>
                    <a:pt x="43963" y="79171"/>
                    <a:pt x="44029" y="79178"/>
                    <a:pt x="44099" y="79195"/>
                  </a:cubicBezTo>
                  <a:cubicBezTo>
                    <a:pt x="44350" y="79241"/>
                    <a:pt x="44441" y="79469"/>
                    <a:pt x="44487" y="79698"/>
                  </a:cubicBezTo>
                  <a:cubicBezTo>
                    <a:pt x="44511" y="79809"/>
                    <a:pt x="44463" y="79826"/>
                    <a:pt x="44398" y="79826"/>
                  </a:cubicBezTo>
                  <a:cubicBezTo>
                    <a:pt x="44368" y="79826"/>
                    <a:pt x="44335" y="79823"/>
                    <a:pt x="44304" y="79823"/>
                  </a:cubicBezTo>
                  <a:cubicBezTo>
                    <a:pt x="44278" y="79823"/>
                    <a:pt x="44255" y="79825"/>
                    <a:pt x="44236" y="79835"/>
                  </a:cubicBezTo>
                  <a:cubicBezTo>
                    <a:pt x="44190" y="79880"/>
                    <a:pt x="44144" y="79903"/>
                    <a:pt x="44144" y="79972"/>
                  </a:cubicBezTo>
                  <a:cubicBezTo>
                    <a:pt x="44109" y="80149"/>
                    <a:pt x="44060" y="80312"/>
                    <a:pt x="43900" y="80312"/>
                  </a:cubicBezTo>
                  <a:cubicBezTo>
                    <a:pt x="43855" y="80312"/>
                    <a:pt x="43800" y="80299"/>
                    <a:pt x="43734" y="80268"/>
                  </a:cubicBezTo>
                  <a:lnTo>
                    <a:pt x="43597" y="80314"/>
                  </a:lnTo>
                  <a:cubicBezTo>
                    <a:pt x="43574" y="80519"/>
                    <a:pt x="43528" y="80748"/>
                    <a:pt x="43597" y="80976"/>
                  </a:cubicBezTo>
                  <a:cubicBezTo>
                    <a:pt x="43642" y="81098"/>
                    <a:pt x="43728" y="81118"/>
                    <a:pt x="43821" y="81118"/>
                  </a:cubicBezTo>
                  <a:cubicBezTo>
                    <a:pt x="43868" y="81118"/>
                    <a:pt x="43916" y="81113"/>
                    <a:pt x="43962" y="81113"/>
                  </a:cubicBezTo>
                  <a:cubicBezTo>
                    <a:pt x="44144" y="81113"/>
                    <a:pt x="44327" y="81158"/>
                    <a:pt x="44350" y="81364"/>
                  </a:cubicBezTo>
                  <a:cubicBezTo>
                    <a:pt x="44373" y="81615"/>
                    <a:pt x="44555" y="81615"/>
                    <a:pt x="44761" y="81615"/>
                  </a:cubicBezTo>
                  <a:cubicBezTo>
                    <a:pt x="44555" y="81798"/>
                    <a:pt x="44510" y="81912"/>
                    <a:pt x="44806" y="81980"/>
                  </a:cubicBezTo>
                  <a:cubicBezTo>
                    <a:pt x="44890" y="82014"/>
                    <a:pt x="44973" y="82035"/>
                    <a:pt x="45057" y="82035"/>
                  </a:cubicBezTo>
                  <a:cubicBezTo>
                    <a:pt x="45088" y="82035"/>
                    <a:pt x="45118" y="82032"/>
                    <a:pt x="45149" y="82026"/>
                  </a:cubicBezTo>
                  <a:cubicBezTo>
                    <a:pt x="45400" y="82026"/>
                    <a:pt x="45514" y="81934"/>
                    <a:pt x="45400" y="81661"/>
                  </a:cubicBezTo>
                  <a:cubicBezTo>
                    <a:pt x="45240" y="81295"/>
                    <a:pt x="45263" y="81273"/>
                    <a:pt x="45674" y="81250"/>
                  </a:cubicBezTo>
                  <a:cubicBezTo>
                    <a:pt x="45795" y="81250"/>
                    <a:pt x="45917" y="81268"/>
                    <a:pt x="46037" y="81268"/>
                  </a:cubicBezTo>
                  <a:cubicBezTo>
                    <a:pt x="46187" y="81268"/>
                    <a:pt x="46333" y="81240"/>
                    <a:pt x="46473" y="81113"/>
                  </a:cubicBezTo>
                  <a:cubicBezTo>
                    <a:pt x="46313" y="80976"/>
                    <a:pt x="46153" y="80816"/>
                    <a:pt x="45993" y="80702"/>
                  </a:cubicBezTo>
                  <a:cubicBezTo>
                    <a:pt x="45879" y="80611"/>
                    <a:pt x="45902" y="80542"/>
                    <a:pt x="46016" y="80497"/>
                  </a:cubicBezTo>
                  <a:cubicBezTo>
                    <a:pt x="46358" y="80268"/>
                    <a:pt x="46792" y="80200"/>
                    <a:pt x="47157" y="80063"/>
                  </a:cubicBezTo>
                  <a:cubicBezTo>
                    <a:pt x="47268" y="80023"/>
                    <a:pt x="47389" y="80011"/>
                    <a:pt x="47515" y="80011"/>
                  </a:cubicBezTo>
                  <a:cubicBezTo>
                    <a:pt x="47718" y="80011"/>
                    <a:pt x="47932" y="80043"/>
                    <a:pt x="48130" y="80043"/>
                  </a:cubicBezTo>
                  <a:cubicBezTo>
                    <a:pt x="48164" y="80043"/>
                    <a:pt x="48197" y="80042"/>
                    <a:pt x="48230" y="80040"/>
                  </a:cubicBezTo>
                  <a:cubicBezTo>
                    <a:pt x="48778" y="79994"/>
                    <a:pt x="49326" y="79903"/>
                    <a:pt x="49828" y="79652"/>
                  </a:cubicBezTo>
                  <a:cubicBezTo>
                    <a:pt x="50125" y="79492"/>
                    <a:pt x="50147" y="79264"/>
                    <a:pt x="49919" y="79013"/>
                  </a:cubicBezTo>
                  <a:cubicBezTo>
                    <a:pt x="49622" y="78693"/>
                    <a:pt x="49257" y="78488"/>
                    <a:pt x="48846" y="78328"/>
                  </a:cubicBezTo>
                  <a:cubicBezTo>
                    <a:pt x="48664" y="78260"/>
                    <a:pt x="48436" y="78237"/>
                    <a:pt x="48276" y="78077"/>
                  </a:cubicBezTo>
                  <a:cubicBezTo>
                    <a:pt x="48390" y="78009"/>
                    <a:pt x="48550" y="78031"/>
                    <a:pt x="48550" y="77872"/>
                  </a:cubicBezTo>
                  <a:cubicBezTo>
                    <a:pt x="48550" y="77712"/>
                    <a:pt x="48390" y="77735"/>
                    <a:pt x="48321" y="77689"/>
                  </a:cubicBezTo>
                  <a:cubicBezTo>
                    <a:pt x="47979" y="77552"/>
                    <a:pt x="47933" y="77438"/>
                    <a:pt x="48139" y="77141"/>
                  </a:cubicBezTo>
                  <a:cubicBezTo>
                    <a:pt x="48344" y="76867"/>
                    <a:pt x="48390" y="76571"/>
                    <a:pt x="48413" y="76251"/>
                  </a:cubicBezTo>
                  <a:cubicBezTo>
                    <a:pt x="48413" y="76137"/>
                    <a:pt x="48390" y="76000"/>
                    <a:pt x="48276" y="76000"/>
                  </a:cubicBezTo>
                  <a:cubicBezTo>
                    <a:pt x="48120" y="75983"/>
                    <a:pt x="47965" y="75965"/>
                    <a:pt x="47814" y="75965"/>
                  </a:cubicBezTo>
                  <a:cubicBezTo>
                    <a:pt x="47564" y="75965"/>
                    <a:pt x="47325" y="76012"/>
                    <a:pt x="47112" y="76183"/>
                  </a:cubicBezTo>
                  <a:cubicBezTo>
                    <a:pt x="46952" y="76297"/>
                    <a:pt x="46906" y="76456"/>
                    <a:pt x="47112" y="76525"/>
                  </a:cubicBezTo>
                  <a:cubicBezTo>
                    <a:pt x="47408" y="76616"/>
                    <a:pt x="47500" y="76867"/>
                    <a:pt x="47637" y="77096"/>
                  </a:cubicBezTo>
                  <a:cubicBezTo>
                    <a:pt x="47728" y="77255"/>
                    <a:pt x="47751" y="77415"/>
                    <a:pt x="47591" y="77575"/>
                  </a:cubicBezTo>
                  <a:cubicBezTo>
                    <a:pt x="47485" y="77654"/>
                    <a:pt x="47371" y="77703"/>
                    <a:pt x="47263" y="77703"/>
                  </a:cubicBezTo>
                  <a:cubicBezTo>
                    <a:pt x="47185" y="77703"/>
                    <a:pt x="47110" y="77678"/>
                    <a:pt x="47043" y="77621"/>
                  </a:cubicBezTo>
                  <a:cubicBezTo>
                    <a:pt x="46427" y="77164"/>
                    <a:pt x="45742" y="76776"/>
                    <a:pt x="45080" y="76365"/>
                  </a:cubicBezTo>
                  <a:cubicBezTo>
                    <a:pt x="44898" y="76274"/>
                    <a:pt x="44852" y="76091"/>
                    <a:pt x="44943" y="75954"/>
                  </a:cubicBezTo>
                  <a:cubicBezTo>
                    <a:pt x="45035" y="75772"/>
                    <a:pt x="45035" y="75635"/>
                    <a:pt x="44989" y="75452"/>
                  </a:cubicBezTo>
                  <a:cubicBezTo>
                    <a:pt x="44966" y="75270"/>
                    <a:pt x="44966" y="75087"/>
                    <a:pt x="45012" y="74904"/>
                  </a:cubicBezTo>
                  <a:cubicBezTo>
                    <a:pt x="45103" y="74630"/>
                    <a:pt x="44966" y="74471"/>
                    <a:pt x="44738" y="74334"/>
                  </a:cubicBezTo>
                  <a:cubicBezTo>
                    <a:pt x="44578" y="74265"/>
                    <a:pt x="44327" y="74220"/>
                    <a:pt x="44350" y="73991"/>
                  </a:cubicBezTo>
                  <a:cubicBezTo>
                    <a:pt x="44373" y="73740"/>
                    <a:pt x="44624" y="73763"/>
                    <a:pt x="44784" y="73695"/>
                  </a:cubicBezTo>
                  <a:lnTo>
                    <a:pt x="44852" y="73672"/>
                  </a:lnTo>
                  <a:cubicBezTo>
                    <a:pt x="45149" y="73626"/>
                    <a:pt x="45149" y="73375"/>
                    <a:pt x="45172" y="73192"/>
                  </a:cubicBezTo>
                  <a:cubicBezTo>
                    <a:pt x="45194" y="73010"/>
                    <a:pt x="45149" y="72782"/>
                    <a:pt x="44943" y="72713"/>
                  </a:cubicBezTo>
                  <a:cubicBezTo>
                    <a:pt x="44761" y="72622"/>
                    <a:pt x="44624" y="72508"/>
                    <a:pt x="44487" y="72371"/>
                  </a:cubicBezTo>
                  <a:cubicBezTo>
                    <a:pt x="44378" y="72244"/>
                    <a:pt x="44254" y="72174"/>
                    <a:pt x="44116" y="72174"/>
                  </a:cubicBezTo>
                  <a:cubicBezTo>
                    <a:pt x="44081" y="72174"/>
                    <a:pt x="44045" y="72179"/>
                    <a:pt x="44007" y="72188"/>
                  </a:cubicBezTo>
                  <a:cubicBezTo>
                    <a:pt x="43893" y="72235"/>
                    <a:pt x="43781" y="72252"/>
                    <a:pt x="43670" y="72252"/>
                  </a:cubicBezTo>
                  <a:cubicBezTo>
                    <a:pt x="43403" y="72252"/>
                    <a:pt x="43140" y="72152"/>
                    <a:pt x="42866" y="72120"/>
                  </a:cubicBezTo>
                  <a:cubicBezTo>
                    <a:pt x="42798" y="72097"/>
                    <a:pt x="42706" y="72074"/>
                    <a:pt x="42661" y="72006"/>
                  </a:cubicBezTo>
                  <a:cubicBezTo>
                    <a:pt x="42501" y="71823"/>
                    <a:pt x="42615" y="71184"/>
                    <a:pt x="42866" y="70933"/>
                  </a:cubicBezTo>
                  <a:cubicBezTo>
                    <a:pt x="42945" y="70844"/>
                    <a:pt x="43033" y="70811"/>
                    <a:pt x="43123" y="70811"/>
                  </a:cubicBezTo>
                  <a:cubicBezTo>
                    <a:pt x="43242" y="70811"/>
                    <a:pt x="43366" y="70868"/>
                    <a:pt x="43482" y="70933"/>
                  </a:cubicBezTo>
                  <a:cubicBezTo>
                    <a:pt x="43613" y="71013"/>
                    <a:pt x="43738" y="71049"/>
                    <a:pt x="43862" y="71049"/>
                  </a:cubicBezTo>
                  <a:cubicBezTo>
                    <a:pt x="44019" y="71049"/>
                    <a:pt x="44173" y="70990"/>
                    <a:pt x="44327" y="70887"/>
                  </a:cubicBezTo>
                  <a:cubicBezTo>
                    <a:pt x="44510" y="70750"/>
                    <a:pt x="44692" y="70659"/>
                    <a:pt x="44875" y="70522"/>
                  </a:cubicBezTo>
                  <a:cubicBezTo>
                    <a:pt x="45518" y="69996"/>
                    <a:pt x="46217" y="69835"/>
                    <a:pt x="46948" y="69835"/>
                  </a:cubicBezTo>
                  <a:cubicBezTo>
                    <a:pt x="47359" y="69835"/>
                    <a:pt x="47780" y="69886"/>
                    <a:pt x="48207" y="69951"/>
                  </a:cubicBezTo>
                  <a:cubicBezTo>
                    <a:pt x="48227" y="69954"/>
                    <a:pt x="48245" y="69955"/>
                    <a:pt x="48263" y="69955"/>
                  </a:cubicBezTo>
                  <a:cubicBezTo>
                    <a:pt x="48410" y="69955"/>
                    <a:pt x="48496" y="69875"/>
                    <a:pt x="48618" y="69814"/>
                  </a:cubicBezTo>
                  <a:cubicBezTo>
                    <a:pt x="48527" y="69746"/>
                    <a:pt x="48436" y="69700"/>
                    <a:pt x="48344" y="69655"/>
                  </a:cubicBezTo>
                  <a:cubicBezTo>
                    <a:pt x="48983" y="69015"/>
                    <a:pt x="49737" y="68719"/>
                    <a:pt x="50627" y="68696"/>
                  </a:cubicBezTo>
                  <a:cubicBezTo>
                    <a:pt x="50682" y="68696"/>
                    <a:pt x="50740" y="68685"/>
                    <a:pt x="50793" y="68685"/>
                  </a:cubicBezTo>
                  <a:cubicBezTo>
                    <a:pt x="50873" y="68685"/>
                    <a:pt x="50942" y="68710"/>
                    <a:pt x="50969" y="68833"/>
                  </a:cubicBezTo>
                  <a:cubicBezTo>
                    <a:pt x="50992" y="69015"/>
                    <a:pt x="51038" y="69198"/>
                    <a:pt x="50878" y="69335"/>
                  </a:cubicBezTo>
                  <a:cubicBezTo>
                    <a:pt x="50809" y="69403"/>
                    <a:pt x="50741" y="69518"/>
                    <a:pt x="50650" y="69540"/>
                  </a:cubicBezTo>
                  <a:cubicBezTo>
                    <a:pt x="50467" y="69609"/>
                    <a:pt x="50467" y="69746"/>
                    <a:pt x="50490" y="69883"/>
                  </a:cubicBezTo>
                  <a:cubicBezTo>
                    <a:pt x="50508" y="70029"/>
                    <a:pt x="50599" y="70043"/>
                    <a:pt x="50694" y="70043"/>
                  </a:cubicBezTo>
                  <a:cubicBezTo>
                    <a:pt x="50717" y="70043"/>
                    <a:pt x="50741" y="70043"/>
                    <a:pt x="50764" y="70043"/>
                  </a:cubicBezTo>
                  <a:cubicBezTo>
                    <a:pt x="51060" y="70043"/>
                    <a:pt x="51334" y="70179"/>
                    <a:pt x="51448" y="70408"/>
                  </a:cubicBezTo>
                  <a:cubicBezTo>
                    <a:pt x="51526" y="70563"/>
                    <a:pt x="51603" y="70615"/>
                    <a:pt x="51689" y="70615"/>
                  </a:cubicBezTo>
                  <a:cubicBezTo>
                    <a:pt x="51755" y="70615"/>
                    <a:pt x="51826" y="70584"/>
                    <a:pt x="51905" y="70545"/>
                  </a:cubicBezTo>
                  <a:cubicBezTo>
                    <a:pt x="51992" y="70505"/>
                    <a:pt x="52067" y="70486"/>
                    <a:pt x="52133" y="70486"/>
                  </a:cubicBezTo>
                  <a:cubicBezTo>
                    <a:pt x="52293" y="70486"/>
                    <a:pt x="52402" y="70595"/>
                    <a:pt x="52498" y="70773"/>
                  </a:cubicBezTo>
                  <a:cubicBezTo>
                    <a:pt x="52544" y="70887"/>
                    <a:pt x="52635" y="70978"/>
                    <a:pt x="52704" y="71070"/>
                  </a:cubicBezTo>
                  <a:cubicBezTo>
                    <a:pt x="53023" y="71549"/>
                    <a:pt x="53229" y="72074"/>
                    <a:pt x="53480" y="72599"/>
                  </a:cubicBezTo>
                  <a:cubicBezTo>
                    <a:pt x="53526" y="72690"/>
                    <a:pt x="53480" y="72850"/>
                    <a:pt x="53617" y="72896"/>
                  </a:cubicBezTo>
                  <a:cubicBezTo>
                    <a:pt x="53686" y="72906"/>
                    <a:pt x="53759" y="72920"/>
                    <a:pt x="53829" y="72920"/>
                  </a:cubicBezTo>
                  <a:cubicBezTo>
                    <a:pt x="53922" y="72920"/>
                    <a:pt x="54009" y="72895"/>
                    <a:pt x="54073" y="72804"/>
                  </a:cubicBezTo>
                  <a:cubicBezTo>
                    <a:pt x="54135" y="72731"/>
                    <a:pt x="54183" y="72710"/>
                    <a:pt x="54236" y="72710"/>
                  </a:cubicBezTo>
                  <a:cubicBezTo>
                    <a:pt x="54281" y="72710"/>
                    <a:pt x="54330" y="72725"/>
                    <a:pt x="54393" y="72736"/>
                  </a:cubicBezTo>
                  <a:cubicBezTo>
                    <a:pt x="54804" y="72759"/>
                    <a:pt x="54918" y="73147"/>
                    <a:pt x="55169" y="73352"/>
                  </a:cubicBezTo>
                  <a:cubicBezTo>
                    <a:pt x="55374" y="73512"/>
                    <a:pt x="55466" y="73717"/>
                    <a:pt x="55489" y="73968"/>
                  </a:cubicBezTo>
                  <a:cubicBezTo>
                    <a:pt x="55511" y="74151"/>
                    <a:pt x="55511" y="74402"/>
                    <a:pt x="55831" y="74448"/>
                  </a:cubicBezTo>
                  <a:cubicBezTo>
                    <a:pt x="55899" y="74448"/>
                    <a:pt x="55991" y="74539"/>
                    <a:pt x="55968" y="74653"/>
                  </a:cubicBezTo>
                  <a:cubicBezTo>
                    <a:pt x="55922" y="75133"/>
                    <a:pt x="56014" y="75361"/>
                    <a:pt x="56333" y="75384"/>
                  </a:cubicBezTo>
                  <a:cubicBezTo>
                    <a:pt x="56675" y="75406"/>
                    <a:pt x="56904" y="75680"/>
                    <a:pt x="57246" y="75680"/>
                  </a:cubicBezTo>
                  <a:lnTo>
                    <a:pt x="57269" y="75680"/>
                  </a:lnTo>
                  <a:cubicBezTo>
                    <a:pt x="57520" y="75566"/>
                    <a:pt x="57771" y="75133"/>
                    <a:pt x="57771" y="74859"/>
                  </a:cubicBezTo>
                  <a:cubicBezTo>
                    <a:pt x="57748" y="74562"/>
                    <a:pt x="57703" y="74288"/>
                    <a:pt x="57885" y="74014"/>
                  </a:cubicBezTo>
                  <a:cubicBezTo>
                    <a:pt x="58159" y="73603"/>
                    <a:pt x="58113" y="73124"/>
                    <a:pt x="57771" y="72759"/>
                  </a:cubicBezTo>
                  <a:cubicBezTo>
                    <a:pt x="57680" y="72645"/>
                    <a:pt x="57634" y="72553"/>
                    <a:pt x="57680" y="72394"/>
                  </a:cubicBezTo>
                  <a:cubicBezTo>
                    <a:pt x="57794" y="71937"/>
                    <a:pt x="57703" y="71823"/>
                    <a:pt x="57246" y="71595"/>
                  </a:cubicBezTo>
                  <a:cubicBezTo>
                    <a:pt x="57178" y="71572"/>
                    <a:pt x="57086" y="71503"/>
                    <a:pt x="57086" y="71435"/>
                  </a:cubicBezTo>
                  <a:cubicBezTo>
                    <a:pt x="57064" y="71366"/>
                    <a:pt x="57178" y="71344"/>
                    <a:pt x="57246" y="71321"/>
                  </a:cubicBezTo>
                  <a:cubicBezTo>
                    <a:pt x="57520" y="71207"/>
                    <a:pt x="57543" y="71001"/>
                    <a:pt x="57315" y="70864"/>
                  </a:cubicBezTo>
                  <a:cubicBezTo>
                    <a:pt x="56949" y="70636"/>
                    <a:pt x="56927" y="70339"/>
                    <a:pt x="57041" y="69997"/>
                  </a:cubicBezTo>
                  <a:cubicBezTo>
                    <a:pt x="57086" y="69837"/>
                    <a:pt x="57132" y="69677"/>
                    <a:pt x="57200" y="69518"/>
                  </a:cubicBezTo>
                  <a:cubicBezTo>
                    <a:pt x="57269" y="69381"/>
                    <a:pt x="57292" y="69289"/>
                    <a:pt x="57223" y="69175"/>
                  </a:cubicBezTo>
                  <a:cubicBezTo>
                    <a:pt x="56927" y="68787"/>
                    <a:pt x="56858" y="68308"/>
                    <a:pt x="56744" y="67851"/>
                  </a:cubicBezTo>
                  <a:cubicBezTo>
                    <a:pt x="56598" y="67266"/>
                    <a:pt x="56853" y="66930"/>
                    <a:pt x="57388" y="66930"/>
                  </a:cubicBezTo>
                  <a:cubicBezTo>
                    <a:pt x="57437" y="66930"/>
                    <a:pt x="57489" y="66933"/>
                    <a:pt x="57543" y="66938"/>
                  </a:cubicBezTo>
                  <a:cubicBezTo>
                    <a:pt x="57571" y="66948"/>
                    <a:pt x="57592" y="66953"/>
                    <a:pt x="57609" y="66953"/>
                  </a:cubicBezTo>
                  <a:cubicBezTo>
                    <a:pt x="57634" y="66953"/>
                    <a:pt x="57653" y="66942"/>
                    <a:pt x="57680" y="66915"/>
                  </a:cubicBezTo>
                  <a:cubicBezTo>
                    <a:pt x="57931" y="66642"/>
                    <a:pt x="57862" y="65797"/>
                    <a:pt x="57566" y="65569"/>
                  </a:cubicBezTo>
                  <a:cubicBezTo>
                    <a:pt x="57109" y="65226"/>
                    <a:pt x="56675" y="64861"/>
                    <a:pt x="56333" y="64382"/>
                  </a:cubicBezTo>
                  <a:cubicBezTo>
                    <a:pt x="56265" y="64268"/>
                    <a:pt x="56151" y="64176"/>
                    <a:pt x="56014" y="64154"/>
                  </a:cubicBezTo>
                  <a:cubicBezTo>
                    <a:pt x="55489" y="64039"/>
                    <a:pt x="55009" y="63788"/>
                    <a:pt x="54530" y="63583"/>
                  </a:cubicBezTo>
                  <a:cubicBezTo>
                    <a:pt x="54157" y="63430"/>
                    <a:pt x="53784" y="63265"/>
                    <a:pt x="53383" y="63265"/>
                  </a:cubicBezTo>
                  <a:cubicBezTo>
                    <a:pt x="53244" y="63265"/>
                    <a:pt x="53102" y="63285"/>
                    <a:pt x="52955" y="63332"/>
                  </a:cubicBezTo>
                  <a:cubicBezTo>
                    <a:pt x="52911" y="63343"/>
                    <a:pt x="52867" y="63348"/>
                    <a:pt x="52824" y="63348"/>
                  </a:cubicBezTo>
                  <a:cubicBezTo>
                    <a:pt x="52596" y="63348"/>
                    <a:pt x="52378" y="63208"/>
                    <a:pt x="52225" y="63035"/>
                  </a:cubicBezTo>
                  <a:cubicBezTo>
                    <a:pt x="52019" y="62761"/>
                    <a:pt x="51837" y="62487"/>
                    <a:pt x="51654" y="62168"/>
                  </a:cubicBezTo>
                  <a:cubicBezTo>
                    <a:pt x="51494" y="61894"/>
                    <a:pt x="50992" y="61848"/>
                    <a:pt x="51060" y="61392"/>
                  </a:cubicBezTo>
                  <a:lnTo>
                    <a:pt x="51038" y="61346"/>
                  </a:lnTo>
                  <a:cubicBezTo>
                    <a:pt x="50490" y="61164"/>
                    <a:pt x="50946" y="61049"/>
                    <a:pt x="51060" y="60912"/>
                  </a:cubicBezTo>
                  <a:lnTo>
                    <a:pt x="51060" y="60821"/>
                  </a:lnTo>
                  <a:cubicBezTo>
                    <a:pt x="50992" y="60639"/>
                    <a:pt x="50832" y="60524"/>
                    <a:pt x="50695" y="60387"/>
                  </a:cubicBezTo>
                  <a:cubicBezTo>
                    <a:pt x="50591" y="60309"/>
                    <a:pt x="50480" y="60224"/>
                    <a:pt x="50369" y="60224"/>
                  </a:cubicBezTo>
                  <a:cubicBezTo>
                    <a:pt x="50286" y="60224"/>
                    <a:pt x="50203" y="60273"/>
                    <a:pt x="50125" y="60410"/>
                  </a:cubicBezTo>
                  <a:cubicBezTo>
                    <a:pt x="50068" y="60486"/>
                    <a:pt x="49996" y="60530"/>
                    <a:pt x="49920" y="60530"/>
                  </a:cubicBezTo>
                  <a:cubicBezTo>
                    <a:pt x="49905" y="60530"/>
                    <a:pt x="49889" y="60528"/>
                    <a:pt x="49874" y="60524"/>
                  </a:cubicBezTo>
                  <a:cubicBezTo>
                    <a:pt x="49293" y="60401"/>
                    <a:pt x="48699" y="60319"/>
                    <a:pt x="48102" y="60319"/>
                  </a:cubicBezTo>
                  <a:cubicBezTo>
                    <a:pt x="47924" y="60319"/>
                    <a:pt x="47746" y="60326"/>
                    <a:pt x="47568" y="60342"/>
                  </a:cubicBezTo>
                  <a:cubicBezTo>
                    <a:pt x="47553" y="60345"/>
                    <a:pt x="47539" y="60346"/>
                    <a:pt x="47526" y="60346"/>
                  </a:cubicBezTo>
                  <a:cubicBezTo>
                    <a:pt x="47437" y="60346"/>
                    <a:pt x="47383" y="60281"/>
                    <a:pt x="47363" y="60182"/>
                  </a:cubicBezTo>
                  <a:cubicBezTo>
                    <a:pt x="47363" y="60091"/>
                    <a:pt x="47431" y="60022"/>
                    <a:pt x="47545" y="59999"/>
                  </a:cubicBezTo>
                  <a:cubicBezTo>
                    <a:pt x="47659" y="59977"/>
                    <a:pt x="47774" y="59977"/>
                    <a:pt x="47888" y="59954"/>
                  </a:cubicBezTo>
                  <a:cubicBezTo>
                    <a:pt x="47956" y="59931"/>
                    <a:pt x="48025" y="59885"/>
                    <a:pt x="48025" y="59817"/>
                  </a:cubicBezTo>
                  <a:cubicBezTo>
                    <a:pt x="48025" y="59748"/>
                    <a:pt x="47979" y="59703"/>
                    <a:pt x="47911" y="59703"/>
                  </a:cubicBezTo>
                  <a:cubicBezTo>
                    <a:pt x="47454" y="59634"/>
                    <a:pt x="47180" y="59223"/>
                    <a:pt x="46792" y="59064"/>
                  </a:cubicBezTo>
                  <a:cubicBezTo>
                    <a:pt x="46838" y="58881"/>
                    <a:pt x="46998" y="58813"/>
                    <a:pt x="47112" y="58721"/>
                  </a:cubicBezTo>
                  <a:cubicBezTo>
                    <a:pt x="47386" y="58539"/>
                    <a:pt x="47431" y="58288"/>
                    <a:pt x="47294" y="57991"/>
                  </a:cubicBezTo>
                  <a:cubicBezTo>
                    <a:pt x="47157" y="57694"/>
                    <a:pt x="46929" y="57534"/>
                    <a:pt x="46632" y="57511"/>
                  </a:cubicBezTo>
                  <a:cubicBezTo>
                    <a:pt x="46267" y="57466"/>
                    <a:pt x="45948" y="57352"/>
                    <a:pt x="45628" y="57146"/>
                  </a:cubicBezTo>
                  <a:cubicBezTo>
                    <a:pt x="45544" y="57079"/>
                    <a:pt x="45436" y="57037"/>
                    <a:pt x="45322" y="57037"/>
                  </a:cubicBezTo>
                  <a:cubicBezTo>
                    <a:pt x="45280" y="57037"/>
                    <a:pt x="45237" y="57043"/>
                    <a:pt x="45194" y="57055"/>
                  </a:cubicBezTo>
                  <a:cubicBezTo>
                    <a:pt x="45080" y="57078"/>
                    <a:pt x="45035" y="57146"/>
                    <a:pt x="45149" y="57238"/>
                  </a:cubicBezTo>
                  <a:cubicBezTo>
                    <a:pt x="45217" y="57306"/>
                    <a:pt x="45331" y="57375"/>
                    <a:pt x="45263" y="57489"/>
                  </a:cubicBezTo>
                  <a:cubicBezTo>
                    <a:pt x="45194" y="57603"/>
                    <a:pt x="45080" y="57626"/>
                    <a:pt x="44989" y="57626"/>
                  </a:cubicBezTo>
                  <a:cubicBezTo>
                    <a:pt x="44962" y="57622"/>
                    <a:pt x="44935" y="57620"/>
                    <a:pt x="44910" y="57620"/>
                  </a:cubicBezTo>
                  <a:cubicBezTo>
                    <a:pt x="44789" y="57620"/>
                    <a:pt x="44692" y="57664"/>
                    <a:pt x="44578" y="57740"/>
                  </a:cubicBezTo>
                  <a:cubicBezTo>
                    <a:pt x="44432" y="57835"/>
                    <a:pt x="44314" y="57884"/>
                    <a:pt x="44217" y="57884"/>
                  </a:cubicBezTo>
                  <a:cubicBezTo>
                    <a:pt x="44055" y="57884"/>
                    <a:pt x="43947" y="57750"/>
                    <a:pt x="43848" y="57466"/>
                  </a:cubicBezTo>
                  <a:cubicBezTo>
                    <a:pt x="43734" y="57123"/>
                    <a:pt x="43642" y="56781"/>
                    <a:pt x="43528" y="56439"/>
                  </a:cubicBezTo>
                  <a:cubicBezTo>
                    <a:pt x="43346" y="55914"/>
                    <a:pt x="43163" y="55777"/>
                    <a:pt x="42569" y="55777"/>
                  </a:cubicBezTo>
                  <a:cubicBezTo>
                    <a:pt x="42204" y="55777"/>
                    <a:pt x="41839" y="55731"/>
                    <a:pt x="41542" y="55457"/>
                  </a:cubicBezTo>
                  <a:cubicBezTo>
                    <a:pt x="41468" y="55383"/>
                    <a:pt x="41379" y="55348"/>
                    <a:pt x="41289" y="55348"/>
                  </a:cubicBezTo>
                  <a:cubicBezTo>
                    <a:pt x="41185" y="55348"/>
                    <a:pt x="41080" y="55394"/>
                    <a:pt x="40995" y="55480"/>
                  </a:cubicBezTo>
                  <a:cubicBezTo>
                    <a:pt x="40901" y="55574"/>
                    <a:pt x="40826" y="55614"/>
                    <a:pt x="40760" y="55614"/>
                  </a:cubicBezTo>
                  <a:cubicBezTo>
                    <a:pt x="40665" y="55614"/>
                    <a:pt x="40586" y="55532"/>
                    <a:pt x="40492" y="55412"/>
                  </a:cubicBezTo>
                  <a:cubicBezTo>
                    <a:pt x="40385" y="55251"/>
                    <a:pt x="40236" y="55132"/>
                    <a:pt x="40044" y="55132"/>
                  </a:cubicBezTo>
                  <a:cubicBezTo>
                    <a:pt x="39991" y="55132"/>
                    <a:pt x="39935" y="55141"/>
                    <a:pt x="39876" y="55160"/>
                  </a:cubicBezTo>
                  <a:cubicBezTo>
                    <a:pt x="39778" y="55200"/>
                    <a:pt x="39685" y="55218"/>
                    <a:pt x="39597" y="55218"/>
                  </a:cubicBezTo>
                  <a:cubicBezTo>
                    <a:pt x="39380" y="55218"/>
                    <a:pt x="39194" y="55104"/>
                    <a:pt x="39032" y="54909"/>
                  </a:cubicBezTo>
                  <a:cubicBezTo>
                    <a:pt x="38872" y="54727"/>
                    <a:pt x="38735" y="54544"/>
                    <a:pt x="38598" y="54339"/>
                  </a:cubicBezTo>
                  <a:cubicBezTo>
                    <a:pt x="38474" y="54132"/>
                    <a:pt x="38374" y="54033"/>
                    <a:pt x="38239" y="54033"/>
                  </a:cubicBezTo>
                  <a:cubicBezTo>
                    <a:pt x="38151" y="54033"/>
                    <a:pt x="38048" y="54075"/>
                    <a:pt x="37913" y="54156"/>
                  </a:cubicBezTo>
                  <a:cubicBezTo>
                    <a:pt x="37753" y="54270"/>
                    <a:pt x="37548" y="54293"/>
                    <a:pt x="37365" y="54339"/>
                  </a:cubicBezTo>
                  <a:cubicBezTo>
                    <a:pt x="37337" y="54345"/>
                    <a:pt x="37310" y="54348"/>
                    <a:pt x="37283" y="54348"/>
                  </a:cubicBezTo>
                  <a:cubicBezTo>
                    <a:pt x="37098" y="54348"/>
                    <a:pt x="36937" y="54214"/>
                    <a:pt x="36761" y="54214"/>
                  </a:cubicBezTo>
                  <a:cubicBezTo>
                    <a:pt x="36691" y="54214"/>
                    <a:pt x="36620" y="54235"/>
                    <a:pt x="36544" y="54293"/>
                  </a:cubicBezTo>
                  <a:cubicBezTo>
                    <a:pt x="36544" y="54295"/>
                    <a:pt x="36541" y="54296"/>
                    <a:pt x="36538" y="54296"/>
                  </a:cubicBezTo>
                  <a:cubicBezTo>
                    <a:pt x="36497" y="54296"/>
                    <a:pt x="36262" y="54184"/>
                    <a:pt x="36429" y="53996"/>
                  </a:cubicBezTo>
                  <a:cubicBezTo>
                    <a:pt x="36475" y="53951"/>
                    <a:pt x="36566" y="53905"/>
                    <a:pt x="36521" y="53791"/>
                  </a:cubicBezTo>
                  <a:cubicBezTo>
                    <a:pt x="36485" y="53777"/>
                    <a:pt x="36452" y="53771"/>
                    <a:pt x="36420" y="53771"/>
                  </a:cubicBezTo>
                  <a:cubicBezTo>
                    <a:pt x="36350" y="53771"/>
                    <a:pt x="36287" y="53798"/>
                    <a:pt x="36224" y="53814"/>
                  </a:cubicBezTo>
                  <a:cubicBezTo>
                    <a:pt x="36163" y="53824"/>
                    <a:pt x="36097" y="53843"/>
                    <a:pt x="36039" y="53843"/>
                  </a:cubicBezTo>
                  <a:cubicBezTo>
                    <a:pt x="35967" y="53843"/>
                    <a:pt x="35907" y="53813"/>
                    <a:pt x="35882" y="53700"/>
                  </a:cubicBezTo>
                  <a:cubicBezTo>
                    <a:pt x="35836" y="53517"/>
                    <a:pt x="35996" y="53471"/>
                    <a:pt x="36133" y="53426"/>
                  </a:cubicBezTo>
                  <a:cubicBezTo>
                    <a:pt x="36361" y="53334"/>
                    <a:pt x="36612" y="53312"/>
                    <a:pt x="36817" y="53152"/>
                  </a:cubicBezTo>
                  <a:cubicBezTo>
                    <a:pt x="36956" y="53034"/>
                    <a:pt x="37090" y="52977"/>
                    <a:pt x="37219" y="52977"/>
                  </a:cubicBezTo>
                  <a:cubicBezTo>
                    <a:pt x="37365" y="52977"/>
                    <a:pt x="37505" y="53052"/>
                    <a:pt x="37639" y="53197"/>
                  </a:cubicBezTo>
                  <a:cubicBezTo>
                    <a:pt x="38050" y="53654"/>
                    <a:pt x="38689" y="53334"/>
                    <a:pt x="39146" y="53631"/>
                  </a:cubicBezTo>
                  <a:lnTo>
                    <a:pt x="39260" y="53608"/>
                  </a:lnTo>
                  <a:cubicBezTo>
                    <a:pt x="39534" y="53471"/>
                    <a:pt x="39808" y="53334"/>
                    <a:pt x="40127" y="53266"/>
                  </a:cubicBezTo>
                  <a:cubicBezTo>
                    <a:pt x="40241" y="53243"/>
                    <a:pt x="40333" y="53129"/>
                    <a:pt x="40333" y="53015"/>
                  </a:cubicBezTo>
                  <a:cubicBezTo>
                    <a:pt x="40333" y="52749"/>
                    <a:pt x="40441" y="52665"/>
                    <a:pt x="40606" y="52665"/>
                  </a:cubicBezTo>
                  <a:cubicBezTo>
                    <a:pt x="40668" y="52665"/>
                    <a:pt x="40737" y="52677"/>
                    <a:pt x="40812" y="52695"/>
                  </a:cubicBezTo>
                  <a:cubicBezTo>
                    <a:pt x="40946" y="52734"/>
                    <a:pt x="41061" y="52754"/>
                    <a:pt x="41162" y="52754"/>
                  </a:cubicBezTo>
                  <a:cubicBezTo>
                    <a:pt x="41423" y="52754"/>
                    <a:pt x="41596" y="52619"/>
                    <a:pt x="41793" y="52307"/>
                  </a:cubicBezTo>
                  <a:cubicBezTo>
                    <a:pt x="41839" y="52216"/>
                    <a:pt x="41908" y="52193"/>
                    <a:pt x="41999" y="52193"/>
                  </a:cubicBezTo>
                  <a:cubicBezTo>
                    <a:pt x="42018" y="52194"/>
                    <a:pt x="42037" y="52195"/>
                    <a:pt x="42055" y="52195"/>
                  </a:cubicBezTo>
                  <a:cubicBezTo>
                    <a:pt x="42474" y="52195"/>
                    <a:pt x="42688" y="51948"/>
                    <a:pt x="42798" y="51554"/>
                  </a:cubicBezTo>
                  <a:cubicBezTo>
                    <a:pt x="42889" y="51257"/>
                    <a:pt x="43049" y="51006"/>
                    <a:pt x="43368" y="50892"/>
                  </a:cubicBezTo>
                  <a:cubicBezTo>
                    <a:pt x="43482" y="50846"/>
                    <a:pt x="43619" y="50755"/>
                    <a:pt x="43597" y="50573"/>
                  </a:cubicBezTo>
                  <a:cubicBezTo>
                    <a:pt x="43526" y="50565"/>
                    <a:pt x="43456" y="50561"/>
                    <a:pt x="43387" y="50561"/>
                  </a:cubicBezTo>
                  <a:cubicBezTo>
                    <a:pt x="43031" y="50561"/>
                    <a:pt x="42693" y="50663"/>
                    <a:pt x="42387" y="50892"/>
                  </a:cubicBezTo>
                  <a:cubicBezTo>
                    <a:pt x="42338" y="50925"/>
                    <a:pt x="42266" y="51015"/>
                    <a:pt x="42188" y="51015"/>
                  </a:cubicBezTo>
                  <a:cubicBezTo>
                    <a:pt x="42156" y="51015"/>
                    <a:pt x="42123" y="51000"/>
                    <a:pt x="42090" y="50961"/>
                  </a:cubicBezTo>
                  <a:cubicBezTo>
                    <a:pt x="41976" y="50824"/>
                    <a:pt x="42113" y="50732"/>
                    <a:pt x="42227" y="50641"/>
                  </a:cubicBezTo>
                  <a:cubicBezTo>
                    <a:pt x="42615" y="50299"/>
                    <a:pt x="42638" y="50230"/>
                    <a:pt x="42410" y="49751"/>
                  </a:cubicBezTo>
                  <a:cubicBezTo>
                    <a:pt x="42273" y="49523"/>
                    <a:pt x="42113" y="49294"/>
                    <a:pt x="41976" y="49066"/>
                  </a:cubicBezTo>
                  <a:cubicBezTo>
                    <a:pt x="41940" y="48994"/>
                    <a:pt x="41876" y="48908"/>
                    <a:pt x="41806" y="48908"/>
                  </a:cubicBezTo>
                  <a:cubicBezTo>
                    <a:pt x="41787" y="48908"/>
                    <a:pt x="41767" y="48915"/>
                    <a:pt x="41748" y="48929"/>
                  </a:cubicBezTo>
                  <a:cubicBezTo>
                    <a:pt x="41649" y="49015"/>
                    <a:pt x="41582" y="49048"/>
                    <a:pt x="41536" y="49048"/>
                  </a:cubicBezTo>
                  <a:cubicBezTo>
                    <a:pt x="41413" y="49048"/>
                    <a:pt x="41445" y="48807"/>
                    <a:pt x="41428" y="48724"/>
                  </a:cubicBezTo>
                  <a:cubicBezTo>
                    <a:pt x="41383" y="48495"/>
                    <a:pt x="41360" y="48267"/>
                    <a:pt x="41200" y="48085"/>
                  </a:cubicBezTo>
                  <a:cubicBezTo>
                    <a:pt x="41095" y="47945"/>
                    <a:pt x="41032" y="47871"/>
                    <a:pt x="40968" y="47871"/>
                  </a:cubicBezTo>
                  <a:cubicBezTo>
                    <a:pt x="40906" y="47871"/>
                    <a:pt x="40844" y="47939"/>
                    <a:pt x="40743" y="48085"/>
                  </a:cubicBezTo>
                  <a:cubicBezTo>
                    <a:pt x="40698" y="48176"/>
                    <a:pt x="40652" y="48267"/>
                    <a:pt x="40538" y="48267"/>
                  </a:cubicBezTo>
                  <a:cubicBezTo>
                    <a:pt x="40310" y="47742"/>
                    <a:pt x="40081" y="47217"/>
                    <a:pt x="40127" y="46624"/>
                  </a:cubicBezTo>
                  <a:cubicBezTo>
                    <a:pt x="40150" y="46259"/>
                    <a:pt x="40287" y="46030"/>
                    <a:pt x="40675" y="45985"/>
                  </a:cubicBezTo>
                  <a:cubicBezTo>
                    <a:pt x="40949" y="45939"/>
                    <a:pt x="41223" y="45893"/>
                    <a:pt x="41497" y="45848"/>
                  </a:cubicBezTo>
                  <a:cubicBezTo>
                    <a:pt x="41656" y="45802"/>
                    <a:pt x="41771" y="45779"/>
                    <a:pt x="41679" y="45551"/>
                  </a:cubicBezTo>
                  <a:cubicBezTo>
                    <a:pt x="41542" y="45277"/>
                    <a:pt x="41748" y="44798"/>
                    <a:pt x="41953" y="44775"/>
                  </a:cubicBezTo>
                  <a:cubicBezTo>
                    <a:pt x="42250" y="44775"/>
                    <a:pt x="42569" y="44843"/>
                    <a:pt x="42706" y="45140"/>
                  </a:cubicBezTo>
                  <a:cubicBezTo>
                    <a:pt x="42866" y="45483"/>
                    <a:pt x="43117" y="45574"/>
                    <a:pt x="43460" y="45574"/>
                  </a:cubicBezTo>
                  <a:cubicBezTo>
                    <a:pt x="43486" y="45569"/>
                    <a:pt x="43513" y="45568"/>
                    <a:pt x="43540" y="45568"/>
                  </a:cubicBezTo>
                  <a:cubicBezTo>
                    <a:pt x="43658" y="45568"/>
                    <a:pt x="43787" y="45601"/>
                    <a:pt x="43916" y="45620"/>
                  </a:cubicBezTo>
                  <a:cubicBezTo>
                    <a:pt x="44327" y="45688"/>
                    <a:pt x="44989" y="46236"/>
                    <a:pt x="45057" y="46624"/>
                  </a:cubicBezTo>
                  <a:cubicBezTo>
                    <a:pt x="45080" y="46852"/>
                    <a:pt x="45149" y="47057"/>
                    <a:pt x="45240" y="47263"/>
                  </a:cubicBezTo>
                  <a:cubicBezTo>
                    <a:pt x="45331" y="47468"/>
                    <a:pt x="45468" y="47651"/>
                    <a:pt x="45560" y="47856"/>
                  </a:cubicBezTo>
                  <a:cubicBezTo>
                    <a:pt x="45697" y="48107"/>
                    <a:pt x="45651" y="48290"/>
                    <a:pt x="45354" y="48336"/>
                  </a:cubicBezTo>
                  <a:cubicBezTo>
                    <a:pt x="45240" y="48359"/>
                    <a:pt x="45149" y="48381"/>
                    <a:pt x="45149" y="48495"/>
                  </a:cubicBezTo>
                  <a:cubicBezTo>
                    <a:pt x="45126" y="48792"/>
                    <a:pt x="44875" y="48861"/>
                    <a:pt x="44669" y="48975"/>
                  </a:cubicBezTo>
                  <a:cubicBezTo>
                    <a:pt x="44538" y="49031"/>
                    <a:pt x="44408" y="49210"/>
                    <a:pt x="44277" y="49210"/>
                  </a:cubicBezTo>
                  <a:cubicBezTo>
                    <a:pt x="44248" y="49210"/>
                    <a:pt x="44219" y="49201"/>
                    <a:pt x="44190" y="49180"/>
                  </a:cubicBezTo>
                  <a:cubicBezTo>
                    <a:pt x="44030" y="49066"/>
                    <a:pt x="44213" y="48838"/>
                    <a:pt x="44236" y="48655"/>
                  </a:cubicBezTo>
                  <a:cubicBezTo>
                    <a:pt x="44236" y="48482"/>
                    <a:pt x="44209" y="48440"/>
                    <a:pt x="44107" y="48440"/>
                  </a:cubicBezTo>
                  <a:cubicBezTo>
                    <a:pt x="44074" y="48440"/>
                    <a:pt x="44034" y="48444"/>
                    <a:pt x="43985" y="48450"/>
                  </a:cubicBezTo>
                  <a:cubicBezTo>
                    <a:pt x="43551" y="48495"/>
                    <a:pt x="43597" y="48861"/>
                    <a:pt x="43482" y="49112"/>
                  </a:cubicBezTo>
                  <a:cubicBezTo>
                    <a:pt x="43300" y="49500"/>
                    <a:pt x="43323" y="49545"/>
                    <a:pt x="43711" y="49660"/>
                  </a:cubicBezTo>
                  <a:cubicBezTo>
                    <a:pt x="43794" y="49693"/>
                    <a:pt x="43890" y="49714"/>
                    <a:pt x="43971" y="49714"/>
                  </a:cubicBezTo>
                  <a:cubicBezTo>
                    <a:pt x="44001" y="49714"/>
                    <a:pt x="44029" y="49711"/>
                    <a:pt x="44053" y="49705"/>
                  </a:cubicBezTo>
                  <a:cubicBezTo>
                    <a:pt x="44578" y="49568"/>
                    <a:pt x="45057" y="49386"/>
                    <a:pt x="45582" y="49317"/>
                  </a:cubicBezTo>
                  <a:cubicBezTo>
                    <a:pt x="45697" y="49294"/>
                    <a:pt x="45879" y="49135"/>
                    <a:pt x="45811" y="49043"/>
                  </a:cubicBezTo>
                  <a:cubicBezTo>
                    <a:pt x="45622" y="48787"/>
                    <a:pt x="45768" y="48774"/>
                    <a:pt x="45901" y="48774"/>
                  </a:cubicBezTo>
                  <a:cubicBezTo>
                    <a:pt x="45915" y="48774"/>
                    <a:pt x="45930" y="48774"/>
                    <a:pt x="45944" y="48774"/>
                  </a:cubicBezTo>
                  <a:cubicBezTo>
                    <a:pt x="45972" y="48774"/>
                    <a:pt x="45997" y="48773"/>
                    <a:pt x="46016" y="48769"/>
                  </a:cubicBezTo>
                  <a:cubicBezTo>
                    <a:pt x="46404" y="48678"/>
                    <a:pt x="46815" y="48587"/>
                    <a:pt x="47157" y="48336"/>
                  </a:cubicBezTo>
                  <a:cubicBezTo>
                    <a:pt x="47477" y="48062"/>
                    <a:pt x="47545" y="47879"/>
                    <a:pt x="47340" y="47514"/>
                  </a:cubicBezTo>
                  <a:cubicBezTo>
                    <a:pt x="47020" y="46852"/>
                    <a:pt x="46678" y="46213"/>
                    <a:pt x="46495" y="45505"/>
                  </a:cubicBezTo>
                  <a:cubicBezTo>
                    <a:pt x="46473" y="45414"/>
                    <a:pt x="46427" y="45346"/>
                    <a:pt x="46381" y="45277"/>
                  </a:cubicBezTo>
                  <a:cubicBezTo>
                    <a:pt x="45948" y="44775"/>
                    <a:pt x="45514" y="44273"/>
                    <a:pt x="45080" y="43771"/>
                  </a:cubicBezTo>
                  <a:cubicBezTo>
                    <a:pt x="44806" y="43428"/>
                    <a:pt x="44395" y="43109"/>
                    <a:pt x="44259" y="42698"/>
                  </a:cubicBezTo>
                  <a:cubicBezTo>
                    <a:pt x="44030" y="41990"/>
                    <a:pt x="43528" y="41671"/>
                    <a:pt x="42889" y="41397"/>
                  </a:cubicBezTo>
                  <a:cubicBezTo>
                    <a:pt x="42227" y="41123"/>
                    <a:pt x="41634" y="40712"/>
                    <a:pt x="41428" y="39959"/>
                  </a:cubicBezTo>
                  <a:cubicBezTo>
                    <a:pt x="41314" y="39457"/>
                    <a:pt x="41131" y="38955"/>
                    <a:pt x="40949" y="38475"/>
                  </a:cubicBezTo>
                  <a:cubicBezTo>
                    <a:pt x="40835" y="38247"/>
                    <a:pt x="40743" y="37996"/>
                    <a:pt x="40721" y="37745"/>
                  </a:cubicBezTo>
                  <a:cubicBezTo>
                    <a:pt x="40629" y="36809"/>
                    <a:pt x="40241" y="36124"/>
                    <a:pt x="39442" y="35622"/>
                  </a:cubicBezTo>
                  <a:cubicBezTo>
                    <a:pt x="38826" y="35257"/>
                    <a:pt x="38529" y="34663"/>
                    <a:pt x="38507" y="33956"/>
                  </a:cubicBezTo>
                  <a:cubicBezTo>
                    <a:pt x="38484" y="33705"/>
                    <a:pt x="38347" y="33522"/>
                    <a:pt x="38141" y="33454"/>
                  </a:cubicBezTo>
                  <a:cubicBezTo>
                    <a:pt x="37320" y="33157"/>
                    <a:pt x="36932" y="32495"/>
                    <a:pt x="36544" y="31810"/>
                  </a:cubicBezTo>
                  <a:cubicBezTo>
                    <a:pt x="36498" y="31742"/>
                    <a:pt x="36475" y="31650"/>
                    <a:pt x="36498" y="31582"/>
                  </a:cubicBezTo>
                  <a:cubicBezTo>
                    <a:pt x="36635" y="31217"/>
                    <a:pt x="36498" y="30874"/>
                    <a:pt x="36338" y="30555"/>
                  </a:cubicBezTo>
                  <a:cubicBezTo>
                    <a:pt x="36201" y="30281"/>
                    <a:pt x="36178" y="30007"/>
                    <a:pt x="36292" y="29733"/>
                  </a:cubicBezTo>
                  <a:cubicBezTo>
                    <a:pt x="36863" y="28615"/>
                    <a:pt x="37000" y="27314"/>
                    <a:pt x="37708" y="26241"/>
                  </a:cubicBezTo>
                  <a:cubicBezTo>
                    <a:pt x="37845" y="26035"/>
                    <a:pt x="37799" y="25876"/>
                    <a:pt x="37571" y="25762"/>
                  </a:cubicBezTo>
                  <a:cubicBezTo>
                    <a:pt x="37274" y="25625"/>
                    <a:pt x="37114" y="25374"/>
                    <a:pt x="37069" y="25077"/>
                  </a:cubicBezTo>
                  <a:cubicBezTo>
                    <a:pt x="37023" y="24803"/>
                    <a:pt x="36977" y="24529"/>
                    <a:pt x="36772" y="24324"/>
                  </a:cubicBezTo>
                  <a:cubicBezTo>
                    <a:pt x="36635" y="24187"/>
                    <a:pt x="36703" y="24095"/>
                    <a:pt x="36840" y="24027"/>
                  </a:cubicBezTo>
                  <a:cubicBezTo>
                    <a:pt x="36929" y="23983"/>
                    <a:pt x="37008" y="23957"/>
                    <a:pt x="37095" y="23957"/>
                  </a:cubicBezTo>
                  <a:cubicBezTo>
                    <a:pt x="37144" y="23957"/>
                    <a:pt x="37195" y="23965"/>
                    <a:pt x="37251" y="23981"/>
                  </a:cubicBezTo>
                  <a:cubicBezTo>
                    <a:pt x="37346" y="24011"/>
                    <a:pt x="37428" y="24026"/>
                    <a:pt x="37498" y="24026"/>
                  </a:cubicBezTo>
                  <a:cubicBezTo>
                    <a:pt x="37751" y="24026"/>
                    <a:pt x="37848" y="23836"/>
                    <a:pt x="37776" y="23479"/>
                  </a:cubicBezTo>
                  <a:cubicBezTo>
                    <a:pt x="37753" y="23342"/>
                    <a:pt x="37799" y="23274"/>
                    <a:pt x="37890" y="23205"/>
                  </a:cubicBezTo>
                  <a:cubicBezTo>
                    <a:pt x="37943" y="23165"/>
                    <a:pt x="37989" y="23141"/>
                    <a:pt x="38035" y="23141"/>
                  </a:cubicBezTo>
                  <a:cubicBezTo>
                    <a:pt x="38069" y="23141"/>
                    <a:pt x="38103" y="23154"/>
                    <a:pt x="38141" y="23182"/>
                  </a:cubicBezTo>
                  <a:cubicBezTo>
                    <a:pt x="38317" y="23294"/>
                    <a:pt x="38470" y="23350"/>
                    <a:pt x="38597" y="23350"/>
                  </a:cubicBezTo>
                  <a:cubicBezTo>
                    <a:pt x="38831" y="23350"/>
                    <a:pt x="38971" y="23157"/>
                    <a:pt x="38986" y="22771"/>
                  </a:cubicBezTo>
                  <a:cubicBezTo>
                    <a:pt x="39006" y="22447"/>
                    <a:pt x="39171" y="22284"/>
                    <a:pt x="39464" y="22284"/>
                  </a:cubicBezTo>
                  <a:cubicBezTo>
                    <a:pt x="39500" y="22284"/>
                    <a:pt x="39539" y="22287"/>
                    <a:pt x="39579" y="22292"/>
                  </a:cubicBezTo>
                  <a:cubicBezTo>
                    <a:pt x="39606" y="22294"/>
                    <a:pt x="39632" y="22295"/>
                    <a:pt x="39659" y="22295"/>
                  </a:cubicBezTo>
                  <a:cubicBezTo>
                    <a:pt x="40185" y="22295"/>
                    <a:pt x="40737" y="21872"/>
                    <a:pt x="40606" y="21242"/>
                  </a:cubicBezTo>
                  <a:cubicBezTo>
                    <a:pt x="40561" y="21037"/>
                    <a:pt x="40629" y="20968"/>
                    <a:pt x="40766" y="20945"/>
                  </a:cubicBezTo>
                  <a:cubicBezTo>
                    <a:pt x="40834" y="20928"/>
                    <a:pt x="40901" y="20920"/>
                    <a:pt x="40968" y="20920"/>
                  </a:cubicBezTo>
                  <a:cubicBezTo>
                    <a:pt x="41422" y="20920"/>
                    <a:pt x="41833" y="21298"/>
                    <a:pt x="41793" y="21676"/>
                  </a:cubicBezTo>
                  <a:cubicBezTo>
                    <a:pt x="41748" y="21927"/>
                    <a:pt x="41839" y="22109"/>
                    <a:pt x="42090" y="22224"/>
                  </a:cubicBezTo>
                  <a:cubicBezTo>
                    <a:pt x="42341" y="22361"/>
                    <a:pt x="42341" y="22566"/>
                    <a:pt x="42181" y="22749"/>
                  </a:cubicBezTo>
                  <a:cubicBezTo>
                    <a:pt x="41930" y="23114"/>
                    <a:pt x="41588" y="23365"/>
                    <a:pt x="41131" y="23365"/>
                  </a:cubicBezTo>
                  <a:cubicBezTo>
                    <a:pt x="40858" y="23365"/>
                    <a:pt x="40606" y="23411"/>
                    <a:pt x="40355" y="23433"/>
                  </a:cubicBezTo>
                  <a:cubicBezTo>
                    <a:pt x="40013" y="23456"/>
                    <a:pt x="40036" y="23616"/>
                    <a:pt x="40127" y="23821"/>
                  </a:cubicBezTo>
                  <a:cubicBezTo>
                    <a:pt x="40173" y="23913"/>
                    <a:pt x="40218" y="23958"/>
                    <a:pt x="40264" y="24027"/>
                  </a:cubicBezTo>
                  <a:cubicBezTo>
                    <a:pt x="40629" y="24506"/>
                    <a:pt x="40995" y="24985"/>
                    <a:pt x="40995" y="25625"/>
                  </a:cubicBezTo>
                  <a:cubicBezTo>
                    <a:pt x="40995" y="25706"/>
                    <a:pt x="41053" y="25718"/>
                    <a:pt x="41103" y="25718"/>
                  </a:cubicBezTo>
                  <a:cubicBezTo>
                    <a:pt x="41123" y="25718"/>
                    <a:pt x="41141" y="25716"/>
                    <a:pt x="41154" y="25716"/>
                  </a:cubicBezTo>
                  <a:cubicBezTo>
                    <a:pt x="41207" y="25711"/>
                    <a:pt x="41258" y="25709"/>
                    <a:pt x="41308" y="25709"/>
                  </a:cubicBezTo>
                  <a:cubicBezTo>
                    <a:pt x="42040" y="25709"/>
                    <a:pt x="42504" y="26166"/>
                    <a:pt x="42889" y="26743"/>
                  </a:cubicBezTo>
                  <a:cubicBezTo>
                    <a:pt x="42957" y="26811"/>
                    <a:pt x="42957" y="26903"/>
                    <a:pt x="43094" y="26926"/>
                  </a:cubicBezTo>
                  <a:cubicBezTo>
                    <a:pt x="43505" y="26971"/>
                    <a:pt x="43848" y="27222"/>
                    <a:pt x="44190" y="27451"/>
                  </a:cubicBezTo>
                  <a:cubicBezTo>
                    <a:pt x="44373" y="27565"/>
                    <a:pt x="44578" y="27747"/>
                    <a:pt x="44784" y="27770"/>
                  </a:cubicBezTo>
                  <a:cubicBezTo>
                    <a:pt x="45308" y="27839"/>
                    <a:pt x="45765" y="28090"/>
                    <a:pt x="46244" y="28249"/>
                  </a:cubicBezTo>
                  <a:cubicBezTo>
                    <a:pt x="46701" y="28386"/>
                    <a:pt x="47043" y="28706"/>
                    <a:pt x="47135" y="29231"/>
                  </a:cubicBezTo>
                  <a:cubicBezTo>
                    <a:pt x="47203" y="29619"/>
                    <a:pt x="47203" y="30030"/>
                    <a:pt x="47066" y="30418"/>
                  </a:cubicBezTo>
                  <a:cubicBezTo>
                    <a:pt x="46906" y="30829"/>
                    <a:pt x="47020" y="31171"/>
                    <a:pt x="47249" y="31513"/>
                  </a:cubicBezTo>
                  <a:cubicBezTo>
                    <a:pt x="47637" y="32084"/>
                    <a:pt x="48162" y="32632"/>
                    <a:pt x="47796" y="33431"/>
                  </a:cubicBezTo>
                  <a:cubicBezTo>
                    <a:pt x="47778" y="33468"/>
                    <a:pt x="47730" y="33622"/>
                    <a:pt x="47831" y="33622"/>
                  </a:cubicBezTo>
                  <a:cubicBezTo>
                    <a:pt x="47855" y="33622"/>
                    <a:pt x="47889" y="33613"/>
                    <a:pt x="47933" y="33591"/>
                  </a:cubicBezTo>
                  <a:cubicBezTo>
                    <a:pt x="48193" y="33465"/>
                    <a:pt x="48449" y="33414"/>
                    <a:pt x="48701" y="33414"/>
                  </a:cubicBezTo>
                  <a:cubicBezTo>
                    <a:pt x="49093" y="33414"/>
                    <a:pt x="49476" y="33538"/>
                    <a:pt x="49851" y="33705"/>
                  </a:cubicBezTo>
                  <a:cubicBezTo>
                    <a:pt x="50513" y="34001"/>
                    <a:pt x="51152" y="34367"/>
                    <a:pt x="51905" y="34458"/>
                  </a:cubicBezTo>
                  <a:cubicBezTo>
                    <a:pt x="52121" y="34487"/>
                    <a:pt x="52338" y="34570"/>
                    <a:pt x="52554" y="34570"/>
                  </a:cubicBezTo>
                  <a:cubicBezTo>
                    <a:pt x="52680" y="34570"/>
                    <a:pt x="52806" y="34542"/>
                    <a:pt x="52932" y="34458"/>
                  </a:cubicBezTo>
                  <a:cubicBezTo>
                    <a:pt x="53023" y="34389"/>
                    <a:pt x="53183" y="34344"/>
                    <a:pt x="53160" y="34207"/>
                  </a:cubicBezTo>
                  <a:cubicBezTo>
                    <a:pt x="53138" y="34093"/>
                    <a:pt x="52978" y="34093"/>
                    <a:pt x="52886" y="34093"/>
                  </a:cubicBezTo>
                  <a:cubicBezTo>
                    <a:pt x="52476" y="34024"/>
                    <a:pt x="52225" y="33819"/>
                    <a:pt x="52179" y="33385"/>
                  </a:cubicBezTo>
                  <a:cubicBezTo>
                    <a:pt x="52156" y="33180"/>
                    <a:pt x="52019" y="33111"/>
                    <a:pt x="51814" y="33066"/>
                  </a:cubicBezTo>
                  <a:cubicBezTo>
                    <a:pt x="50467" y="32723"/>
                    <a:pt x="49371" y="32038"/>
                    <a:pt x="48687" y="30783"/>
                  </a:cubicBezTo>
                  <a:cubicBezTo>
                    <a:pt x="48573" y="30578"/>
                    <a:pt x="48481" y="30258"/>
                    <a:pt x="48276" y="30235"/>
                  </a:cubicBezTo>
                  <a:cubicBezTo>
                    <a:pt x="47819" y="30190"/>
                    <a:pt x="47705" y="29893"/>
                    <a:pt x="47614" y="29551"/>
                  </a:cubicBezTo>
                  <a:cubicBezTo>
                    <a:pt x="47545" y="29299"/>
                    <a:pt x="47408" y="29094"/>
                    <a:pt x="47454" y="28843"/>
                  </a:cubicBezTo>
                  <a:cubicBezTo>
                    <a:pt x="47538" y="28157"/>
                    <a:pt x="48063" y="27728"/>
                    <a:pt x="48661" y="27728"/>
                  </a:cubicBezTo>
                  <a:cubicBezTo>
                    <a:pt x="48879" y="27728"/>
                    <a:pt x="49106" y="27785"/>
                    <a:pt x="49326" y="27907"/>
                  </a:cubicBezTo>
                  <a:cubicBezTo>
                    <a:pt x="49782" y="28181"/>
                    <a:pt x="50239" y="28409"/>
                    <a:pt x="50787" y="28432"/>
                  </a:cubicBezTo>
                  <a:cubicBezTo>
                    <a:pt x="51289" y="28478"/>
                    <a:pt x="51791" y="28478"/>
                    <a:pt x="52179" y="28934"/>
                  </a:cubicBezTo>
                  <a:cubicBezTo>
                    <a:pt x="52681" y="29573"/>
                    <a:pt x="53138" y="30258"/>
                    <a:pt x="53617" y="30920"/>
                  </a:cubicBezTo>
                  <a:cubicBezTo>
                    <a:pt x="53731" y="31080"/>
                    <a:pt x="53800" y="31217"/>
                    <a:pt x="53777" y="31399"/>
                  </a:cubicBezTo>
                  <a:cubicBezTo>
                    <a:pt x="53708" y="31765"/>
                    <a:pt x="53845" y="32084"/>
                    <a:pt x="54051" y="32358"/>
                  </a:cubicBezTo>
                  <a:cubicBezTo>
                    <a:pt x="54132" y="32455"/>
                    <a:pt x="54178" y="32610"/>
                    <a:pt x="54288" y="32610"/>
                  </a:cubicBezTo>
                  <a:cubicBezTo>
                    <a:pt x="54333" y="32610"/>
                    <a:pt x="54389" y="32584"/>
                    <a:pt x="54461" y="32518"/>
                  </a:cubicBezTo>
                  <a:cubicBezTo>
                    <a:pt x="54474" y="32498"/>
                    <a:pt x="54491" y="32490"/>
                    <a:pt x="54509" y="32490"/>
                  </a:cubicBezTo>
                  <a:cubicBezTo>
                    <a:pt x="54555" y="32490"/>
                    <a:pt x="54611" y="32544"/>
                    <a:pt x="54644" y="32609"/>
                  </a:cubicBezTo>
                  <a:cubicBezTo>
                    <a:pt x="54735" y="32723"/>
                    <a:pt x="54849" y="32837"/>
                    <a:pt x="54986" y="32906"/>
                  </a:cubicBezTo>
                  <a:cubicBezTo>
                    <a:pt x="55169" y="32974"/>
                    <a:pt x="55260" y="33111"/>
                    <a:pt x="55374" y="33294"/>
                  </a:cubicBezTo>
                  <a:cubicBezTo>
                    <a:pt x="55466" y="33454"/>
                    <a:pt x="55648" y="33682"/>
                    <a:pt x="55785" y="33750"/>
                  </a:cubicBezTo>
                  <a:cubicBezTo>
                    <a:pt x="55913" y="33793"/>
                    <a:pt x="56050" y="33811"/>
                    <a:pt x="56197" y="33811"/>
                  </a:cubicBezTo>
                  <a:cubicBezTo>
                    <a:pt x="56366" y="33811"/>
                    <a:pt x="56549" y="33787"/>
                    <a:pt x="56744" y="33750"/>
                  </a:cubicBezTo>
                  <a:cubicBezTo>
                    <a:pt x="56584" y="33591"/>
                    <a:pt x="56333" y="33476"/>
                    <a:pt x="56675" y="33362"/>
                  </a:cubicBezTo>
                  <a:cubicBezTo>
                    <a:pt x="56790" y="33317"/>
                    <a:pt x="56767" y="33248"/>
                    <a:pt x="56721" y="33157"/>
                  </a:cubicBezTo>
                  <a:cubicBezTo>
                    <a:pt x="56630" y="32997"/>
                    <a:pt x="56744" y="32906"/>
                    <a:pt x="56858" y="32815"/>
                  </a:cubicBezTo>
                  <a:cubicBezTo>
                    <a:pt x="57132" y="32541"/>
                    <a:pt x="57086" y="32290"/>
                    <a:pt x="56767" y="32130"/>
                  </a:cubicBezTo>
                  <a:cubicBezTo>
                    <a:pt x="56630" y="32084"/>
                    <a:pt x="56561" y="31970"/>
                    <a:pt x="56698" y="31879"/>
                  </a:cubicBezTo>
                  <a:cubicBezTo>
                    <a:pt x="56972" y="31696"/>
                    <a:pt x="56858" y="31536"/>
                    <a:pt x="56675" y="31377"/>
                  </a:cubicBezTo>
                  <a:cubicBezTo>
                    <a:pt x="56516" y="31240"/>
                    <a:pt x="56470" y="31103"/>
                    <a:pt x="56607" y="30897"/>
                  </a:cubicBezTo>
                  <a:cubicBezTo>
                    <a:pt x="56744" y="30692"/>
                    <a:pt x="56653" y="30532"/>
                    <a:pt x="56447" y="30441"/>
                  </a:cubicBezTo>
                  <a:cubicBezTo>
                    <a:pt x="56151" y="30327"/>
                    <a:pt x="55831" y="30235"/>
                    <a:pt x="55626" y="29961"/>
                  </a:cubicBezTo>
                  <a:cubicBezTo>
                    <a:pt x="55443" y="29756"/>
                    <a:pt x="55215" y="29619"/>
                    <a:pt x="54941" y="29573"/>
                  </a:cubicBezTo>
                  <a:cubicBezTo>
                    <a:pt x="54256" y="29459"/>
                    <a:pt x="53663" y="29254"/>
                    <a:pt x="53320" y="28569"/>
                  </a:cubicBezTo>
                  <a:cubicBezTo>
                    <a:pt x="53297" y="28501"/>
                    <a:pt x="53206" y="28478"/>
                    <a:pt x="53138" y="28432"/>
                  </a:cubicBezTo>
                  <a:cubicBezTo>
                    <a:pt x="52681" y="28113"/>
                    <a:pt x="52476" y="27679"/>
                    <a:pt x="52498" y="27154"/>
                  </a:cubicBezTo>
                  <a:cubicBezTo>
                    <a:pt x="52498" y="26778"/>
                    <a:pt x="52843" y="26344"/>
                    <a:pt x="53094" y="26344"/>
                  </a:cubicBezTo>
                  <a:cubicBezTo>
                    <a:pt x="53117" y="26344"/>
                    <a:pt x="53139" y="26347"/>
                    <a:pt x="53160" y="26355"/>
                  </a:cubicBezTo>
                  <a:cubicBezTo>
                    <a:pt x="53249" y="26392"/>
                    <a:pt x="53331" y="26407"/>
                    <a:pt x="53409" y="26407"/>
                  </a:cubicBezTo>
                  <a:cubicBezTo>
                    <a:pt x="53570" y="26407"/>
                    <a:pt x="53714" y="26341"/>
                    <a:pt x="53868" y="26264"/>
                  </a:cubicBezTo>
                  <a:cubicBezTo>
                    <a:pt x="54199" y="26126"/>
                    <a:pt x="54534" y="26058"/>
                    <a:pt x="54859" y="26058"/>
                  </a:cubicBezTo>
                  <a:cubicBezTo>
                    <a:pt x="55451" y="26058"/>
                    <a:pt x="56013" y="26286"/>
                    <a:pt x="56470" y="26743"/>
                  </a:cubicBezTo>
                  <a:cubicBezTo>
                    <a:pt x="56881" y="27154"/>
                    <a:pt x="57360" y="27359"/>
                    <a:pt x="57908" y="27428"/>
                  </a:cubicBezTo>
                  <a:cubicBezTo>
                    <a:pt x="58707" y="27519"/>
                    <a:pt x="59369" y="27793"/>
                    <a:pt x="59666" y="28638"/>
                  </a:cubicBezTo>
                  <a:cubicBezTo>
                    <a:pt x="59803" y="29071"/>
                    <a:pt x="60054" y="29414"/>
                    <a:pt x="60442" y="29665"/>
                  </a:cubicBezTo>
                  <a:cubicBezTo>
                    <a:pt x="60624" y="29779"/>
                    <a:pt x="60807" y="29916"/>
                    <a:pt x="60853" y="30144"/>
                  </a:cubicBezTo>
                  <a:cubicBezTo>
                    <a:pt x="60939" y="30474"/>
                    <a:pt x="61106" y="30619"/>
                    <a:pt x="61361" y="30619"/>
                  </a:cubicBezTo>
                  <a:cubicBezTo>
                    <a:pt x="61442" y="30619"/>
                    <a:pt x="61531" y="30605"/>
                    <a:pt x="61629" y="30578"/>
                  </a:cubicBezTo>
                  <a:cubicBezTo>
                    <a:pt x="61925" y="30486"/>
                    <a:pt x="62199" y="30349"/>
                    <a:pt x="62313" y="30053"/>
                  </a:cubicBezTo>
                  <a:cubicBezTo>
                    <a:pt x="62405" y="29824"/>
                    <a:pt x="62336" y="29596"/>
                    <a:pt x="62131" y="29414"/>
                  </a:cubicBezTo>
                  <a:cubicBezTo>
                    <a:pt x="61537" y="28889"/>
                    <a:pt x="61081" y="28249"/>
                    <a:pt x="60647" y="27610"/>
                  </a:cubicBezTo>
                  <a:cubicBezTo>
                    <a:pt x="60487" y="27359"/>
                    <a:pt x="60350" y="27040"/>
                    <a:pt x="59985" y="27017"/>
                  </a:cubicBezTo>
                  <a:cubicBezTo>
                    <a:pt x="59757" y="26994"/>
                    <a:pt x="59666" y="26880"/>
                    <a:pt x="59551" y="26697"/>
                  </a:cubicBezTo>
                  <a:cubicBezTo>
                    <a:pt x="59372" y="26359"/>
                    <a:pt x="59072" y="26159"/>
                    <a:pt x="58725" y="26159"/>
                  </a:cubicBezTo>
                  <a:cubicBezTo>
                    <a:pt x="58674" y="26159"/>
                    <a:pt x="58622" y="26164"/>
                    <a:pt x="58570" y="26172"/>
                  </a:cubicBezTo>
                  <a:cubicBezTo>
                    <a:pt x="58543" y="26174"/>
                    <a:pt x="58516" y="26175"/>
                    <a:pt x="58491" y="26175"/>
                  </a:cubicBezTo>
                  <a:cubicBezTo>
                    <a:pt x="58215" y="26175"/>
                    <a:pt x="58028" y="26066"/>
                    <a:pt x="57840" y="25898"/>
                  </a:cubicBezTo>
                  <a:cubicBezTo>
                    <a:pt x="57611" y="25716"/>
                    <a:pt x="57520" y="25465"/>
                    <a:pt x="57406" y="25214"/>
                  </a:cubicBezTo>
                  <a:cubicBezTo>
                    <a:pt x="57292" y="25008"/>
                    <a:pt x="57223" y="24780"/>
                    <a:pt x="57041" y="24620"/>
                  </a:cubicBezTo>
                  <a:cubicBezTo>
                    <a:pt x="56995" y="24559"/>
                    <a:pt x="56929" y="24509"/>
                    <a:pt x="56863" y="24509"/>
                  </a:cubicBezTo>
                  <a:cubicBezTo>
                    <a:pt x="56830" y="24509"/>
                    <a:pt x="56797" y="24521"/>
                    <a:pt x="56767" y="24552"/>
                  </a:cubicBezTo>
                  <a:cubicBezTo>
                    <a:pt x="56698" y="24620"/>
                    <a:pt x="56584" y="24712"/>
                    <a:pt x="56653" y="24871"/>
                  </a:cubicBezTo>
                  <a:cubicBezTo>
                    <a:pt x="56721" y="25008"/>
                    <a:pt x="56767" y="25191"/>
                    <a:pt x="56858" y="25305"/>
                  </a:cubicBezTo>
                  <a:cubicBezTo>
                    <a:pt x="56995" y="25533"/>
                    <a:pt x="56858" y="25647"/>
                    <a:pt x="56721" y="25693"/>
                  </a:cubicBezTo>
                  <a:cubicBezTo>
                    <a:pt x="56546" y="25728"/>
                    <a:pt x="56357" y="25777"/>
                    <a:pt x="56166" y="25777"/>
                  </a:cubicBezTo>
                  <a:cubicBezTo>
                    <a:pt x="56107" y="25777"/>
                    <a:pt x="56049" y="25772"/>
                    <a:pt x="55991" y="25762"/>
                  </a:cubicBezTo>
                  <a:cubicBezTo>
                    <a:pt x="55169" y="25579"/>
                    <a:pt x="54735" y="24985"/>
                    <a:pt x="54393" y="24324"/>
                  </a:cubicBezTo>
                  <a:cubicBezTo>
                    <a:pt x="54128" y="23838"/>
                    <a:pt x="54183" y="23203"/>
                    <a:pt x="54951" y="23203"/>
                  </a:cubicBezTo>
                  <a:cubicBezTo>
                    <a:pt x="54977" y="23203"/>
                    <a:pt x="55004" y="23204"/>
                    <a:pt x="55032" y="23205"/>
                  </a:cubicBezTo>
                  <a:cubicBezTo>
                    <a:pt x="55087" y="23211"/>
                    <a:pt x="55144" y="23215"/>
                    <a:pt x="55201" y="23215"/>
                  </a:cubicBezTo>
                  <a:cubicBezTo>
                    <a:pt x="55379" y="23215"/>
                    <a:pt x="55545" y="23173"/>
                    <a:pt x="55580" y="23000"/>
                  </a:cubicBezTo>
                  <a:cubicBezTo>
                    <a:pt x="55671" y="22749"/>
                    <a:pt x="55374" y="22634"/>
                    <a:pt x="55215" y="22520"/>
                  </a:cubicBezTo>
                  <a:cubicBezTo>
                    <a:pt x="55146" y="22475"/>
                    <a:pt x="55078" y="22452"/>
                    <a:pt x="55009" y="22452"/>
                  </a:cubicBezTo>
                  <a:cubicBezTo>
                    <a:pt x="54991" y="22452"/>
                    <a:pt x="54973" y="22453"/>
                    <a:pt x="54955" y="22453"/>
                  </a:cubicBezTo>
                  <a:cubicBezTo>
                    <a:pt x="54304" y="22453"/>
                    <a:pt x="53930" y="22048"/>
                    <a:pt x="53708" y="21470"/>
                  </a:cubicBezTo>
                  <a:cubicBezTo>
                    <a:pt x="53548" y="21082"/>
                    <a:pt x="53320" y="20786"/>
                    <a:pt x="52909" y="20626"/>
                  </a:cubicBezTo>
                  <a:cubicBezTo>
                    <a:pt x="52681" y="20535"/>
                    <a:pt x="52567" y="20329"/>
                    <a:pt x="52476" y="20078"/>
                  </a:cubicBezTo>
                  <a:cubicBezTo>
                    <a:pt x="52362" y="19667"/>
                    <a:pt x="52567" y="19188"/>
                    <a:pt x="53046" y="18868"/>
                  </a:cubicBezTo>
                  <a:cubicBezTo>
                    <a:pt x="53457" y="18587"/>
                    <a:pt x="53903" y="18420"/>
                    <a:pt x="54389" y="18420"/>
                  </a:cubicBezTo>
                  <a:cubicBezTo>
                    <a:pt x="54849" y="18420"/>
                    <a:pt x="55344" y="18570"/>
                    <a:pt x="55877" y="18914"/>
                  </a:cubicBezTo>
                  <a:cubicBezTo>
                    <a:pt x="56394" y="19254"/>
                    <a:pt x="56950" y="19508"/>
                    <a:pt x="57532" y="19508"/>
                  </a:cubicBezTo>
                  <a:cubicBezTo>
                    <a:pt x="57848" y="19508"/>
                    <a:pt x="58172" y="19433"/>
                    <a:pt x="58502" y="19256"/>
                  </a:cubicBezTo>
                  <a:cubicBezTo>
                    <a:pt x="59551" y="18686"/>
                    <a:pt x="60579" y="18047"/>
                    <a:pt x="61651" y="17407"/>
                  </a:cubicBezTo>
                  <a:cubicBezTo>
                    <a:pt x="61606" y="17385"/>
                    <a:pt x="61583" y="17362"/>
                    <a:pt x="61560" y="17362"/>
                  </a:cubicBezTo>
                  <a:cubicBezTo>
                    <a:pt x="61542" y="17359"/>
                    <a:pt x="61524" y="17358"/>
                    <a:pt x="61504" y="17358"/>
                  </a:cubicBezTo>
                  <a:cubicBezTo>
                    <a:pt x="61462" y="17358"/>
                    <a:pt x="61417" y="17363"/>
                    <a:pt x="61375" y="17363"/>
                  </a:cubicBezTo>
                  <a:cubicBezTo>
                    <a:pt x="61293" y="17363"/>
                    <a:pt x="61221" y="17343"/>
                    <a:pt x="61195" y="17225"/>
                  </a:cubicBezTo>
                  <a:cubicBezTo>
                    <a:pt x="61149" y="17042"/>
                    <a:pt x="61309" y="17042"/>
                    <a:pt x="61423" y="16974"/>
                  </a:cubicBezTo>
                  <a:cubicBezTo>
                    <a:pt x="61560" y="16928"/>
                    <a:pt x="61583" y="16814"/>
                    <a:pt x="61492" y="16723"/>
                  </a:cubicBezTo>
                  <a:cubicBezTo>
                    <a:pt x="61355" y="16563"/>
                    <a:pt x="61378" y="16449"/>
                    <a:pt x="61537" y="16335"/>
                  </a:cubicBezTo>
                  <a:cubicBezTo>
                    <a:pt x="61788" y="16084"/>
                    <a:pt x="62085" y="15901"/>
                    <a:pt x="62291" y="15581"/>
                  </a:cubicBezTo>
                  <a:cubicBezTo>
                    <a:pt x="62410" y="15403"/>
                    <a:pt x="62581" y="15276"/>
                    <a:pt x="62818" y="15276"/>
                  </a:cubicBezTo>
                  <a:cubicBezTo>
                    <a:pt x="62854" y="15276"/>
                    <a:pt x="62891" y="15279"/>
                    <a:pt x="62930" y="15285"/>
                  </a:cubicBezTo>
                  <a:cubicBezTo>
                    <a:pt x="63001" y="15295"/>
                    <a:pt x="63086" y="15305"/>
                    <a:pt x="63169" y="15305"/>
                  </a:cubicBezTo>
                  <a:cubicBezTo>
                    <a:pt x="63271" y="15305"/>
                    <a:pt x="63369" y="15290"/>
                    <a:pt x="63432" y="15239"/>
                  </a:cubicBezTo>
                  <a:cubicBezTo>
                    <a:pt x="63630" y="15115"/>
                    <a:pt x="63829" y="15079"/>
                    <a:pt x="64031" y="15079"/>
                  </a:cubicBezTo>
                  <a:cubicBezTo>
                    <a:pt x="64201" y="15079"/>
                    <a:pt x="64373" y="15104"/>
                    <a:pt x="64550" y="15125"/>
                  </a:cubicBezTo>
                  <a:cubicBezTo>
                    <a:pt x="64733" y="15148"/>
                    <a:pt x="64801" y="15216"/>
                    <a:pt x="64870" y="15353"/>
                  </a:cubicBezTo>
                  <a:cubicBezTo>
                    <a:pt x="65098" y="15787"/>
                    <a:pt x="65326" y="16221"/>
                    <a:pt x="65555" y="16631"/>
                  </a:cubicBezTo>
                  <a:cubicBezTo>
                    <a:pt x="65623" y="16769"/>
                    <a:pt x="65700" y="16865"/>
                    <a:pt x="65795" y="16865"/>
                  </a:cubicBezTo>
                  <a:cubicBezTo>
                    <a:pt x="65858" y="16865"/>
                    <a:pt x="65929" y="16823"/>
                    <a:pt x="66011" y="16723"/>
                  </a:cubicBezTo>
                  <a:cubicBezTo>
                    <a:pt x="66094" y="16609"/>
                    <a:pt x="66182" y="16556"/>
                    <a:pt x="66266" y="16556"/>
                  </a:cubicBezTo>
                  <a:cubicBezTo>
                    <a:pt x="66366" y="16556"/>
                    <a:pt x="66461" y="16632"/>
                    <a:pt x="66536" y="16768"/>
                  </a:cubicBezTo>
                  <a:cubicBezTo>
                    <a:pt x="66643" y="16968"/>
                    <a:pt x="66782" y="17064"/>
                    <a:pt x="66944" y="17064"/>
                  </a:cubicBezTo>
                  <a:cubicBezTo>
                    <a:pt x="67024" y="17064"/>
                    <a:pt x="67108" y="17041"/>
                    <a:pt x="67198" y="16997"/>
                  </a:cubicBezTo>
                  <a:cubicBezTo>
                    <a:pt x="67336" y="16928"/>
                    <a:pt x="67461" y="16859"/>
                    <a:pt x="67593" y="16859"/>
                  </a:cubicBezTo>
                  <a:cubicBezTo>
                    <a:pt x="67635" y="16859"/>
                    <a:pt x="67678" y="16866"/>
                    <a:pt x="67723" y="16883"/>
                  </a:cubicBezTo>
                  <a:cubicBezTo>
                    <a:pt x="67838" y="16927"/>
                    <a:pt x="67940" y="16947"/>
                    <a:pt x="68033" y="16947"/>
                  </a:cubicBezTo>
                  <a:cubicBezTo>
                    <a:pt x="68367" y="16947"/>
                    <a:pt x="68577" y="16694"/>
                    <a:pt x="68773" y="16426"/>
                  </a:cubicBezTo>
                  <a:cubicBezTo>
                    <a:pt x="69229" y="15787"/>
                    <a:pt x="69846" y="15467"/>
                    <a:pt x="70599" y="15376"/>
                  </a:cubicBezTo>
                  <a:cubicBezTo>
                    <a:pt x="70782" y="15330"/>
                    <a:pt x="71010" y="15353"/>
                    <a:pt x="70918" y="15034"/>
                  </a:cubicBezTo>
                  <a:cubicBezTo>
                    <a:pt x="70918" y="14965"/>
                    <a:pt x="70987" y="14851"/>
                    <a:pt x="71055" y="14828"/>
                  </a:cubicBezTo>
                  <a:cubicBezTo>
                    <a:pt x="71352" y="14714"/>
                    <a:pt x="71535" y="14509"/>
                    <a:pt x="71626" y="14189"/>
                  </a:cubicBezTo>
                  <a:cubicBezTo>
                    <a:pt x="71626" y="14121"/>
                    <a:pt x="71717" y="14075"/>
                    <a:pt x="71786" y="14075"/>
                  </a:cubicBezTo>
                  <a:cubicBezTo>
                    <a:pt x="71820" y="14077"/>
                    <a:pt x="71855" y="14077"/>
                    <a:pt x="71890" y="14077"/>
                  </a:cubicBezTo>
                  <a:cubicBezTo>
                    <a:pt x="72086" y="14077"/>
                    <a:pt x="72286" y="14055"/>
                    <a:pt x="72484" y="14055"/>
                  </a:cubicBezTo>
                  <a:cubicBezTo>
                    <a:pt x="72737" y="14055"/>
                    <a:pt x="72986" y="14091"/>
                    <a:pt x="73224" y="14258"/>
                  </a:cubicBezTo>
                  <a:cubicBezTo>
                    <a:pt x="72767" y="14600"/>
                    <a:pt x="72767" y="14874"/>
                    <a:pt x="73247" y="15171"/>
                  </a:cubicBezTo>
                  <a:cubicBezTo>
                    <a:pt x="73703" y="15490"/>
                    <a:pt x="74251" y="15399"/>
                    <a:pt x="74753" y="15581"/>
                  </a:cubicBezTo>
                  <a:cubicBezTo>
                    <a:pt x="74799" y="15581"/>
                    <a:pt x="74867" y="15536"/>
                    <a:pt x="74913" y="15513"/>
                  </a:cubicBezTo>
                  <a:cubicBezTo>
                    <a:pt x="75179" y="15328"/>
                    <a:pt x="75316" y="15230"/>
                    <a:pt x="75459" y="15230"/>
                  </a:cubicBezTo>
                  <a:cubicBezTo>
                    <a:pt x="75596" y="15230"/>
                    <a:pt x="75739" y="15322"/>
                    <a:pt x="76009" y="15513"/>
                  </a:cubicBezTo>
                  <a:cubicBezTo>
                    <a:pt x="76351" y="15741"/>
                    <a:pt x="76670" y="15992"/>
                    <a:pt x="77104" y="16038"/>
                  </a:cubicBezTo>
                  <a:cubicBezTo>
                    <a:pt x="77606" y="16084"/>
                    <a:pt x="78063" y="16266"/>
                    <a:pt x="78451" y="16631"/>
                  </a:cubicBezTo>
                  <a:cubicBezTo>
                    <a:pt x="78570" y="16738"/>
                    <a:pt x="78713" y="16798"/>
                    <a:pt x="78870" y="16798"/>
                  </a:cubicBezTo>
                  <a:cubicBezTo>
                    <a:pt x="78983" y="16798"/>
                    <a:pt x="79103" y="16767"/>
                    <a:pt x="79227" y="16700"/>
                  </a:cubicBezTo>
                  <a:cubicBezTo>
                    <a:pt x="79341" y="16631"/>
                    <a:pt x="79472" y="16603"/>
                    <a:pt x="79606" y="16603"/>
                  </a:cubicBezTo>
                  <a:cubicBezTo>
                    <a:pt x="79740" y="16603"/>
                    <a:pt x="79877" y="16631"/>
                    <a:pt x="80003" y="16677"/>
                  </a:cubicBezTo>
                  <a:cubicBezTo>
                    <a:pt x="80550" y="16885"/>
                    <a:pt x="81129" y="17014"/>
                    <a:pt x="81725" y="17014"/>
                  </a:cubicBezTo>
                  <a:cubicBezTo>
                    <a:pt x="81850" y="17014"/>
                    <a:pt x="81976" y="17008"/>
                    <a:pt x="82103" y="16997"/>
                  </a:cubicBezTo>
                  <a:cubicBezTo>
                    <a:pt x="82124" y="16996"/>
                    <a:pt x="82145" y="16995"/>
                    <a:pt x="82166" y="16995"/>
                  </a:cubicBezTo>
                  <a:cubicBezTo>
                    <a:pt x="82579" y="16995"/>
                    <a:pt x="82992" y="17162"/>
                    <a:pt x="83404" y="17162"/>
                  </a:cubicBezTo>
                  <a:cubicBezTo>
                    <a:pt x="83495" y="17162"/>
                    <a:pt x="83587" y="17153"/>
                    <a:pt x="83678" y="17134"/>
                  </a:cubicBezTo>
                  <a:cubicBezTo>
                    <a:pt x="83797" y="17102"/>
                    <a:pt x="83909" y="17088"/>
                    <a:pt x="84016" y="17088"/>
                  </a:cubicBezTo>
                  <a:cubicBezTo>
                    <a:pt x="84378" y="17088"/>
                    <a:pt x="84674" y="17257"/>
                    <a:pt x="84956" y="17522"/>
                  </a:cubicBezTo>
                  <a:cubicBezTo>
                    <a:pt x="85009" y="17574"/>
                    <a:pt x="85069" y="17627"/>
                    <a:pt x="85141" y="17627"/>
                  </a:cubicBezTo>
                  <a:cubicBezTo>
                    <a:pt x="85194" y="17627"/>
                    <a:pt x="85254" y="17599"/>
                    <a:pt x="85321" y="17522"/>
                  </a:cubicBezTo>
                  <a:cubicBezTo>
                    <a:pt x="85390" y="17430"/>
                    <a:pt x="85572" y="17453"/>
                    <a:pt x="85709" y="17430"/>
                  </a:cubicBezTo>
                  <a:cubicBezTo>
                    <a:pt x="85729" y="17426"/>
                    <a:pt x="85748" y="17424"/>
                    <a:pt x="85768" y="17424"/>
                  </a:cubicBezTo>
                  <a:cubicBezTo>
                    <a:pt x="85860" y="17424"/>
                    <a:pt x="85941" y="17469"/>
                    <a:pt x="85960" y="17544"/>
                  </a:cubicBezTo>
                  <a:cubicBezTo>
                    <a:pt x="85983" y="17681"/>
                    <a:pt x="85823" y="17681"/>
                    <a:pt x="85755" y="17704"/>
                  </a:cubicBezTo>
                  <a:cubicBezTo>
                    <a:pt x="85595" y="17773"/>
                    <a:pt x="85435" y="17773"/>
                    <a:pt x="85184" y="17841"/>
                  </a:cubicBezTo>
                  <a:cubicBezTo>
                    <a:pt x="85527" y="18092"/>
                    <a:pt x="85641" y="18412"/>
                    <a:pt x="85686" y="18754"/>
                  </a:cubicBezTo>
                  <a:cubicBezTo>
                    <a:pt x="85726" y="19032"/>
                    <a:pt x="85921" y="19224"/>
                    <a:pt x="86182" y="19224"/>
                  </a:cubicBezTo>
                  <a:cubicBezTo>
                    <a:pt x="86221" y="19224"/>
                    <a:pt x="86261" y="19220"/>
                    <a:pt x="86303" y="19211"/>
                  </a:cubicBezTo>
                  <a:cubicBezTo>
                    <a:pt x="86691" y="19119"/>
                    <a:pt x="87010" y="18937"/>
                    <a:pt x="87124" y="18526"/>
                  </a:cubicBezTo>
                  <a:cubicBezTo>
                    <a:pt x="87216" y="18115"/>
                    <a:pt x="87444" y="17796"/>
                    <a:pt x="87764" y="17522"/>
                  </a:cubicBezTo>
                  <a:cubicBezTo>
                    <a:pt x="87969" y="17316"/>
                    <a:pt x="88220" y="17134"/>
                    <a:pt x="88174" y="16768"/>
                  </a:cubicBezTo>
                  <a:cubicBezTo>
                    <a:pt x="88152" y="16358"/>
                    <a:pt x="88745" y="16472"/>
                    <a:pt x="88791" y="16106"/>
                  </a:cubicBezTo>
                  <a:lnTo>
                    <a:pt x="88814" y="16038"/>
                  </a:lnTo>
                  <a:cubicBezTo>
                    <a:pt x="88842" y="15939"/>
                    <a:pt x="88870" y="15883"/>
                    <a:pt x="88932" y="15883"/>
                  </a:cubicBezTo>
                  <a:cubicBezTo>
                    <a:pt x="88969" y="15883"/>
                    <a:pt x="89018" y="15904"/>
                    <a:pt x="89087" y="15947"/>
                  </a:cubicBezTo>
                  <a:cubicBezTo>
                    <a:pt x="89177" y="15999"/>
                    <a:pt x="89250" y="16024"/>
                    <a:pt x="89306" y="16024"/>
                  </a:cubicBezTo>
                  <a:cubicBezTo>
                    <a:pt x="89421" y="16024"/>
                    <a:pt x="89468" y="15918"/>
                    <a:pt x="89453" y="15718"/>
                  </a:cubicBezTo>
                  <a:cubicBezTo>
                    <a:pt x="89453" y="15559"/>
                    <a:pt x="89498" y="15467"/>
                    <a:pt x="89635" y="15399"/>
                  </a:cubicBezTo>
                  <a:cubicBezTo>
                    <a:pt x="89795" y="15330"/>
                    <a:pt x="89955" y="15239"/>
                    <a:pt x="90092" y="15148"/>
                  </a:cubicBezTo>
                  <a:cubicBezTo>
                    <a:pt x="90229" y="15034"/>
                    <a:pt x="90320" y="14897"/>
                    <a:pt x="90160" y="14760"/>
                  </a:cubicBezTo>
                  <a:cubicBezTo>
                    <a:pt x="89886" y="14509"/>
                    <a:pt x="89932" y="14349"/>
                    <a:pt x="90274" y="14189"/>
                  </a:cubicBezTo>
                  <a:cubicBezTo>
                    <a:pt x="90617" y="14029"/>
                    <a:pt x="90617" y="13733"/>
                    <a:pt x="90297" y="13504"/>
                  </a:cubicBezTo>
                  <a:cubicBezTo>
                    <a:pt x="89909" y="13230"/>
                    <a:pt x="89772" y="12820"/>
                    <a:pt x="89932" y="12340"/>
                  </a:cubicBezTo>
                  <a:cubicBezTo>
                    <a:pt x="89978" y="12158"/>
                    <a:pt x="90069" y="11998"/>
                    <a:pt x="89818" y="11907"/>
                  </a:cubicBezTo>
                  <a:cubicBezTo>
                    <a:pt x="89749" y="11884"/>
                    <a:pt x="89727" y="11792"/>
                    <a:pt x="89772" y="11724"/>
                  </a:cubicBezTo>
                  <a:cubicBezTo>
                    <a:pt x="90023" y="11450"/>
                    <a:pt x="89886" y="11176"/>
                    <a:pt x="89818" y="10879"/>
                  </a:cubicBezTo>
                  <a:cubicBezTo>
                    <a:pt x="89772" y="10628"/>
                    <a:pt x="89795" y="10377"/>
                    <a:pt x="89886" y="10149"/>
                  </a:cubicBezTo>
                  <a:cubicBezTo>
                    <a:pt x="89932" y="10035"/>
                    <a:pt x="89978" y="9944"/>
                    <a:pt x="89932" y="9829"/>
                  </a:cubicBezTo>
                  <a:cubicBezTo>
                    <a:pt x="89849" y="9540"/>
                    <a:pt x="89898" y="9438"/>
                    <a:pt x="90161" y="9438"/>
                  </a:cubicBezTo>
                  <a:cubicBezTo>
                    <a:pt x="90189" y="9438"/>
                    <a:pt x="90219" y="9439"/>
                    <a:pt x="90252" y="9441"/>
                  </a:cubicBezTo>
                  <a:cubicBezTo>
                    <a:pt x="90525" y="9441"/>
                    <a:pt x="90799" y="9419"/>
                    <a:pt x="91005" y="9259"/>
                  </a:cubicBezTo>
                  <a:cubicBezTo>
                    <a:pt x="91507" y="8848"/>
                    <a:pt x="92078" y="8506"/>
                    <a:pt x="92488" y="8026"/>
                  </a:cubicBezTo>
                  <a:cubicBezTo>
                    <a:pt x="92613" y="7864"/>
                    <a:pt x="92731" y="7791"/>
                    <a:pt x="92860" y="7791"/>
                  </a:cubicBezTo>
                  <a:cubicBezTo>
                    <a:pt x="92968" y="7791"/>
                    <a:pt x="93084" y="7842"/>
                    <a:pt x="93219" y="7935"/>
                  </a:cubicBezTo>
                  <a:cubicBezTo>
                    <a:pt x="93362" y="8036"/>
                    <a:pt x="93490" y="8084"/>
                    <a:pt x="93604" y="8084"/>
                  </a:cubicBezTo>
                  <a:cubicBezTo>
                    <a:pt x="93800" y="8084"/>
                    <a:pt x="93957" y="7943"/>
                    <a:pt x="94086" y="7684"/>
                  </a:cubicBezTo>
                  <a:cubicBezTo>
                    <a:pt x="94292" y="7273"/>
                    <a:pt x="94292" y="6839"/>
                    <a:pt x="94200" y="6429"/>
                  </a:cubicBezTo>
                  <a:cubicBezTo>
                    <a:pt x="93995" y="5356"/>
                    <a:pt x="93698" y="4283"/>
                    <a:pt x="93721" y="3187"/>
                  </a:cubicBezTo>
                  <a:cubicBezTo>
                    <a:pt x="93744" y="3028"/>
                    <a:pt x="93675" y="2891"/>
                    <a:pt x="93652" y="2776"/>
                  </a:cubicBezTo>
                  <a:cubicBezTo>
                    <a:pt x="93639" y="2773"/>
                    <a:pt x="93625" y="2772"/>
                    <a:pt x="93613" y="2772"/>
                  </a:cubicBezTo>
                  <a:cubicBezTo>
                    <a:pt x="93480" y="2772"/>
                    <a:pt x="93430" y="2936"/>
                    <a:pt x="93313" y="2936"/>
                  </a:cubicBezTo>
                  <a:cubicBezTo>
                    <a:pt x="93280" y="2936"/>
                    <a:pt x="93242" y="2923"/>
                    <a:pt x="93196" y="2891"/>
                  </a:cubicBezTo>
                  <a:cubicBezTo>
                    <a:pt x="92854" y="2640"/>
                    <a:pt x="92466" y="2434"/>
                    <a:pt x="92123" y="2206"/>
                  </a:cubicBezTo>
                  <a:cubicBezTo>
                    <a:pt x="91963" y="2115"/>
                    <a:pt x="91804" y="1978"/>
                    <a:pt x="91895" y="1772"/>
                  </a:cubicBezTo>
                  <a:cubicBezTo>
                    <a:pt x="92055" y="1453"/>
                    <a:pt x="91849" y="1384"/>
                    <a:pt x="91644" y="1316"/>
                  </a:cubicBezTo>
                  <a:cubicBezTo>
                    <a:pt x="91393" y="1247"/>
                    <a:pt x="91073" y="1247"/>
                    <a:pt x="90913" y="1065"/>
                  </a:cubicBezTo>
                  <a:cubicBezTo>
                    <a:pt x="90677" y="795"/>
                    <a:pt x="90404" y="724"/>
                    <a:pt x="90121" y="724"/>
                  </a:cubicBezTo>
                  <a:cubicBezTo>
                    <a:pt x="90021" y="724"/>
                    <a:pt x="89919" y="733"/>
                    <a:pt x="89818" y="745"/>
                  </a:cubicBezTo>
                  <a:cubicBezTo>
                    <a:pt x="89765" y="750"/>
                    <a:pt x="89714" y="752"/>
                    <a:pt x="89664" y="752"/>
                  </a:cubicBezTo>
                  <a:cubicBezTo>
                    <a:pt x="89216" y="752"/>
                    <a:pt x="88875" y="567"/>
                    <a:pt x="88608" y="197"/>
                  </a:cubicBezTo>
                  <a:cubicBezTo>
                    <a:pt x="88514" y="57"/>
                    <a:pt x="88421" y="0"/>
                    <a:pt x="88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60"/>
            <p:cNvSpPr/>
            <p:nvPr/>
          </p:nvSpPr>
          <p:spPr>
            <a:xfrm>
              <a:off x="6358020" y="4068474"/>
              <a:ext cx="1026159" cy="337052"/>
            </a:xfrm>
            <a:custGeom>
              <a:avLst/>
              <a:gdLst/>
              <a:ahLst/>
              <a:cxnLst/>
              <a:rect l="l" t="t" r="r" b="b"/>
              <a:pathLst>
                <a:path w="40014" h="13143" extrusionOk="0">
                  <a:moveTo>
                    <a:pt x="3389" y="1"/>
                  </a:moveTo>
                  <a:cubicBezTo>
                    <a:pt x="3341" y="1"/>
                    <a:pt x="3292" y="12"/>
                    <a:pt x="3241" y="40"/>
                  </a:cubicBezTo>
                  <a:cubicBezTo>
                    <a:pt x="3036" y="132"/>
                    <a:pt x="2945" y="360"/>
                    <a:pt x="2945" y="565"/>
                  </a:cubicBezTo>
                  <a:cubicBezTo>
                    <a:pt x="2922" y="1090"/>
                    <a:pt x="2922" y="1638"/>
                    <a:pt x="3104" y="2163"/>
                  </a:cubicBezTo>
                  <a:cubicBezTo>
                    <a:pt x="3241" y="2551"/>
                    <a:pt x="3082" y="2916"/>
                    <a:pt x="2739" y="3145"/>
                  </a:cubicBezTo>
                  <a:cubicBezTo>
                    <a:pt x="2636" y="3208"/>
                    <a:pt x="2527" y="3239"/>
                    <a:pt x="2416" y="3239"/>
                  </a:cubicBezTo>
                  <a:cubicBezTo>
                    <a:pt x="2209" y="3239"/>
                    <a:pt x="1997" y="3132"/>
                    <a:pt x="1803" y="2939"/>
                  </a:cubicBezTo>
                  <a:cubicBezTo>
                    <a:pt x="1598" y="2734"/>
                    <a:pt x="1484" y="2460"/>
                    <a:pt x="1484" y="2163"/>
                  </a:cubicBezTo>
                  <a:cubicBezTo>
                    <a:pt x="1484" y="1889"/>
                    <a:pt x="1530" y="1638"/>
                    <a:pt x="1370" y="1364"/>
                  </a:cubicBezTo>
                  <a:cubicBezTo>
                    <a:pt x="1164" y="1570"/>
                    <a:pt x="1096" y="1821"/>
                    <a:pt x="1005" y="2072"/>
                  </a:cubicBezTo>
                  <a:cubicBezTo>
                    <a:pt x="868" y="2437"/>
                    <a:pt x="913" y="2825"/>
                    <a:pt x="890" y="3213"/>
                  </a:cubicBezTo>
                  <a:cubicBezTo>
                    <a:pt x="890" y="3578"/>
                    <a:pt x="594" y="3943"/>
                    <a:pt x="890" y="4332"/>
                  </a:cubicBezTo>
                  <a:cubicBezTo>
                    <a:pt x="936" y="4377"/>
                    <a:pt x="822" y="4583"/>
                    <a:pt x="753" y="4697"/>
                  </a:cubicBezTo>
                  <a:cubicBezTo>
                    <a:pt x="662" y="4834"/>
                    <a:pt x="571" y="4993"/>
                    <a:pt x="525" y="5153"/>
                  </a:cubicBezTo>
                  <a:cubicBezTo>
                    <a:pt x="434" y="5496"/>
                    <a:pt x="525" y="5861"/>
                    <a:pt x="480" y="6203"/>
                  </a:cubicBezTo>
                  <a:cubicBezTo>
                    <a:pt x="480" y="6317"/>
                    <a:pt x="502" y="6409"/>
                    <a:pt x="365" y="6454"/>
                  </a:cubicBezTo>
                  <a:cubicBezTo>
                    <a:pt x="0" y="6591"/>
                    <a:pt x="137" y="6797"/>
                    <a:pt x="297" y="6979"/>
                  </a:cubicBezTo>
                  <a:cubicBezTo>
                    <a:pt x="480" y="7185"/>
                    <a:pt x="639" y="7390"/>
                    <a:pt x="913" y="7436"/>
                  </a:cubicBezTo>
                  <a:cubicBezTo>
                    <a:pt x="1005" y="7459"/>
                    <a:pt x="1073" y="7527"/>
                    <a:pt x="1073" y="7618"/>
                  </a:cubicBezTo>
                  <a:cubicBezTo>
                    <a:pt x="1073" y="7824"/>
                    <a:pt x="1187" y="7847"/>
                    <a:pt x="1370" y="7869"/>
                  </a:cubicBezTo>
                  <a:cubicBezTo>
                    <a:pt x="1526" y="7869"/>
                    <a:pt x="1687" y="7857"/>
                    <a:pt x="1848" y="7857"/>
                  </a:cubicBezTo>
                  <a:cubicBezTo>
                    <a:pt x="2063" y="7857"/>
                    <a:pt x="2280" y="7879"/>
                    <a:pt x="2488" y="7984"/>
                  </a:cubicBezTo>
                  <a:cubicBezTo>
                    <a:pt x="2502" y="7990"/>
                    <a:pt x="2519" y="7993"/>
                    <a:pt x="2538" y="7993"/>
                  </a:cubicBezTo>
                  <a:cubicBezTo>
                    <a:pt x="2585" y="7993"/>
                    <a:pt x="2645" y="7977"/>
                    <a:pt x="2694" y="7961"/>
                  </a:cubicBezTo>
                  <a:cubicBezTo>
                    <a:pt x="2851" y="7882"/>
                    <a:pt x="3020" y="7858"/>
                    <a:pt x="3192" y="7858"/>
                  </a:cubicBezTo>
                  <a:cubicBezTo>
                    <a:pt x="3269" y="7858"/>
                    <a:pt x="3346" y="7862"/>
                    <a:pt x="3424" y="7869"/>
                  </a:cubicBezTo>
                  <a:cubicBezTo>
                    <a:pt x="3721" y="7869"/>
                    <a:pt x="3995" y="7847"/>
                    <a:pt x="4246" y="7687"/>
                  </a:cubicBezTo>
                  <a:cubicBezTo>
                    <a:pt x="4316" y="7652"/>
                    <a:pt x="4379" y="7637"/>
                    <a:pt x="4440" y="7637"/>
                  </a:cubicBezTo>
                  <a:cubicBezTo>
                    <a:pt x="4540" y="7637"/>
                    <a:pt x="4635" y="7676"/>
                    <a:pt x="4748" y="7732"/>
                  </a:cubicBezTo>
                  <a:cubicBezTo>
                    <a:pt x="5042" y="7871"/>
                    <a:pt x="5350" y="7970"/>
                    <a:pt x="5690" y="7970"/>
                  </a:cubicBezTo>
                  <a:cubicBezTo>
                    <a:pt x="5798" y="7970"/>
                    <a:pt x="5910" y="7960"/>
                    <a:pt x="6026" y="7938"/>
                  </a:cubicBezTo>
                  <a:cubicBezTo>
                    <a:pt x="6137" y="7918"/>
                    <a:pt x="6247" y="7907"/>
                    <a:pt x="6355" y="7907"/>
                  </a:cubicBezTo>
                  <a:cubicBezTo>
                    <a:pt x="6740" y="7907"/>
                    <a:pt x="7101" y="8048"/>
                    <a:pt x="7350" y="8440"/>
                  </a:cubicBezTo>
                  <a:cubicBezTo>
                    <a:pt x="7448" y="8594"/>
                    <a:pt x="7605" y="8670"/>
                    <a:pt x="7759" y="8670"/>
                  </a:cubicBezTo>
                  <a:cubicBezTo>
                    <a:pt x="7858" y="8670"/>
                    <a:pt x="7955" y="8639"/>
                    <a:pt x="8035" y="8577"/>
                  </a:cubicBezTo>
                  <a:cubicBezTo>
                    <a:pt x="8151" y="8500"/>
                    <a:pt x="8260" y="8473"/>
                    <a:pt x="8370" y="8473"/>
                  </a:cubicBezTo>
                  <a:cubicBezTo>
                    <a:pt x="8454" y="8473"/>
                    <a:pt x="8539" y="8489"/>
                    <a:pt x="8628" y="8509"/>
                  </a:cubicBezTo>
                  <a:cubicBezTo>
                    <a:pt x="8731" y="8531"/>
                    <a:pt x="8834" y="8543"/>
                    <a:pt x="8936" y="8543"/>
                  </a:cubicBezTo>
                  <a:cubicBezTo>
                    <a:pt x="9039" y="8543"/>
                    <a:pt x="9142" y="8531"/>
                    <a:pt x="9245" y="8509"/>
                  </a:cubicBezTo>
                  <a:cubicBezTo>
                    <a:pt x="9359" y="8486"/>
                    <a:pt x="9484" y="8463"/>
                    <a:pt x="9610" y="8463"/>
                  </a:cubicBezTo>
                  <a:cubicBezTo>
                    <a:pt x="9735" y="8463"/>
                    <a:pt x="9861" y="8486"/>
                    <a:pt x="9975" y="8554"/>
                  </a:cubicBezTo>
                  <a:cubicBezTo>
                    <a:pt x="10312" y="8742"/>
                    <a:pt x="10656" y="8792"/>
                    <a:pt x="11003" y="8792"/>
                  </a:cubicBezTo>
                  <a:cubicBezTo>
                    <a:pt x="11291" y="8792"/>
                    <a:pt x="11580" y="8757"/>
                    <a:pt x="11869" y="8737"/>
                  </a:cubicBezTo>
                  <a:cubicBezTo>
                    <a:pt x="12013" y="8726"/>
                    <a:pt x="12172" y="8688"/>
                    <a:pt x="12324" y="8688"/>
                  </a:cubicBezTo>
                  <a:cubicBezTo>
                    <a:pt x="12487" y="8688"/>
                    <a:pt x="12642" y="8731"/>
                    <a:pt x="12760" y="8897"/>
                  </a:cubicBezTo>
                  <a:cubicBezTo>
                    <a:pt x="12972" y="9193"/>
                    <a:pt x="13282" y="9333"/>
                    <a:pt x="13581" y="9333"/>
                  </a:cubicBezTo>
                  <a:cubicBezTo>
                    <a:pt x="13604" y="9333"/>
                    <a:pt x="13627" y="9332"/>
                    <a:pt x="13650" y="9330"/>
                  </a:cubicBezTo>
                  <a:cubicBezTo>
                    <a:pt x="13675" y="9329"/>
                    <a:pt x="13701" y="9328"/>
                    <a:pt x="13725" y="9328"/>
                  </a:cubicBezTo>
                  <a:cubicBezTo>
                    <a:pt x="14140" y="9328"/>
                    <a:pt x="14418" y="9507"/>
                    <a:pt x="14677" y="9787"/>
                  </a:cubicBezTo>
                  <a:cubicBezTo>
                    <a:pt x="14814" y="9947"/>
                    <a:pt x="14928" y="10083"/>
                    <a:pt x="15179" y="10152"/>
                  </a:cubicBezTo>
                  <a:cubicBezTo>
                    <a:pt x="15750" y="10312"/>
                    <a:pt x="16343" y="10243"/>
                    <a:pt x="16914" y="10335"/>
                  </a:cubicBezTo>
                  <a:cubicBezTo>
                    <a:pt x="17530" y="10426"/>
                    <a:pt x="17850" y="10951"/>
                    <a:pt x="17758" y="11476"/>
                  </a:cubicBezTo>
                  <a:cubicBezTo>
                    <a:pt x="17713" y="11750"/>
                    <a:pt x="17690" y="12046"/>
                    <a:pt x="17690" y="12320"/>
                  </a:cubicBezTo>
                  <a:cubicBezTo>
                    <a:pt x="17690" y="12480"/>
                    <a:pt x="17713" y="12663"/>
                    <a:pt x="17621" y="12800"/>
                  </a:cubicBezTo>
                  <a:cubicBezTo>
                    <a:pt x="17416" y="13119"/>
                    <a:pt x="17576" y="13142"/>
                    <a:pt x="17872" y="13142"/>
                  </a:cubicBezTo>
                  <a:cubicBezTo>
                    <a:pt x="18649" y="13119"/>
                    <a:pt x="19447" y="13074"/>
                    <a:pt x="20246" y="13074"/>
                  </a:cubicBezTo>
                  <a:cubicBezTo>
                    <a:pt x="20308" y="13075"/>
                    <a:pt x="20370" y="13076"/>
                    <a:pt x="20432" y="13076"/>
                  </a:cubicBezTo>
                  <a:cubicBezTo>
                    <a:pt x="21110" y="13076"/>
                    <a:pt x="21802" y="12980"/>
                    <a:pt x="22480" y="12980"/>
                  </a:cubicBezTo>
                  <a:cubicBezTo>
                    <a:pt x="22542" y="12980"/>
                    <a:pt x="22604" y="12981"/>
                    <a:pt x="22666" y="12982"/>
                  </a:cubicBezTo>
                  <a:cubicBezTo>
                    <a:pt x="22848" y="12982"/>
                    <a:pt x="22985" y="12914"/>
                    <a:pt x="23122" y="12823"/>
                  </a:cubicBezTo>
                  <a:cubicBezTo>
                    <a:pt x="23223" y="12756"/>
                    <a:pt x="23323" y="12713"/>
                    <a:pt x="23423" y="12713"/>
                  </a:cubicBezTo>
                  <a:cubicBezTo>
                    <a:pt x="23460" y="12713"/>
                    <a:pt x="23496" y="12719"/>
                    <a:pt x="23533" y="12731"/>
                  </a:cubicBezTo>
                  <a:cubicBezTo>
                    <a:pt x="23694" y="12775"/>
                    <a:pt x="23853" y="12796"/>
                    <a:pt x="24008" y="12796"/>
                  </a:cubicBezTo>
                  <a:cubicBezTo>
                    <a:pt x="24338" y="12796"/>
                    <a:pt x="24654" y="12704"/>
                    <a:pt x="24948" y="12549"/>
                  </a:cubicBezTo>
                  <a:cubicBezTo>
                    <a:pt x="25542" y="12201"/>
                    <a:pt x="26162" y="12074"/>
                    <a:pt x="26799" y="12074"/>
                  </a:cubicBezTo>
                  <a:cubicBezTo>
                    <a:pt x="27167" y="12074"/>
                    <a:pt x="27540" y="12117"/>
                    <a:pt x="27916" y="12183"/>
                  </a:cubicBezTo>
                  <a:cubicBezTo>
                    <a:pt x="28034" y="12210"/>
                    <a:pt x="28153" y="12236"/>
                    <a:pt x="28263" y="12236"/>
                  </a:cubicBezTo>
                  <a:cubicBezTo>
                    <a:pt x="28343" y="12236"/>
                    <a:pt x="28419" y="12222"/>
                    <a:pt x="28486" y="12183"/>
                  </a:cubicBezTo>
                  <a:cubicBezTo>
                    <a:pt x="29108" y="11858"/>
                    <a:pt x="29757" y="11761"/>
                    <a:pt x="30420" y="11761"/>
                  </a:cubicBezTo>
                  <a:cubicBezTo>
                    <a:pt x="30828" y="11761"/>
                    <a:pt x="31242" y="11798"/>
                    <a:pt x="31659" y="11841"/>
                  </a:cubicBezTo>
                  <a:cubicBezTo>
                    <a:pt x="31830" y="11855"/>
                    <a:pt x="32002" y="11864"/>
                    <a:pt x="32175" y="11864"/>
                  </a:cubicBezTo>
                  <a:cubicBezTo>
                    <a:pt x="32580" y="11864"/>
                    <a:pt x="32987" y="11812"/>
                    <a:pt x="33371" y="11636"/>
                  </a:cubicBezTo>
                  <a:cubicBezTo>
                    <a:pt x="33736" y="11476"/>
                    <a:pt x="34124" y="11453"/>
                    <a:pt x="34512" y="11407"/>
                  </a:cubicBezTo>
                  <a:cubicBezTo>
                    <a:pt x="34591" y="11396"/>
                    <a:pt x="34669" y="11392"/>
                    <a:pt x="34746" y="11392"/>
                  </a:cubicBezTo>
                  <a:cubicBezTo>
                    <a:pt x="35256" y="11392"/>
                    <a:pt x="35733" y="11599"/>
                    <a:pt x="36231" y="11599"/>
                  </a:cubicBezTo>
                  <a:cubicBezTo>
                    <a:pt x="36289" y="11599"/>
                    <a:pt x="36348" y="11596"/>
                    <a:pt x="36407" y="11590"/>
                  </a:cubicBezTo>
                  <a:cubicBezTo>
                    <a:pt x="36418" y="11588"/>
                    <a:pt x="36430" y="11587"/>
                    <a:pt x="36442" y="11587"/>
                  </a:cubicBezTo>
                  <a:cubicBezTo>
                    <a:pt x="36567" y="11587"/>
                    <a:pt x="36690" y="11693"/>
                    <a:pt x="36795" y="11818"/>
                  </a:cubicBezTo>
                  <a:cubicBezTo>
                    <a:pt x="36886" y="11940"/>
                    <a:pt x="36998" y="12001"/>
                    <a:pt x="37123" y="12001"/>
                  </a:cubicBezTo>
                  <a:cubicBezTo>
                    <a:pt x="37185" y="12001"/>
                    <a:pt x="37251" y="11986"/>
                    <a:pt x="37320" y="11955"/>
                  </a:cubicBezTo>
                  <a:cubicBezTo>
                    <a:pt x="37479" y="11887"/>
                    <a:pt x="37662" y="11841"/>
                    <a:pt x="37822" y="11773"/>
                  </a:cubicBezTo>
                  <a:cubicBezTo>
                    <a:pt x="38438" y="11499"/>
                    <a:pt x="38986" y="11202"/>
                    <a:pt x="39214" y="10494"/>
                  </a:cubicBezTo>
                  <a:cubicBezTo>
                    <a:pt x="39420" y="9947"/>
                    <a:pt x="39465" y="9330"/>
                    <a:pt x="39762" y="8805"/>
                  </a:cubicBezTo>
                  <a:cubicBezTo>
                    <a:pt x="39808" y="8737"/>
                    <a:pt x="39830" y="8691"/>
                    <a:pt x="39762" y="8645"/>
                  </a:cubicBezTo>
                  <a:cubicBezTo>
                    <a:pt x="39397" y="8440"/>
                    <a:pt x="39420" y="8075"/>
                    <a:pt x="39305" y="7732"/>
                  </a:cubicBezTo>
                  <a:cubicBezTo>
                    <a:pt x="39214" y="7481"/>
                    <a:pt x="39283" y="7322"/>
                    <a:pt x="39465" y="7162"/>
                  </a:cubicBezTo>
                  <a:cubicBezTo>
                    <a:pt x="39625" y="7025"/>
                    <a:pt x="39785" y="6888"/>
                    <a:pt x="39899" y="6705"/>
                  </a:cubicBezTo>
                  <a:cubicBezTo>
                    <a:pt x="39945" y="6614"/>
                    <a:pt x="40013" y="6523"/>
                    <a:pt x="39853" y="6454"/>
                  </a:cubicBezTo>
                  <a:cubicBezTo>
                    <a:pt x="39813" y="6438"/>
                    <a:pt x="39771" y="6428"/>
                    <a:pt x="39731" y="6428"/>
                  </a:cubicBezTo>
                  <a:cubicBezTo>
                    <a:pt x="39658" y="6428"/>
                    <a:pt x="39594" y="6464"/>
                    <a:pt x="39579" y="6568"/>
                  </a:cubicBezTo>
                  <a:cubicBezTo>
                    <a:pt x="39557" y="6888"/>
                    <a:pt x="39328" y="6934"/>
                    <a:pt x="39077" y="7002"/>
                  </a:cubicBezTo>
                  <a:cubicBezTo>
                    <a:pt x="38895" y="7071"/>
                    <a:pt x="38735" y="7185"/>
                    <a:pt x="38621" y="7344"/>
                  </a:cubicBezTo>
                  <a:cubicBezTo>
                    <a:pt x="38347" y="7732"/>
                    <a:pt x="38096" y="8166"/>
                    <a:pt x="37662" y="8417"/>
                  </a:cubicBezTo>
                  <a:cubicBezTo>
                    <a:pt x="37556" y="8470"/>
                    <a:pt x="37460" y="8503"/>
                    <a:pt x="37367" y="8503"/>
                  </a:cubicBezTo>
                  <a:cubicBezTo>
                    <a:pt x="37259" y="8503"/>
                    <a:pt x="37156" y="8459"/>
                    <a:pt x="37046" y="8349"/>
                  </a:cubicBezTo>
                  <a:cubicBezTo>
                    <a:pt x="36769" y="8060"/>
                    <a:pt x="36511" y="7917"/>
                    <a:pt x="36241" y="7917"/>
                  </a:cubicBezTo>
                  <a:cubicBezTo>
                    <a:pt x="36001" y="7917"/>
                    <a:pt x="35751" y="8031"/>
                    <a:pt x="35471" y="8257"/>
                  </a:cubicBezTo>
                  <a:cubicBezTo>
                    <a:pt x="35151" y="8531"/>
                    <a:pt x="34786" y="8645"/>
                    <a:pt x="34352" y="8645"/>
                  </a:cubicBezTo>
                  <a:cubicBezTo>
                    <a:pt x="34101" y="8645"/>
                    <a:pt x="33873" y="8668"/>
                    <a:pt x="33759" y="8965"/>
                  </a:cubicBezTo>
                  <a:cubicBezTo>
                    <a:pt x="33713" y="9034"/>
                    <a:pt x="33645" y="9125"/>
                    <a:pt x="33576" y="9125"/>
                  </a:cubicBezTo>
                  <a:cubicBezTo>
                    <a:pt x="33280" y="9193"/>
                    <a:pt x="33165" y="9422"/>
                    <a:pt x="33028" y="9627"/>
                  </a:cubicBezTo>
                  <a:cubicBezTo>
                    <a:pt x="32892" y="9832"/>
                    <a:pt x="32779" y="9923"/>
                    <a:pt x="32637" y="9923"/>
                  </a:cubicBezTo>
                  <a:cubicBezTo>
                    <a:pt x="32543" y="9923"/>
                    <a:pt x="32435" y="9883"/>
                    <a:pt x="32298" y="9810"/>
                  </a:cubicBezTo>
                  <a:cubicBezTo>
                    <a:pt x="32173" y="9747"/>
                    <a:pt x="32067" y="9647"/>
                    <a:pt x="31911" y="9647"/>
                  </a:cubicBezTo>
                  <a:cubicBezTo>
                    <a:pt x="31896" y="9647"/>
                    <a:pt x="31881" y="9648"/>
                    <a:pt x="31864" y="9650"/>
                  </a:cubicBezTo>
                  <a:cubicBezTo>
                    <a:pt x="31636" y="9650"/>
                    <a:pt x="31568" y="9513"/>
                    <a:pt x="31499" y="9330"/>
                  </a:cubicBezTo>
                  <a:cubicBezTo>
                    <a:pt x="31339" y="8897"/>
                    <a:pt x="31454" y="8463"/>
                    <a:pt x="31522" y="8052"/>
                  </a:cubicBezTo>
                  <a:cubicBezTo>
                    <a:pt x="31568" y="7824"/>
                    <a:pt x="31636" y="7641"/>
                    <a:pt x="31842" y="7527"/>
                  </a:cubicBezTo>
                  <a:cubicBezTo>
                    <a:pt x="32001" y="7413"/>
                    <a:pt x="32047" y="7208"/>
                    <a:pt x="31910" y="7048"/>
                  </a:cubicBezTo>
                  <a:cubicBezTo>
                    <a:pt x="31865" y="7003"/>
                    <a:pt x="31831" y="6985"/>
                    <a:pt x="31804" y="6985"/>
                  </a:cubicBezTo>
                  <a:cubicBezTo>
                    <a:pt x="31707" y="6985"/>
                    <a:pt x="31697" y="7208"/>
                    <a:pt x="31590" y="7208"/>
                  </a:cubicBezTo>
                  <a:cubicBezTo>
                    <a:pt x="31476" y="7048"/>
                    <a:pt x="31568" y="6911"/>
                    <a:pt x="31659" y="6774"/>
                  </a:cubicBezTo>
                  <a:cubicBezTo>
                    <a:pt x="31773" y="6614"/>
                    <a:pt x="31910" y="6477"/>
                    <a:pt x="32024" y="6294"/>
                  </a:cubicBezTo>
                  <a:cubicBezTo>
                    <a:pt x="32067" y="6231"/>
                    <a:pt x="32149" y="6087"/>
                    <a:pt x="31992" y="6087"/>
                  </a:cubicBezTo>
                  <a:cubicBezTo>
                    <a:pt x="31981" y="6087"/>
                    <a:pt x="31969" y="6088"/>
                    <a:pt x="31956" y="6089"/>
                  </a:cubicBezTo>
                  <a:cubicBezTo>
                    <a:pt x="31906" y="6091"/>
                    <a:pt x="31857" y="6093"/>
                    <a:pt x="31808" y="6093"/>
                  </a:cubicBezTo>
                  <a:cubicBezTo>
                    <a:pt x="31382" y="6093"/>
                    <a:pt x="30973" y="6006"/>
                    <a:pt x="30563" y="5884"/>
                  </a:cubicBezTo>
                  <a:cubicBezTo>
                    <a:pt x="30542" y="5869"/>
                    <a:pt x="30516" y="5864"/>
                    <a:pt x="30489" y="5864"/>
                  </a:cubicBezTo>
                  <a:cubicBezTo>
                    <a:pt x="30426" y="5864"/>
                    <a:pt x="30352" y="5891"/>
                    <a:pt x="30289" y="5906"/>
                  </a:cubicBezTo>
                  <a:cubicBezTo>
                    <a:pt x="29513" y="6203"/>
                    <a:pt x="28760" y="6477"/>
                    <a:pt x="27984" y="6751"/>
                  </a:cubicBezTo>
                  <a:cubicBezTo>
                    <a:pt x="27875" y="6782"/>
                    <a:pt x="27768" y="6800"/>
                    <a:pt x="27666" y="6800"/>
                  </a:cubicBezTo>
                  <a:cubicBezTo>
                    <a:pt x="27470" y="6800"/>
                    <a:pt x="27290" y="6734"/>
                    <a:pt x="27140" y="6568"/>
                  </a:cubicBezTo>
                  <a:cubicBezTo>
                    <a:pt x="26889" y="6282"/>
                    <a:pt x="26652" y="5995"/>
                    <a:pt x="26286" y="5995"/>
                  </a:cubicBezTo>
                  <a:cubicBezTo>
                    <a:pt x="26186" y="5995"/>
                    <a:pt x="26076" y="6017"/>
                    <a:pt x="25953" y="6066"/>
                  </a:cubicBezTo>
                  <a:lnTo>
                    <a:pt x="25884" y="6066"/>
                  </a:lnTo>
                  <a:cubicBezTo>
                    <a:pt x="25699" y="6015"/>
                    <a:pt x="25519" y="5991"/>
                    <a:pt x="25341" y="5991"/>
                  </a:cubicBezTo>
                  <a:cubicBezTo>
                    <a:pt x="25124" y="5991"/>
                    <a:pt x="24910" y="6026"/>
                    <a:pt x="24697" y="6089"/>
                  </a:cubicBezTo>
                  <a:cubicBezTo>
                    <a:pt x="24649" y="6105"/>
                    <a:pt x="24603" y="6113"/>
                    <a:pt x="24559" y="6113"/>
                  </a:cubicBezTo>
                  <a:cubicBezTo>
                    <a:pt x="24479" y="6113"/>
                    <a:pt x="24406" y="6088"/>
                    <a:pt x="24332" y="6043"/>
                  </a:cubicBezTo>
                  <a:cubicBezTo>
                    <a:pt x="24154" y="5914"/>
                    <a:pt x="23953" y="5853"/>
                    <a:pt x="23754" y="5853"/>
                  </a:cubicBezTo>
                  <a:cubicBezTo>
                    <a:pt x="23672" y="5853"/>
                    <a:pt x="23590" y="5864"/>
                    <a:pt x="23510" y="5884"/>
                  </a:cubicBezTo>
                  <a:cubicBezTo>
                    <a:pt x="23308" y="5934"/>
                    <a:pt x="23107" y="5950"/>
                    <a:pt x="22905" y="5950"/>
                  </a:cubicBezTo>
                  <a:cubicBezTo>
                    <a:pt x="22741" y="5950"/>
                    <a:pt x="22578" y="5940"/>
                    <a:pt x="22415" y="5929"/>
                  </a:cubicBezTo>
                  <a:cubicBezTo>
                    <a:pt x="22164" y="5906"/>
                    <a:pt x="21935" y="5792"/>
                    <a:pt x="21981" y="5518"/>
                  </a:cubicBezTo>
                  <a:cubicBezTo>
                    <a:pt x="22027" y="4993"/>
                    <a:pt x="21753" y="4811"/>
                    <a:pt x="21319" y="4674"/>
                  </a:cubicBezTo>
                  <a:cubicBezTo>
                    <a:pt x="21185" y="4625"/>
                    <a:pt x="21064" y="4576"/>
                    <a:pt x="20945" y="4576"/>
                  </a:cubicBezTo>
                  <a:cubicBezTo>
                    <a:pt x="20842" y="4576"/>
                    <a:pt x="20741" y="4613"/>
                    <a:pt x="20634" y="4720"/>
                  </a:cubicBezTo>
                  <a:cubicBezTo>
                    <a:pt x="20589" y="4777"/>
                    <a:pt x="20532" y="4799"/>
                    <a:pt x="20472" y="4799"/>
                  </a:cubicBezTo>
                  <a:cubicBezTo>
                    <a:pt x="20412" y="4799"/>
                    <a:pt x="20349" y="4777"/>
                    <a:pt x="20292" y="4742"/>
                  </a:cubicBezTo>
                  <a:cubicBezTo>
                    <a:pt x="20091" y="4636"/>
                    <a:pt x="19889" y="4585"/>
                    <a:pt x="19690" y="4585"/>
                  </a:cubicBezTo>
                  <a:cubicBezTo>
                    <a:pt x="19460" y="4585"/>
                    <a:pt x="19234" y="4654"/>
                    <a:pt x="19014" y="4788"/>
                  </a:cubicBezTo>
                  <a:cubicBezTo>
                    <a:pt x="18964" y="4821"/>
                    <a:pt x="18926" y="4843"/>
                    <a:pt x="18873" y="4843"/>
                  </a:cubicBezTo>
                  <a:cubicBezTo>
                    <a:pt x="18854" y="4843"/>
                    <a:pt x="18833" y="4840"/>
                    <a:pt x="18808" y="4834"/>
                  </a:cubicBezTo>
                  <a:cubicBezTo>
                    <a:pt x="18466" y="4628"/>
                    <a:pt x="18055" y="4674"/>
                    <a:pt x="17690" y="4583"/>
                  </a:cubicBezTo>
                  <a:cubicBezTo>
                    <a:pt x="17457" y="4522"/>
                    <a:pt x="17229" y="4484"/>
                    <a:pt x="17008" y="4484"/>
                  </a:cubicBezTo>
                  <a:cubicBezTo>
                    <a:pt x="16729" y="4484"/>
                    <a:pt x="16460" y="4544"/>
                    <a:pt x="16206" y="4697"/>
                  </a:cubicBezTo>
                  <a:cubicBezTo>
                    <a:pt x="15681" y="4993"/>
                    <a:pt x="15133" y="5199"/>
                    <a:pt x="14563" y="5336"/>
                  </a:cubicBezTo>
                  <a:cubicBezTo>
                    <a:pt x="14204" y="5420"/>
                    <a:pt x="13845" y="5544"/>
                    <a:pt x="13486" y="5544"/>
                  </a:cubicBezTo>
                  <a:cubicBezTo>
                    <a:pt x="13457" y="5544"/>
                    <a:pt x="13428" y="5543"/>
                    <a:pt x="13399" y="5541"/>
                  </a:cubicBezTo>
                  <a:cubicBezTo>
                    <a:pt x="13102" y="5541"/>
                    <a:pt x="12828" y="5541"/>
                    <a:pt x="12554" y="5655"/>
                  </a:cubicBezTo>
                  <a:cubicBezTo>
                    <a:pt x="12322" y="5741"/>
                    <a:pt x="12096" y="5787"/>
                    <a:pt x="11870" y="5787"/>
                  </a:cubicBezTo>
                  <a:cubicBezTo>
                    <a:pt x="11674" y="5787"/>
                    <a:pt x="11477" y="5752"/>
                    <a:pt x="11276" y="5678"/>
                  </a:cubicBezTo>
                  <a:cubicBezTo>
                    <a:pt x="10842" y="5518"/>
                    <a:pt x="10751" y="5404"/>
                    <a:pt x="10774" y="4971"/>
                  </a:cubicBezTo>
                  <a:cubicBezTo>
                    <a:pt x="10797" y="4674"/>
                    <a:pt x="10797" y="4354"/>
                    <a:pt x="10705" y="4058"/>
                  </a:cubicBezTo>
                  <a:cubicBezTo>
                    <a:pt x="10640" y="3785"/>
                    <a:pt x="10612" y="3667"/>
                    <a:pt x="10524" y="3667"/>
                  </a:cubicBezTo>
                  <a:cubicBezTo>
                    <a:pt x="10458" y="3667"/>
                    <a:pt x="10357" y="3734"/>
                    <a:pt x="10180" y="3852"/>
                  </a:cubicBezTo>
                  <a:cubicBezTo>
                    <a:pt x="10025" y="3939"/>
                    <a:pt x="9882" y="4051"/>
                    <a:pt x="9713" y="4051"/>
                  </a:cubicBezTo>
                  <a:cubicBezTo>
                    <a:pt x="9659" y="4051"/>
                    <a:pt x="9602" y="4040"/>
                    <a:pt x="9541" y="4012"/>
                  </a:cubicBezTo>
                  <a:cubicBezTo>
                    <a:pt x="9130" y="3807"/>
                    <a:pt x="8720" y="3601"/>
                    <a:pt x="8309" y="3396"/>
                  </a:cubicBezTo>
                  <a:cubicBezTo>
                    <a:pt x="8195" y="3327"/>
                    <a:pt x="8012" y="3327"/>
                    <a:pt x="8080" y="3145"/>
                  </a:cubicBezTo>
                  <a:cubicBezTo>
                    <a:pt x="8109" y="3059"/>
                    <a:pt x="8164" y="3036"/>
                    <a:pt x="8240" y="3036"/>
                  </a:cubicBezTo>
                  <a:cubicBezTo>
                    <a:pt x="8286" y="3036"/>
                    <a:pt x="8340" y="3045"/>
                    <a:pt x="8400" y="3053"/>
                  </a:cubicBezTo>
                  <a:cubicBezTo>
                    <a:pt x="8651" y="3122"/>
                    <a:pt x="8902" y="3145"/>
                    <a:pt x="9176" y="3145"/>
                  </a:cubicBezTo>
                  <a:cubicBezTo>
                    <a:pt x="9678" y="3145"/>
                    <a:pt x="9998" y="2757"/>
                    <a:pt x="9906" y="2300"/>
                  </a:cubicBezTo>
                  <a:cubicBezTo>
                    <a:pt x="9800" y="1855"/>
                    <a:pt x="9339" y="1448"/>
                    <a:pt x="8871" y="1448"/>
                  </a:cubicBezTo>
                  <a:cubicBezTo>
                    <a:pt x="8836" y="1448"/>
                    <a:pt x="8801" y="1451"/>
                    <a:pt x="8765" y="1456"/>
                  </a:cubicBezTo>
                  <a:cubicBezTo>
                    <a:pt x="8309" y="1501"/>
                    <a:pt x="8080" y="1524"/>
                    <a:pt x="8240" y="2072"/>
                  </a:cubicBezTo>
                  <a:cubicBezTo>
                    <a:pt x="8279" y="2226"/>
                    <a:pt x="8203" y="2283"/>
                    <a:pt x="8096" y="2283"/>
                  </a:cubicBezTo>
                  <a:cubicBezTo>
                    <a:pt x="8077" y="2283"/>
                    <a:pt x="8056" y="2281"/>
                    <a:pt x="8035" y="2277"/>
                  </a:cubicBezTo>
                  <a:cubicBezTo>
                    <a:pt x="7852" y="2277"/>
                    <a:pt x="7761" y="2346"/>
                    <a:pt x="7715" y="2506"/>
                  </a:cubicBezTo>
                  <a:cubicBezTo>
                    <a:pt x="7647" y="2779"/>
                    <a:pt x="7441" y="2848"/>
                    <a:pt x="7167" y="2871"/>
                  </a:cubicBezTo>
                  <a:cubicBezTo>
                    <a:pt x="7103" y="2873"/>
                    <a:pt x="7038" y="2874"/>
                    <a:pt x="6973" y="2874"/>
                  </a:cubicBezTo>
                  <a:cubicBezTo>
                    <a:pt x="6308" y="2874"/>
                    <a:pt x="5642" y="2773"/>
                    <a:pt x="4976" y="2711"/>
                  </a:cubicBezTo>
                  <a:cubicBezTo>
                    <a:pt x="4451" y="2665"/>
                    <a:pt x="4040" y="2460"/>
                    <a:pt x="3926" y="1889"/>
                  </a:cubicBezTo>
                  <a:cubicBezTo>
                    <a:pt x="3903" y="1752"/>
                    <a:pt x="3835" y="1615"/>
                    <a:pt x="3858" y="1478"/>
                  </a:cubicBezTo>
                  <a:cubicBezTo>
                    <a:pt x="3903" y="1113"/>
                    <a:pt x="3629" y="748"/>
                    <a:pt x="3881" y="383"/>
                  </a:cubicBezTo>
                  <a:cubicBezTo>
                    <a:pt x="3926" y="314"/>
                    <a:pt x="3881" y="223"/>
                    <a:pt x="3789" y="177"/>
                  </a:cubicBezTo>
                  <a:cubicBezTo>
                    <a:pt x="3669" y="109"/>
                    <a:pt x="3535" y="1"/>
                    <a:pt x="3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60"/>
            <p:cNvSpPr/>
            <p:nvPr/>
          </p:nvSpPr>
          <p:spPr>
            <a:xfrm>
              <a:off x="6112157" y="2530764"/>
              <a:ext cx="645100" cy="503309"/>
            </a:xfrm>
            <a:custGeom>
              <a:avLst/>
              <a:gdLst/>
              <a:ahLst/>
              <a:cxnLst/>
              <a:rect l="l" t="t" r="r" b="b"/>
              <a:pathLst>
                <a:path w="25155" h="19626" extrusionOk="0">
                  <a:moveTo>
                    <a:pt x="6348" y="1"/>
                  </a:moveTo>
                  <a:cubicBezTo>
                    <a:pt x="6248" y="1"/>
                    <a:pt x="6155" y="54"/>
                    <a:pt x="6049" y="107"/>
                  </a:cubicBezTo>
                  <a:cubicBezTo>
                    <a:pt x="5638" y="389"/>
                    <a:pt x="5205" y="588"/>
                    <a:pt x="4694" y="588"/>
                  </a:cubicBezTo>
                  <a:cubicBezTo>
                    <a:pt x="4667" y="588"/>
                    <a:pt x="4639" y="587"/>
                    <a:pt x="4611" y="586"/>
                  </a:cubicBezTo>
                  <a:cubicBezTo>
                    <a:pt x="4586" y="585"/>
                    <a:pt x="4562" y="585"/>
                    <a:pt x="4538" y="585"/>
                  </a:cubicBezTo>
                  <a:cubicBezTo>
                    <a:pt x="4085" y="585"/>
                    <a:pt x="3852" y="794"/>
                    <a:pt x="3744" y="1271"/>
                  </a:cubicBezTo>
                  <a:cubicBezTo>
                    <a:pt x="3721" y="1362"/>
                    <a:pt x="3698" y="1476"/>
                    <a:pt x="3607" y="1499"/>
                  </a:cubicBezTo>
                  <a:cubicBezTo>
                    <a:pt x="3196" y="1636"/>
                    <a:pt x="2945" y="1956"/>
                    <a:pt x="2580" y="2161"/>
                  </a:cubicBezTo>
                  <a:cubicBezTo>
                    <a:pt x="1986" y="2458"/>
                    <a:pt x="1347" y="2686"/>
                    <a:pt x="708" y="2937"/>
                  </a:cubicBezTo>
                  <a:cubicBezTo>
                    <a:pt x="389" y="3074"/>
                    <a:pt x="46" y="3280"/>
                    <a:pt x="1" y="3690"/>
                  </a:cubicBezTo>
                  <a:cubicBezTo>
                    <a:pt x="1" y="3791"/>
                    <a:pt x="1" y="3927"/>
                    <a:pt x="110" y="3927"/>
                  </a:cubicBezTo>
                  <a:cubicBezTo>
                    <a:pt x="124" y="3927"/>
                    <a:pt x="141" y="3924"/>
                    <a:pt x="160" y="3919"/>
                  </a:cubicBezTo>
                  <a:cubicBezTo>
                    <a:pt x="777" y="3690"/>
                    <a:pt x="1416" y="3782"/>
                    <a:pt x="2055" y="3622"/>
                  </a:cubicBezTo>
                  <a:cubicBezTo>
                    <a:pt x="2192" y="3599"/>
                    <a:pt x="2283" y="3508"/>
                    <a:pt x="2283" y="3371"/>
                  </a:cubicBezTo>
                  <a:cubicBezTo>
                    <a:pt x="2306" y="3211"/>
                    <a:pt x="2283" y="3074"/>
                    <a:pt x="2123" y="3006"/>
                  </a:cubicBezTo>
                  <a:cubicBezTo>
                    <a:pt x="2055" y="2983"/>
                    <a:pt x="1964" y="2983"/>
                    <a:pt x="1895" y="2846"/>
                  </a:cubicBezTo>
                  <a:lnTo>
                    <a:pt x="1895" y="2846"/>
                  </a:lnTo>
                  <a:cubicBezTo>
                    <a:pt x="2374" y="2892"/>
                    <a:pt x="2808" y="2960"/>
                    <a:pt x="3105" y="3325"/>
                  </a:cubicBezTo>
                  <a:cubicBezTo>
                    <a:pt x="3247" y="3485"/>
                    <a:pt x="3389" y="3576"/>
                    <a:pt x="3575" y="3576"/>
                  </a:cubicBezTo>
                  <a:cubicBezTo>
                    <a:pt x="3627" y="3576"/>
                    <a:pt x="3683" y="3569"/>
                    <a:pt x="3744" y="3554"/>
                  </a:cubicBezTo>
                  <a:cubicBezTo>
                    <a:pt x="3890" y="3510"/>
                    <a:pt x="4034" y="3489"/>
                    <a:pt x="4176" y="3489"/>
                  </a:cubicBezTo>
                  <a:cubicBezTo>
                    <a:pt x="4476" y="3489"/>
                    <a:pt x="4766" y="3581"/>
                    <a:pt x="5045" y="3736"/>
                  </a:cubicBezTo>
                  <a:cubicBezTo>
                    <a:pt x="5730" y="4124"/>
                    <a:pt x="6278" y="4718"/>
                    <a:pt x="6962" y="5106"/>
                  </a:cubicBezTo>
                  <a:cubicBezTo>
                    <a:pt x="7008" y="5128"/>
                    <a:pt x="7031" y="5174"/>
                    <a:pt x="7054" y="5220"/>
                  </a:cubicBezTo>
                  <a:cubicBezTo>
                    <a:pt x="7305" y="5745"/>
                    <a:pt x="7784" y="6064"/>
                    <a:pt x="8286" y="6361"/>
                  </a:cubicBezTo>
                  <a:cubicBezTo>
                    <a:pt x="8469" y="6452"/>
                    <a:pt x="8674" y="6544"/>
                    <a:pt x="8743" y="6749"/>
                  </a:cubicBezTo>
                  <a:cubicBezTo>
                    <a:pt x="8811" y="6954"/>
                    <a:pt x="8948" y="7114"/>
                    <a:pt x="9131" y="7228"/>
                  </a:cubicBezTo>
                  <a:cubicBezTo>
                    <a:pt x="9359" y="7388"/>
                    <a:pt x="9496" y="7571"/>
                    <a:pt x="9542" y="7867"/>
                  </a:cubicBezTo>
                  <a:cubicBezTo>
                    <a:pt x="9564" y="8164"/>
                    <a:pt x="9747" y="8347"/>
                    <a:pt x="10089" y="8370"/>
                  </a:cubicBezTo>
                  <a:cubicBezTo>
                    <a:pt x="10181" y="8370"/>
                    <a:pt x="10295" y="8392"/>
                    <a:pt x="10386" y="8415"/>
                  </a:cubicBezTo>
                  <a:cubicBezTo>
                    <a:pt x="11094" y="8529"/>
                    <a:pt x="11550" y="9283"/>
                    <a:pt x="11345" y="9945"/>
                  </a:cubicBezTo>
                  <a:cubicBezTo>
                    <a:pt x="11286" y="10103"/>
                    <a:pt x="11175" y="10278"/>
                    <a:pt x="10969" y="10278"/>
                  </a:cubicBezTo>
                  <a:cubicBezTo>
                    <a:pt x="10937" y="10278"/>
                    <a:pt x="10902" y="10273"/>
                    <a:pt x="10865" y="10264"/>
                  </a:cubicBezTo>
                  <a:lnTo>
                    <a:pt x="10865" y="10355"/>
                  </a:lnTo>
                  <a:cubicBezTo>
                    <a:pt x="11025" y="10401"/>
                    <a:pt x="10820" y="10629"/>
                    <a:pt x="11002" y="10675"/>
                  </a:cubicBezTo>
                  <a:cubicBezTo>
                    <a:pt x="11208" y="10721"/>
                    <a:pt x="11253" y="10903"/>
                    <a:pt x="11322" y="11063"/>
                  </a:cubicBezTo>
                  <a:cubicBezTo>
                    <a:pt x="11467" y="11450"/>
                    <a:pt x="11532" y="11575"/>
                    <a:pt x="11767" y="11575"/>
                  </a:cubicBezTo>
                  <a:cubicBezTo>
                    <a:pt x="11865" y="11575"/>
                    <a:pt x="11992" y="11553"/>
                    <a:pt x="12167" y="11520"/>
                  </a:cubicBezTo>
                  <a:cubicBezTo>
                    <a:pt x="12235" y="11497"/>
                    <a:pt x="12326" y="11497"/>
                    <a:pt x="12418" y="11497"/>
                  </a:cubicBezTo>
                  <a:cubicBezTo>
                    <a:pt x="13513" y="11725"/>
                    <a:pt x="14632" y="11725"/>
                    <a:pt x="15750" y="11771"/>
                  </a:cubicBezTo>
                  <a:cubicBezTo>
                    <a:pt x="15956" y="11782"/>
                    <a:pt x="16161" y="11788"/>
                    <a:pt x="16366" y="11788"/>
                  </a:cubicBezTo>
                  <a:cubicBezTo>
                    <a:pt x="16572" y="11788"/>
                    <a:pt x="16777" y="11782"/>
                    <a:pt x="16983" y="11771"/>
                  </a:cubicBezTo>
                  <a:cubicBezTo>
                    <a:pt x="17188" y="11771"/>
                    <a:pt x="17302" y="11862"/>
                    <a:pt x="17371" y="12067"/>
                  </a:cubicBezTo>
                  <a:cubicBezTo>
                    <a:pt x="17508" y="12455"/>
                    <a:pt x="17462" y="12752"/>
                    <a:pt x="17028" y="12935"/>
                  </a:cubicBezTo>
                  <a:cubicBezTo>
                    <a:pt x="17394" y="12935"/>
                    <a:pt x="17690" y="13072"/>
                    <a:pt x="17987" y="13163"/>
                  </a:cubicBezTo>
                  <a:cubicBezTo>
                    <a:pt x="18170" y="13231"/>
                    <a:pt x="18307" y="13323"/>
                    <a:pt x="18147" y="13528"/>
                  </a:cubicBezTo>
                  <a:cubicBezTo>
                    <a:pt x="18055" y="13665"/>
                    <a:pt x="18124" y="14281"/>
                    <a:pt x="18215" y="14304"/>
                  </a:cubicBezTo>
                  <a:cubicBezTo>
                    <a:pt x="18234" y="14308"/>
                    <a:pt x="18252" y="14309"/>
                    <a:pt x="18267" y="14309"/>
                  </a:cubicBezTo>
                  <a:cubicBezTo>
                    <a:pt x="18457" y="14309"/>
                    <a:pt x="18408" y="14069"/>
                    <a:pt x="18535" y="13985"/>
                  </a:cubicBezTo>
                  <a:cubicBezTo>
                    <a:pt x="18593" y="13956"/>
                    <a:pt x="18641" y="13927"/>
                    <a:pt x="18692" y="13927"/>
                  </a:cubicBezTo>
                  <a:cubicBezTo>
                    <a:pt x="18722" y="13927"/>
                    <a:pt x="18752" y="13937"/>
                    <a:pt x="18786" y="13962"/>
                  </a:cubicBezTo>
                  <a:cubicBezTo>
                    <a:pt x="18900" y="14076"/>
                    <a:pt x="18763" y="14099"/>
                    <a:pt x="18717" y="14167"/>
                  </a:cubicBezTo>
                  <a:cubicBezTo>
                    <a:pt x="18558" y="14350"/>
                    <a:pt x="18443" y="14555"/>
                    <a:pt x="18375" y="14784"/>
                  </a:cubicBezTo>
                  <a:cubicBezTo>
                    <a:pt x="18352" y="14898"/>
                    <a:pt x="18421" y="14943"/>
                    <a:pt x="18443" y="15012"/>
                  </a:cubicBezTo>
                  <a:cubicBezTo>
                    <a:pt x="18469" y="15037"/>
                    <a:pt x="18494" y="15047"/>
                    <a:pt x="18519" y="15047"/>
                  </a:cubicBezTo>
                  <a:cubicBezTo>
                    <a:pt x="18562" y="15047"/>
                    <a:pt x="18606" y="15018"/>
                    <a:pt x="18649" y="14989"/>
                  </a:cubicBezTo>
                  <a:cubicBezTo>
                    <a:pt x="18798" y="14896"/>
                    <a:pt x="18898" y="14844"/>
                    <a:pt x="18975" y="14844"/>
                  </a:cubicBezTo>
                  <a:cubicBezTo>
                    <a:pt x="19085" y="14844"/>
                    <a:pt x="19148" y="14952"/>
                    <a:pt x="19242" y="15194"/>
                  </a:cubicBezTo>
                  <a:cubicBezTo>
                    <a:pt x="19265" y="15286"/>
                    <a:pt x="19288" y="15377"/>
                    <a:pt x="19334" y="15423"/>
                  </a:cubicBezTo>
                  <a:cubicBezTo>
                    <a:pt x="19585" y="15742"/>
                    <a:pt x="19585" y="15993"/>
                    <a:pt x="19265" y="16267"/>
                  </a:cubicBezTo>
                  <a:cubicBezTo>
                    <a:pt x="19060" y="16427"/>
                    <a:pt x="19128" y="16564"/>
                    <a:pt x="19356" y="16632"/>
                  </a:cubicBezTo>
                  <a:cubicBezTo>
                    <a:pt x="19493" y="16655"/>
                    <a:pt x="19585" y="16701"/>
                    <a:pt x="19562" y="16838"/>
                  </a:cubicBezTo>
                  <a:cubicBezTo>
                    <a:pt x="19539" y="16952"/>
                    <a:pt x="19402" y="17112"/>
                    <a:pt x="19562" y="17180"/>
                  </a:cubicBezTo>
                  <a:cubicBezTo>
                    <a:pt x="19657" y="17212"/>
                    <a:pt x="19753" y="17255"/>
                    <a:pt x="19848" y="17255"/>
                  </a:cubicBezTo>
                  <a:cubicBezTo>
                    <a:pt x="19890" y="17255"/>
                    <a:pt x="19931" y="17247"/>
                    <a:pt x="19973" y="17226"/>
                  </a:cubicBezTo>
                  <a:cubicBezTo>
                    <a:pt x="20044" y="17202"/>
                    <a:pt x="20110" y="17191"/>
                    <a:pt x="20172" y="17191"/>
                  </a:cubicBezTo>
                  <a:cubicBezTo>
                    <a:pt x="20351" y="17191"/>
                    <a:pt x="20499" y="17285"/>
                    <a:pt x="20635" y="17454"/>
                  </a:cubicBezTo>
                  <a:cubicBezTo>
                    <a:pt x="20703" y="17545"/>
                    <a:pt x="20794" y="17637"/>
                    <a:pt x="20886" y="17682"/>
                  </a:cubicBezTo>
                  <a:cubicBezTo>
                    <a:pt x="21137" y="17796"/>
                    <a:pt x="21160" y="17956"/>
                    <a:pt x="21091" y="18207"/>
                  </a:cubicBezTo>
                  <a:cubicBezTo>
                    <a:pt x="21000" y="18595"/>
                    <a:pt x="21525" y="19349"/>
                    <a:pt x="21913" y="19440"/>
                  </a:cubicBezTo>
                  <a:cubicBezTo>
                    <a:pt x="21931" y="19443"/>
                    <a:pt x="21949" y="19444"/>
                    <a:pt x="21967" y="19444"/>
                  </a:cubicBezTo>
                  <a:cubicBezTo>
                    <a:pt x="22085" y="19444"/>
                    <a:pt x="22199" y="19382"/>
                    <a:pt x="22278" y="19303"/>
                  </a:cubicBezTo>
                  <a:cubicBezTo>
                    <a:pt x="22324" y="19234"/>
                    <a:pt x="22392" y="19166"/>
                    <a:pt x="22324" y="19120"/>
                  </a:cubicBezTo>
                  <a:cubicBezTo>
                    <a:pt x="22096" y="18938"/>
                    <a:pt x="22187" y="18778"/>
                    <a:pt x="22347" y="18687"/>
                  </a:cubicBezTo>
                  <a:cubicBezTo>
                    <a:pt x="22429" y="18641"/>
                    <a:pt x="22512" y="18617"/>
                    <a:pt x="22592" y="18617"/>
                  </a:cubicBezTo>
                  <a:cubicBezTo>
                    <a:pt x="22710" y="18617"/>
                    <a:pt x="22822" y="18669"/>
                    <a:pt x="22917" y="18778"/>
                  </a:cubicBezTo>
                  <a:cubicBezTo>
                    <a:pt x="23077" y="18961"/>
                    <a:pt x="23214" y="19166"/>
                    <a:pt x="23282" y="19417"/>
                  </a:cubicBezTo>
                  <a:cubicBezTo>
                    <a:pt x="23305" y="19531"/>
                    <a:pt x="23351" y="19622"/>
                    <a:pt x="23511" y="19622"/>
                  </a:cubicBezTo>
                  <a:cubicBezTo>
                    <a:pt x="23534" y="19624"/>
                    <a:pt x="23558" y="19625"/>
                    <a:pt x="23581" y="19625"/>
                  </a:cubicBezTo>
                  <a:cubicBezTo>
                    <a:pt x="24118" y="19625"/>
                    <a:pt x="24769" y="19144"/>
                    <a:pt x="24835" y="18641"/>
                  </a:cubicBezTo>
                  <a:cubicBezTo>
                    <a:pt x="24903" y="18162"/>
                    <a:pt x="25154" y="17705"/>
                    <a:pt x="24857" y="17249"/>
                  </a:cubicBezTo>
                  <a:cubicBezTo>
                    <a:pt x="24835" y="17226"/>
                    <a:pt x="24857" y="17180"/>
                    <a:pt x="24857" y="17135"/>
                  </a:cubicBezTo>
                  <a:cubicBezTo>
                    <a:pt x="24857" y="16906"/>
                    <a:pt x="24835" y="16701"/>
                    <a:pt x="24903" y="16473"/>
                  </a:cubicBezTo>
                  <a:cubicBezTo>
                    <a:pt x="24980" y="16164"/>
                    <a:pt x="24927" y="16051"/>
                    <a:pt x="24688" y="16051"/>
                  </a:cubicBezTo>
                  <a:cubicBezTo>
                    <a:pt x="24644" y="16051"/>
                    <a:pt x="24594" y="16055"/>
                    <a:pt x="24538" y="16062"/>
                  </a:cubicBezTo>
                  <a:cubicBezTo>
                    <a:pt x="24241" y="16107"/>
                    <a:pt x="23967" y="16130"/>
                    <a:pt x="23693" y="16222"/>
                  </a:cubicBezTo>
                  <a:cubicBezTo>
                    <a:pt x="23533" y="16285"/>
                    <a:pt x="23382" y="16313"/>
                    <a:pt x="23236" y="16313"/>
                  </a:cubicBezTo>
                  <a:cubicBezTo>
                    <a:pt x="22965" y="16313"/>
                    <a:pt x="22713" y="16218"/>
                    <a:pt x="22461" y="16085"/>
                  </a:cubicBezTo>
                  <a:cubicBezTo>
                    <a:pt x="22274" y="15991"/>
                    <a:pt x="22097" y="15919"/>
                    <a:pt x="21909" y="15919"/>
                  </a:cubicBezTo>
                  <a:cubicBezTo>
                    <a:pt x="21822" y="15919"/>
                    <a:pt x="21733" y="15934"/>
                    <a:pt x="21639" y="15970"/>
                  </a:cubicBezTo>
                  <a:cubicBezTo>
                    <a:pt x="21598" y="15981"/>
                    <a:pt x="21557" y="15991"/>
                    <a:pt x="21523" y="15991"/>
                  </a:cubicBezTo>
                  <a:cubicBezTo>
                    <a:pt x="21480" y="15991"/>
                    <a:pt x="21446" y="15975"/>
                    <a:pt x="21434" y="15925"/>
                  </a:cubicBezTo>
                  <a:cubicBezTo>
                    <a:pt x="21342" y="15514"/>
                    <a:pt x="20977" y="15400"/>
                    <a:pt x="20680" y="15194"/>
                  </a:cubicBezTo>
                  <a:cubicBezTo>
                    <a:pt x="20361" y="14966"/>
                    <a:pt x="20041" y="14738"/>
                    <a:pt x="20201" y="14213"/>
                  </a:cubicBezTo>
                  <a:cubicBezTo>
                    <a:pt x="20292" y="13848"/>
                    <a:pt x="20178" y="13460"/>
                    <a:pt x="19927" y="13163"/>
                  </a:cubicBezTo>
                  <a:cubicBezTo>
                    <a:pt x="19722" y="12912"/>
                    <a:pt x="19608" y="12638"/>
                    <a:pt x="19630" y="12296"/>
                  </a:cubicBezTo>
                  <a:cubicBezTo>
                    <a:pt x="19653" y="12136"/>
                    <a:pt x="19585" y="11999"/>
                    <a:pt x="19471" y="11885"/>
                  </a:cubicBezTo>
                  <a:cubicBezTo>
                    <a:pt x="19311" y="11725"/>
                    <a:pt x="19197" y="11588"/>
                    <a:pt x="19448" y="11405"/>
                  </a:cubicBezTo>
                  <a:cubicBezTo>
                    <a:pt x="19539" y="11360"/>
                    <a:pt x="19471" y="11268"/>
                    <a:pt x="19448" y="11200"/>
                  </a:cubicBezTo>
                  <a:cubicBezTo>
                    <a:pt x="19128" y="10607"/>
                    <a:pt x="19242" y="10059"/>
                    <a:pt x="19699" y="9602"/>
                  </a:cubicBezTo>
                  <a:cubicBezTo>
                    <a:pt x="19881" y="9442"/>
                    <a:pt x="19881" y="9328"/>
                    <a:pt x="19699" y="9169"/>
                  </a:cubicBezTo>
                  <a:cubicBezTo>
                    <a:pt x="19356" y="8872"/>
                    <a:pt x="19037" y="8575"/>
                    <a:pt x="18695" y="8278"/>
                  </a:cubicBezTo>
                  <a:cubicBezTo>
                    <a:pt x="18261" y="7936"/>
                    <a:pt x="18238" y="7594"/>
                    <a:pt x="18603" y="7206"/>
                  </a:cubicBezTo>
                  <a:cubicBezTo>
                    <a:pt x="18649" y="7160"/>
                    <a:pt x="18695" y="7114"/>
                    <a:pt x="18763" y="7046"/>
                  </a:cubicBezTo>
                  <a:cubicBezTo>
                    <a:pt x="18512" y="6909"/>
                    <a:pt x="18307" y="6749"/>
                    <a:pt x="18055" y="6681"/>
                  </a:cubicBezTo>
                  <a:cubicBezTo>
                    <a:pt x="17530" y="6521"/>
                    <a:pt x="16983" y="6635"/>
                    <a:pt x="16458" y="6498"/>
                  </a:cubicBezTo>
                  <a:cubicBezTo>
                    <a:pt x="16437" y="6493"/>
                    <a:pt x="16418" y="6491"/>
                    <a:pt x="16401" y="6491"/>
                  </a:cubicBezTo>
                  <a:cubicBezTo>
                    <a:pt x="16238" y="6491"/>
                    <a:pt x="16168" y="6662"/>
                    <a:pt x="16024" y="6703"/>
                  </a:cubicBezTo>
                  <a:cubicBezTo>
                    <a:pt x="16001" y="6715"/>
                    <a:pt x="15973" y="6721"/>
                    <a:pt x="15941" y="6721"/>
                  </a:cubicBezTo>
                  <a:cubicBezTo>
                    <a:pt x="15910" y="6721"/>
                    <a:pt x="15876" y="6715"/>
                    <a:pt x="15841" y="6703"/>
                  </a:cubicBezTo>
                  <a:cubicBezTo>
                    <a:pt x="15271" y="6544"/>
                    <a:pt x="14654" y="6589"/>
                    <a:pt x="14084" y="6361"/>
                  </a:cubicBezTo>
                  <a:cubicBezTo>
                    <a:pt x="13650" y="6156"/>
                    <a:pt x="13171" y="6041"/>
                    <a:pt x="12965" y="5516"/>
                  </a:cubicBezTo>
                  <a:cubicBezTo>
                    <a:pt x="12833" y="5186"/>
                    <a:pt x="12725" y="5047"/>
                    <a:pt x="12486" y="5047"/>
                  </a:cubicBezTo>
                  <a:cubicBezTo>
                    <a:pt x="12394" y="5047"/>
                    <a:pt x="12283" y="5068"/>
                    <a:pt x="12144" y="5106"/>
                  </a:cubicBezTo>
                  <a:cubicBezTo>
                    <a:pt x="12028" y="5138"/>
                    <a:pt x="11914" y="5154"/>
                    <a:pt x="11803" y="5154"/>
                  </a:cubicBezTo>
                  <a:cubicBezTo>
                    <a:pt x="11521" y="5154"/>
                    <a:pt x="11261" y="5051"/>
                    <a:pt x="11048" y="4855"/>
                  </a:cubicBezTo>
                  <a:cubicBezTo>
                    <a:pt x="10637" y="4467"/>
                    <a:pt x="10158" y="4193"/>
                    <a:pt x="9701" y="3919"/>
                  </a:cubicBezTo>
                  <a:cubicBezTo>
                    <a:pt x="9131" y="3599"/>
                    <a:pt x="8811" y="3188"/>
                    <a:pt x="8697" y="2572"/>
                  </a:cubicBezTo>
                  <a:cubicBezTo>
                    <a:pt x="8651" y="2321"/>
                    <a:pt x="8560" y="2093"/>
                    <a:pt x="8514" y="1842"/>
                  </a:cubicBezTo>
                  <a:cubicBezTo>
                    <a:pt x="8446" y="1682"/>
                    <a:pt x="8400" y="1545"/>
                    <a:pt x="8172" y="1476"/>
                  </a:cubicBezTo>
                  <a:cubicBezTo>
                    <a:pt x="7898" y="1408"/>
                    <a:pt x="7738" y="1225"/>
                    <a:pt x="7784" y="906"/>
                  </a:cubicBezTo>
                  <a:cubicBezTo>
                    <a:pt x="7807" y="792"/>
                    <a:pt x="7807" y="632"/>
                    <a:pt x="7693" y="586"/>
                  </a:cubicBezTo>
                  <a:cubicBezTo>
                    <a:pt x="7282" y="381"/>
                    <a:pt x="6917" y="84"/>
                    <a:pt x="6437" y="16"/>
                  </a:cubicBezTo>
                  <a:cubicBezTo>
                    <a:pt x="6406" y="5"/>
                    <a:pt x="6377" y="1"/>
                    <a:pt x="6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60"/>
            <p:cNvSpPr/>
            <p:nvPr/>
          </p:nvSpPr>
          <p:spPr>
            <a:xfrm>
              <a:off x="7204452" y="2369582"/>
              <a:ext cx="288019" cy="195235"/>
            </a:xfrm>
            <a:custGeom>
              <a:avLst/>
              <a:gdLst/>
              <a:ahLst/>
              <a:cxnLst/>
              <a:rect l="l" t="t" r="r" b="b"/>
              <a:pathLst>
                <a:path w="11231" h="7613" extrusionOk="0">
                  <a:moveTo>
                    <a:pt x="9191" y="4976"/>
                  </a:moveTo>
                  <a:cubicBezTo>
                    <a:pt x="9647" y="4976"/>
                    <a:pt x="9874" y="5269"/>
                    <a:pt x="9816" y="5798"/>
                  </a:cubicBezTo>
                  <a:cubicBezTo>
                    <a:pt x="9793" y="5935"/>
                    <a:pt x="9770" y="6072"/>
                    <a:pt x="9747" y="6209"/>
                  </a:cubicBezTo>
                  <a:cubicBezTo>
                    <a:pt x="9427" y="5935"/>
                    <a:pt x="9131" y="5661"/>
                    <a:pt x="8811" y="5388"/>
                  </a:cubicBezTo>
                  <a:cubicBezTo>
                    <a:pt x="8743" y="5342"/>
                    <a:pt x="8674" y="5273"/>
                    <a:pt x="8697" y="5159"/>
                  </a:cubicBezTo>
                  <a:cubicBezTo>
                    <a:pt x="8720" y="5022"/>
                    <a:pt x="8834" y="5022"/>
                    <a:pt x="8948" y="5000"/>
                  </a:cubicBezTo>
                  <a:cubicBezTo>
                    <a:pt x="9035" y="4983"/>
                    <a:pt x="9116" y="4976"/>
                    <a:pt x="9191" y="4976"/>
                  </a:cubicBezTo>
                  <a:close/>
                  <a:moveTo>
                    <a:pt x="7145" y="1"/>
                  </a:moveTo>
                  <a:cubicBezTo>
                    <a:pt x="6543" y="1"/>
                    <a:pt x="5941" y="95"/>
                    <a:pt x="5340" y="95"/>
                  </a:cubicBezTo>
                  <a:cubicBezTo>
                    <a:pt x="5280" y="95"/>
                    <a:pt x="5219" y="94"/>
                    <a:pt x="5159" y="92"/>
                  </a:cubicBezTo>
                  <a:cubicBezTo>
                    <a:pt x="5119" y="90"/>
                    <a:pt x="5082" y="89"/>
                    <a:pt x="5048" y="89"/>
                  </a:cubicBezTo>
                  <a:cubicBezTo>
                    <a:pt x="4715" y="89"/>
                    <a:pt x="4670" y="199"/>
                    <a:pt x="4794" y="571"/>
                  </a:cubicBezTo>
                  <a:cubicBezTo>
                    <a:pt x="4885" y="845"/>
                    <a:pt x="4771" y="982"/>
                    <a:pt x="4543" y="1119"/>
                  </a:cubicBezTo>
                  <a:cubicBezTo>
                    <a:pt x="4132" y="1348"/>
                    <a:pt x="3630" y="1302"/>
                    <a:pt x="3196" y="1599"/>
                  </a:cubicBezTo>
                  <a:cubicBezTo>
                    <a:pt x="2877" y="1827"/>
                    <a:pt x="2374" y="1804"/>
                    <a:pt x="1941" y="1895"/>
                  </a:cubicBezTo>
                  <a:cubicBezTo>
                    <a:pt x="1859" y="1920"/>
                    <a:pt x="1776" y="1939"/>
                    <a:pt x="1700" y="1939"/>
                  </a:cubicBezTo>
                  <a:cubicBezTo>
                    <a:pt x="1566" y="1939"/>
                    <a:pt x="1451" y="1880"/>
                    <a:pt x="1393" y="1690"/>
                  </a:cubicBezTo>
                  <a:cubicBezTo>
                    <a:pt x="1362" y="1606"/>
                    <a:pt x="1325" y="1575"/>
                    <a:pt x="1284" y="1575"/>
                  </a:cubicBezTo>
                  <a:cubicBezTo>
                    <a:pt x="1236" y="1575"/>
                    <a:pt x="1181" y="1618"/>
                    <a:pt x="1119" y="1667"/>
                  </a:cubicBezTo>
                  <a:cubicBezTo>
                    <a:pt x="982" y="1804"/>
                    <a:pt x="868" y="1964"/>
                    <a:pt x="663" y="2055"/>
                  </a:cubicBezTo>
                  <a:cubicBezTo>
                    <a:pt x="320" y="2215"/>
                    <a:pt x="229" y="2512"/>
                    <a:pt x="252" y="2877"/>
                  </a:cubicBezTo>
                  <a:cubicBezTo>
                    <a:pt x="275" y="3128"/>
                    <a:pt x="297" y="3356"/>
                    <a:pt x="92" y="3584"/>
                  </a:cubicBezTo>
                  <a:cubicBezTo>
                    <a:pt x="1" y="3676"/>
                    <a:pt x="69" y="3767"/>
                    <a:pt x="160" y="3858"/>
                  </a:cubicBezTo>
                  <a:cubicBezTo>
                    <a:pt x="982" y="4566"/>
                    <a:pt x="1964" y="4977"/>
                    <a:pt x="2968" y="5342"/>
                  </a:cubicBezTo>
                  <a:cubicBezTo>
                    <a:pt x="3091" y="5385"/>
                    <a:pt x="3198" y="5408"/>
                    <a:pt x="3294" y="5408"/>
                  </a:cubicBezTo>
                  <a:cubicBezTo>
                    <a:pt x="3503" y="5408"/>
                    <a:pt x="3664" y="5302"/>
                    <a:pt x="3835" y="5068"/>
                  </a:cubicBezTo>
                  <a:cubicBezTo>
                    <a:pt x="4132" y="4680"/>
                    <a:pt x="4452" y="4292"/>
                    <a:pt x="4657" y="3835"/>
                  </a:cubicBezTo>
                  <a:cubicBezTo>
                    <a:pt x="4824" y="3475"/>
                    <a:pt x="5268" y="3274"/>
                    <a:pt x="5688" y="3274"/>
                  </a:cubicBezTo>
                  <a:cubicBezTo>
                    <a:pt x="6013" y="3274"/>
                    <a:pt x="6324" y="3394"/>
                    <a:pt x="6483" y="3653"/>
                  </a:cubicBezTo>
                  <a:cubicBezTo>
                    <a:pt x="6095" y="4497"/>
                    <a:pt x="5091" y="4543"/>
                    <a:pt x="4543" y="5228"/>
                  </a:cubicBezTo>
                  <a:cubicBezTo>
                    <a:pt x="4520" y="5273"/>
                    <a:pt x="4406" y="5273"/>
                    <a:pt x="4315" y="5296"/>
                  </a:cubicBezTo>
                  <a:cubicBezTo>
                    <a:pt x="4178" y="5319"/>
                    <a:pt x="4018" y="5342"/>
                    <a:pt x="3858" y="5365"/>
                  </a:cubicBezTo>
                  <a:cubicBezTo>
                    <a:pt x="3744" y="5365"/>
                    <a:pt x="3653" y="5456"/>
                    <a:pt x="3630" y="5547"/>
                  </a:cubicBezTo>
                  <a:cubicBezTo>
                    <a:pt x="3584" y="5639"/>
                    <a:pt x="3721" y="5639"/>
                    <a:pt x="3790" y="5684"/>
                  </a:cubicBezTo>
                  <a:cubicBezTo>
                    <a:pt x="3949" y="5798"/>
                    <a:pt x="4109" y="5935"/>
                    <a:pt x="4200" y="6118"/>
                  </a:cubicBezTo>
                  <a:cubicBezTo>
                    <a:pt x="4408" y="6512"/>
                    <a:pt x="4728" y="6718"/>
                    <a:pt x="5162" y="6718"/>
                  </a:cubicBezTo>
                  <a:cubicBezTo>
                    <a:pt x="5206" y="6718"/>
                    <a:pt x="5250" y="6716"/>
                    <a:pt x="5296" y="6711"/>
                  </a:cubicBezTo>
                  <a:cubicBezTo>
                    <a:pt x="5363" y="6705"/>
                    <a:pt x="5428" y="6702"/>
                    <a:pt x="5493" y="6702"/>
                  </a:cubicBezTo>
                  <a:cubicBezTo>
                    <a:pt x="5872" y="6702"/>
                    <a:pt x="6217" y="6813"/>
                    <a:pt x="6529" y="7008"/>
                  </a:cubicBezTo>
                  <a:cubicBezTo>
                    <a:pt x="7209" y="7404"/>
                    <a:pt x="7911" y="7613"/>
                    <a:pt x="8642" y="7613"/>
                  </a:cubicBezTo>
                  <a:cubicBezTo>
                    <a:pt x="8967" y="7613"/>
                    <a:pt x="9296" y="7572"/>
                    <a:pt x="9633" y="7488"/>
                  </a:cubicBezTo>
                  <a:cubicBezTo>
                    <a:pt x="9907" y="7419"/>
                    <a:pt x="10204" y="7373"/>
                    <a:pt x="10181" y="6963"/>
                  </a:cubicBezTo>
                  <a:cubicBezTo>
                    <a:pt x="10181" y="6813"/>
                    <a:pt x="10277" y="6712"/>
                    <a:pt x="10418" y="6712"/>
                  </a:cubicBezTo>
                  <a:cubicBezTo>
                    <a:pt x="10471" y="6712"/>
                    <a:pt x="10529" y="6726"/>
                    <a:pt x="10592" y="6757"/>
                  </a:cubicBezTo>
                  <a:cubicBezTo>
                    <a:pt x="10658" y="6782"/>
                    <a:pt x="10725" y="6798"/>
                    <a:pt x="10788" y="6798"/>
                  </a:cubicBezTo>
                  <a:cubicBezTo>
                    <a:pt x="10896" y="6798"/>
                    <a:pt x="10990" y="6750"/>
                    <a:pt x="11048" y="6620"/>
                  </a:cubicBezTo>
                  <a:cubicBezTo>
                    <a:pt x="11139" y="6415"/>
                    <a:pt x="11231" y="6209"/>
                    <a:pt x="10980" y="6050"/>
                  </a:cubicBezTo>
                  <a:cubicBezTo>
                    <a:pt x="10820" y="5935"/>
                    <a:pt x="10729" y="5776"/>
                    <a:pt x="10660" y="5616"/>
                  </a:cubicBezTo>
                  <a:cubicBezTo>
                    <a:pt x="10477" y="5228"/>
                    <a:pt x="10249" y="4840"/>
                    <a:pt x="10089" y="4452"/>
                  </a:cubicBezTo>
                  <a:cubicBezTo>
                    <a:pt x="9930" y="4041"/>
                    <a:pt x="9701" y="3721"/>
                    <a:pt x="9427" y="3379"/>
                  </a:cubicBezTo>
                  <a:cubicBezTo>
                    <a:pt x="9405" y="3333"/>
                    <a:pt x="9359" y="3288"/>
                    <a:pt x="9336" y="3242"/>
                  </a:cubicBezTo>
                  <a:cubicBezTo>
                    <a:pt x="9176" y="2922"/>
                    <a:pt x="8948" y="2717"/>
                    <a:pt x="8629" y="2580"/>
                  </a:cubicBezTo>
                  <a:cubicBezTo>
                    <a:pt x="8492" y="2534"/>
                    <a:pt x="8332" y="2443"/>
                    <a:pt x="8218" y="2352"/>
                  </a:cubicBezTo>
                  <a:cubicBezTo>
                    <a:pt x="7830" y="2055"/>
                    <a:pt x="7807" y="1850"/>
                    <a:pt x="8081" y="1439"/>
                  </a:cubicBezTo>
                  <a:cubicBezTo>
                    <a:pt x="8423" y="982"/>
                    <a:pt x="8378" y="868"/>
                    <a:pt x="7830" y="686"/>
                  </a:cubicBezTo>
                  <a:cubicBezTo>
                    <a:pt x="7670" y="617"/>
                    <a:pt x="7510" y="571"/>
                    <a:pt x="7533" y="343"/>
                  </a:cubicBezTo>
                  <a:cubicBezTo>
                    <a:pt x="7556" y="46"/>
                    <a:pt x="7396" y="1"/>
                    <a:pt x="7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60"/>
            <p:cNvSpPr/>
            <p:nvPr/>
          </p:nvSpPr>
          <p:spPr>
            <a:xfrm>
              <a:off x="7878211" y="3722464"/>
              <a:ext cx="206083" cy="253552"/>
            </a:xfrm>
            <a:custGeom>
              <a:avLst/>
              <a:gdLst/>
              <a:ahLst/>
              <a:cxnLst/>
              <a:rect l="l" t="t" r="r" b="b"/>
              <a:pathLst>
                <a:path w="8036" h="9887" extrusionOk="0">
                  <a:moveTo>
                    <a:pt x="7637" y="0"/>
                  </a:moveTo>
                  <a:cubicBezTo>
                    <a:pt x="7512" y="0"/>
                    <a:pt x="7404" y="87"/>
                    <a:pt x="7327" y="225"/>
                  </a:cubicBezTo>
                  <a:cubicBezTo>
                    <a:pt x="7232" y="378"/>
                    <a:pt x="7088" y="515"/>
                    <a:pt x="6910" y="515"/>
                  </a:cubicBezTo>
                  <a:cubicBezTo>
                    <a:pt x="6875" y="515"/>
                    <a:pt x="6839" y="510"/>
                    <a:pt x="6803" y="499"/>
                  </a:cubicBezTo>
                  <a:cubicBezTo>
                    <a:pt x="6678" y="460"/>
                    <a:pt x="6561" y="442"/>
                    <a:pt x="6449" y="442"/>
                  </a:cubicBezTo>
                  <a:cubicBezTo>
                    <a:pt x="6107" y="442"/>
                    <a:pt x="5811" y="601"/>
                    <a:pt x="5501" y="773"/>
                  </a:cubicBezTo>
                  <a:cubicBezTo>
                    <a:pt x="4885" y="1161"/>
                    <a:pt x="4246" y="1572"/>
                    <a:pt x="3561" y="1800"/>
                  </a:cubicBezTo>
                  <a:cubicBezTo>
                    <a:pt x="3173" y="1914"/>
                    <a:pt x="2899" y="2143"/>
                    <a:pt x="2694" y="2462"/>
                  </a:cubicBezTo>
                  <a:cubicBezTo>
                    <a:pt x="2511" y="2736"/>
                    <a:pt x="2306" y="2941"/>
                    <a:pt x="2009" y="3056"/>
                  </a:cubicBezTo>
                  <a:cubicBezTo>
                    <a:pt x="1712" y="3170"/>
                    <a:pt x="1530" y="3398"/>
                    <a:pt x="1461" y="3695"/>
                  </a:cubicBezTo>
                  <a:cubicBezTo>
                    <a:pt x="1347" y="4220"/>
                    <a:pt x="1119" y="4653"/>
                    <a:pt x="594" y="4859"/>
                  </a:cubicBezTo>
                  <a:cubicBezTo>
                    <a:pt x="434" y="4904"/>
                    <a:pt x="297" y="5041"/>
                    <a:pt x="138" y="5133"/>
                  </a:cubicBezTo>
                  <a:cubicBezTo>
                    <a:pt x="23" y="5201"/>
                    <a:pt x="1" y="5292"/>
                    <a:pt x="138" y="5315"/>
                  </a:cubicBezTo>
                  <a:cubicBezTo>
                    <a:pt x="389" y="5384"/>
                    <a:pt x="411" y="5566"/>
                    <a:pt x="389" y="5772"/>
                  </a:cubicBezTo>
                  <a:cubicBezTo>
                    <a:pt x="389" y="5932"/>
                    <a:pt x="503" y="6000"/>
                    <a:pt x="617" y="6069"/>
                  </a:cubicBezTo>
                  <a:cubicBezTo>
                    <a:pt x="936" y="6320"/>
                    <a:pt x="1165" y="6593"/>
                    <a:pt x="1051" y="7050"/>
                  </a:cubicBezTo>
                  <a:cubicBezTo>
                    <a:pt x="914" y="7529"/>
                    <a:pt x="868" y="8031"/>
                    <a:pt x="617" y="8488"/>
                  </a:cubicBezTo>
                  <a:cubicBezTo>
                    <a:pt x="548" y="8602"/>
                    <a:pt x="503" y="8716"/>
                    <a:pt x="526" y="8853"/>
                  </a:cubicBezTo>
                  <a:cubicBezTo>
                    <a:pt x="526" y="9310"/>
                    <a:pt x="1005" y="9835"/>
                    <a:pt x="1416" y="9880"/>
                  </a:cubicBezTo>
                  <a:cubicBezTo>
                    <a:pt x="1432" y="9885"/>
                    <a:pt x="1448" y="9886"/>
                    <a:pt x="1464" y="9886"/>
                  </a:cubicBezTo>
                  <a:cubicBezTo>
                    <a:pt x="1533" y="9886"/>
                    <a:pt x="1592" y="9849"/>
                    <a:pt x="1667" y="9812"/>
                  </a:cubicBezTo>
                  <a:cubicBezTo>
                    <a:pt x="2101" y="9515"/>
                    <a:pt x="2534" y="9196"/>
                    <a:pt x="2831" y="8762"/>
                  </a:cubicBezTo>
                  <a:cubicBezTo>
                    <a:pt x="3082" y="8397"/>
                    <a:pt x="3287" y="8054"/>
                    <a:pt x="3516" y="7712"/>
                  </a:cubicBezTo>
                  <a:cubicBezTo>
                    <a:pt x="3895" y="7152"/>
                    <a:pt x="4316" y="6878"/>
                    <a:pt x="4894" y="6878"/>
                  </a:cubicBezTo>
                  <a:cubicBezTo>
                    <a:pt x="5047" y="6878"/>
                    <a:pt x="5211" y="6898"/>
                    <a:pt x="5387" y="6936"/>
                  </a:cubicBezTo>
                  <a:cubicBezTo>
                    <a:pt x="5463" y="6951"/>
                    <a:pt x="5537" y="6966"/>
                    <a:pt x="5598" y="6966"/>
                  </a:cubicBezTo>
                  <a:cubicBezTo>
                    <a:pt x="5720" y="6966"/>
                    <a:pt x="5791" y="6905"/>
                    <a:pt x="5730" y="6662"/>
                  </a:cubicBezTo>
                  <a:cubicBezTo>
                    <a:pt x="5730" y="6616"/>
                    <a:pt x="5730" y="6571"/>
                    <a:pt x="5775" y="6525"/>
                  </a:cubicBezTo>
                  <a:cubicBezTo>
                    <a:pt x="5935" y="6320"/>
                    <a:pt x="5958" y="6160"/>
                    <a:pt x="5638" y="6046"/>
                  </a:cubicBezTo>
                  <a:cubicBezTo>
                    <a:pt x="5524" y="6023"/>
                    <a:pt x="5479" y="5886"/>
                    <a:pt x="5524" y="5749"/>
                  </a:cubicBezTo>
                  <a:cubicBezTo>
                    <a:pt x="5707" y="5338"/>
                    <a:pt x="5775" y="4813"/>
                    <a:pt x="6346" y="4699"/>
                  </a:cubicBezTo>
                  <a:cubicBezTo>
                    <a:pt x="6392" y="4699"/>
                    <a:pt x="6437" y="4653"/>
                    <a:pt x="6460" y="4608"/>
                  </a:cubicBezTo>
                  <a:cubicBezTo>
                    <a:pt x="6620" y="4128"/>
                    <a:pt x="6939" y="3718"/>
                    <a:pt x="7031" y="3215"/>
                  </a:cubicBezTo>
                  <a:cubicBezTo>
                    <a:pt x="7122" y="2645"/>
                    <a:pt x="7624" y="2234"/>
                    <a:pt x="7624" y="1640"/>
                  </a:cubicBezTo>
                  <a:lnTo>
                    <a:pt x="7670" y="1595"/>
                  </a:lnTo>
                  <a:cubicBezTo>
                    <a:pt x="7944" y="1458"/>
                    <a:pt x="7898" y="1230"/>
                    <a:pt x="7830" y="978"/>
                  </a:cubicBezTo>
                  <a:cubicBezTo>
                    <a:pt x="7807" y="842"/>
                    <a:pt x="7761" y="659"/>
                    <a:pt x="7852" y="545"/>
                  </a:cubicBezTo>
                  <a:cubicBezTo>
                    <a:pt x="7989" y="362"/>
                    <a:pt x="8035" y="202"/>
                    <a:pt x="7830" y="65"/>
                  </a:cubicBezTo>
                  <a:cubicBezTo>
                    <a:pt x="7763" y="21"/>
                    <a:pt x="7698" y="0"/>
                    <a:pt x="7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60"/>
            <p:cNvSpPr/>
            <p:nvPr/>
          </p:nvSpPr>
          <p:spPr>
            <a:xfrm>
              <a:off x="7203272" y="2735698"/>
              <a:ext cx="124712" cy="207417"/>
            </a:xfrm>
            <a:custGeom>
              <a:avLst/>
              <a:gdLst/>
              <a:ahLst/>
              <a:cxnLst/>
              <a:rect l="l" t="t" r="r" b="b"/>
              <a:pathLst>
                <a:path w="4863" h="8088" extrusionOk="0">
                  <a:moveTo>
                    <a:pt x="2489" y="1"/>
                  </a:moveTo>
                  <a:cubicBezTo>
                    <a:pt x="2415" y="1"/>
                    <a:pt x="2339" y="5"/>
                    <a:pt x="2261" y="13"/>
                  </a:cubicBezTo>
                  <a:cubicBezTo>
                    <a:pt x="1667" y="59"/>
                    <a:pt x="1119" y="219"/>
                    <a:pt x="526" y="333"/>
                  </a:cubicBezTo>
                  <a:cubicBezTo>
                    <a:pt x="275" y="379"/>
                    <a:pt x="1" y="858"/>
                    <a:pt x="1" y="1109"/>
                  </a:cubicBezTo>
                  <a:cubicBezTo>
                    <a:pt x="47" y="1566"/>
                    <a:pt x="686" y="2387"/>
                    <a:pt x="1188" y="2501"/>
                  </a:cubicBezTo>
                  <a:cubicBezTo>
                    <a:pt x="1576" y="2570"/>
                    <a:pt x="1690" y="2798"/>
                    <a:pt x="1736" y="3140"/>
                  </a:cubicBezTo>
                  <a:cubicBezTo>
                    <a:pt x="1781" y="3392"/>
                    <a:pt x="1804" y="3665"/>
                    <a:pt x="2032" y="3825"/>
                  </a:cubicBezTo>
                  <a:cubicBezTo>
                    <a:pt x="2306" y="4031"/>
                    <a:pt x="2329" y="4282"/>
                    <a:pt x="2215" y="4578"/>
                  </a:cubicBezTo>
                  <a:cubicBezTo>
                    <a:pt x="2147" y="4807"/>
                    <a:pt x="1987" y="5035"/>
                    <a:pt x="1941" y="5286"/>
                  </a:cubicBezTo>
                  <a:cubicBezTo>
                    <a:pt x="1921" y="5365"/>
                    <a:pt x="1867" y="5427"/>
                    <a:pt x="1793" y="5427"/>
                  </a:cubicBezTo>
                  <a:cubicBezTo>
                    <a:pt x="1782" y="5427"/>
                    <a:pt x="1771" y="5426"/>
                    <a:pt x="1759" y="5423"/>
                  </a:cubicBezTo>
                  <a:cubicBezTo>
                    <a:pt x="1743" y="5422"/>
                    <a:pt x="1729" y="5422"/>
                    <a:pt x="1714" y="5422"/>
                  </a:cubicBezTo>
                  <a:cubicBezTo>
                    <a:pt x="1328" y="5422"/>
                    <a:pt x="1061" y="5703"/>
                    <a:pt x="731" y="5857"/>
                  </a:cubicBezTo>
                  <a:cubicBezTo>
                    <a:pt x="435" y="5971"/>
                    <a:pt x="503" y="6359"/>
                    <a:pt x="731" y="6587"/>
                  </a:cubicBezTo>
                  <a:cubicBezTo>
                    <a:pt x="891" y="6747"/>
                    <a:pt x="1119" y="6907"/>
                    <a:pt x="1211" y="7066"/>
                  </a:cubicBezTo>
                  <a:cubicBezTo>
                    <a:pt x="1393" y="7432"/>
                    <a:pt x="1759" y="7614"/>
                    <a:pt x="2010" y="7888"/>
                  </a:cubicBezTo>
                  <a:cubicBezTo>
                    <a:pt x="2133" y="8021"/>
                    <a:pt x="2273" y="8087"/>
                    <a:pt x="2405" y="8087"/>
                  </a:cubicBezTo>
                  <a:cubicBezTo>
                    <a:pt x="2590" y="8087"/>
                    <a:pt x="2761" y="7958"/>
                    <a:pt x="2854" y="7706"/>
                  </a:cubicBezTo>
                  <a:cubicBezTo>
                    <a:pt x="2968" y="7386"/>
                    <a:pt x="3151" y="7249"/>
                    <a:pt x="3470" y="7181"/>
                  </a:cubicBezTo>
                  <a:cubicBezTo>
                    <a:pt x="4041" y="7021"/>
                    <a:pt x="4064" y="6929"/>
                    <a:pt x="3995" y="6359"/>
                  </a:cubicBezTo>
                  <a:cubicBezTo>
                    <a:pt x="3973" y="6039"/>
                    <a:pt x="3950" y="5720"/>
                    <a:pt x="4315" y="5583"/>
                  </a:cubicBezTo>
                  <a:cubicBezTo>
                    <a:pt x="4771" y="5400"/>
                    <a:pt x="4771" y="5400"/>
                    <a:pt x="4680" y="4921"/>
                  </a:cubicBezTo>
                  <a:cubicBezTo>
                    <a:pt x="4543" y="4282"/>
                    <a:pt x="4361" y="3688"/>
                    <a:pt x="4498" y="3026"/>
                  </a:cubicBezTo>
                  <a:cubicBezTo>
                    <a:pt x="4566" y="2730"/>
                    <a:pt x="4589" y="2364"/>
                    <a:pt x="4201" y="2113"/>
                  </a:cubicBezTo>
                  <a:cubicBezTo>
                    <a:pt x="4406" y="2045"/>
                    <a:pt x="4566" y="1976"/>
                    <a:pt x="4566" y="1771"/>
                  </a:cubicBezTo>
                  <a:cubicBezTo>
                    <a:pt x="4566" y="1543"/>
                    <a:pt x="4635" y="1337"/>
                    <a:pt x="4749" y="1132"/>
                  </a:cubicBezTo>
                  <a:cubicBezTo>
                    <a:pt x="4863" y="904"/>
                    <a:pt x="4635" y="812"/>
                    <a:pt x="4498" y="698"/>
                  </a:cubicBezTo>
                  <a:cubicBezTo>
                    <a:pt x="4445" y="656"/>
                    <a:pt x="4384" y="629"/>
                    <a:pt x="4321" y="629"/>
                  </a:cubicBezTo>
                  <a:cubicBezTo>
                    <a:pt x="4247" y="629"/>
                    <a:pt x="4171" y="668"/>
                    <a:pt x="4110" y="767"/>
                  </a:cubicBezTo>
                  <a:cubicBezTo>
                    <a:pt x="4048" y="880"/>
                    <a:pt x="3991" y="928"/>
                    <a:pt x="3936" y="928"/>
                  </a:cubicBezTo>
                  <a:cubicBezTo>
                    <a:pt x="3870" y="928"/>
                    <a:pt x="3807" y="857"/>
                    <a:pt x="3744" y="744"/>
                  </a:cubicBezTo>
                  <a:cubicBezTo>
                    <a:pt x="3464" y="223"/>
                    <a:pt x="3025" y="1"/>
                    <a:pt x="2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60"/>
            <p:cNvSpPr/>
            <p:nvPr/>
          </p:nvSpPr>
          <p:spPr>
            <a:xfrm>
              <a:off x="5203073" y="2794555"/>
              <a:ext cx="173899" cy="192132"/>
            </a:xfrm>
            <a:custGeom>
              <a:avLst/>
              <a:gdLst/>
              <a:ahLst/>
              <a:cxnLst/>
              <a:rect l="l" t="t" r="r" b="b"/>
              <a:pathLst>
                <a:path w="6781" h="7492" extrusionOk="0">
                  <a:moveTo>
                    <a:pt x="3014" y="1"/>
                  </a:moveTo>
                  <a:cubicBezTo>
                    <a:pt x="2923" y="1"/>
                    <a:pt x="2831" y="47"/>
                    <a:pt x="2854" y="161"/>
                  </a:cubicBezTo>
                  <a:cubicBezTo>
                    <a:pt x="2945" y="709"/>
                    <a:pt x="2877" y="1279"/>
                    <a:pt x="2854" y="1850"/>
                  </a:cubicBezTo>
                  <a:cubicBezTo>
                    <a:pt x="2831" y="2147"/>
                    <a:pt x="2740" y="2398"/>
                    <a:pt x="2557" y="2603"/>
                  </a:cubicBezTo>
                  <a:cubicBezTo>
                    <a:pt x="2448" y="2731"/>
                    <a:pt x="2295" y="2916"/>
                    <a:pt x="2145" y="2916"/>
                  </a:cubicBezTo>
                  <a:cubicBezTo>
                    <a:pt x="2107" y="2916"/>
                    <a:pt x="2069" y="2905"/>
                    <a:pt x="2032" y="2877"/>
                  </a:cubicBezTo>
                  <a:cubicBezTo>
                    <a:pt x="1827" y="2717"/>
                    <a:pt x="1485" y="2603"/>
                    <a:pt x="1462" y="2238"/>
                  </a:cubicBezTo>
                  <a:cubicBezTo>
                    <a:pt x="1462" y="2151"/>
                    <a:pt x="1422" y="2077"/>
                    <a:pt x="1343" y="2077"/>
                  </a:cubicBezTo>
                  <a:cubicBezTo>
                    <a:pt x="1318" y="2077"/>
                    <a:pt x="1289" y="2085"/>
                    <a:pt x="1256" y="2101"/>
                  </a:cubicBezTo>
                  <a:cubicBezTo>
                    <a:pt x="914" y="2215"/>
                    <a:pt x="754" y="2420"/>
                    <a:pt x="823" y="2808"/>
                  </a:cubicBezTo>
                  <a:cubicBezTo>
                    <a:pt x="868" y="2968"/>
                    <a:pt x="777" y="3128"/>
                    <a:pt x="709" y="3311"/>
                  </a:cubicBezTo>
                  <a:cubicBezTo>
                    <a:pt x="572" y="3744"/>
                    <a:pt x="206" y="4041"/>
                    <a:pt x="161" y="4589"/>
                  </a:cubicBezTo>
                  <a:cubicBezTo>
                    <a:pt x="115" y="5182"/>
                    <a:pt x="1" y="5182"/>
                    <a:pt x="480" y="5593"/>
                  </a:cubicBezTo>
                  <a:cubicBezTo>
                    <a:pt x="615" y="5717"/>
                    <a:pt x="740" y="5781"/>
                    <a:pt x="858" y="5781"/>
                  </a:cubicBezTo>
                  <a:cubicBezTo>
                    <a:pt x="1000" y="5781"/>
                    <a:pt x="1132" y="5689"/>
                    <a:pt x="1256" y="5502"/>
                  </a:cubicBezTo>
                  <a:cubicBezTo>
                    <a:pt x="1325" y="5388"/>
                    <a:pt x="1370" y="5274"/>
                    <a:pt x="1416" y="5137"/>
                  </a:cubicBezTo>
                  <a:cubicBezTo>
                    <a:pt x="1553" y="4749"/>
                    <a:pt x="1325" y="4406"/>
                    <a:pt x="1325" y="4041"/>
                  </a:cubicBezTo>
                  <a:cubicBezTo>
                    <a:pt x="1348" y="3927"/>
                    <a:pt x="1279" y="3767"/>
                    <a:pt x="1462" y="3721"/>
                  </a:cubicBezTo>
                  <a:cubicBezTo>
                    <a:pt x="1483" y="3716"/>
                    <a:pt x="1503" y="3714"/>
                    <a:pt x="1520" y="3714"/>
                  </a:cubicBezTo>
                  <a:cubicBezTo>
                    <a:pt x="1650" y="3714"/>
                    <a:pt x="1670" y="3852"/>
                    <a:pt x="1690" y="3973"/>
                  </a:cubicBezTo>
                  <a:cubicBezTo>
                    <a:pt x="1736" y="4110"/>
                    <a:pt x="1827" y="4224"/>
                    <a:pt x="1850" y="4383"/>
                  </a:cubicBezTo>
                  <a:cubicBezTo>
                    <a:pt x="1895" y="4657"/>
                    <a:pt x="2329" y="4908"/>
                    <a:pt x="1941" y="5228"/>
                  </a:cubicBezTo>
                  <a:cubicBezTo>
                    <a:pt x="1918" y="5251"/>
                    <a:pt x="1941" y="5319"/>
                    <a:pt x="1964" y="5365"/>
                  </a:cubicBezTo>
                  <a:cubicBezTo>
                    <a:pt x="2101" y="5570"/>
                    <a:pt x="2147" y="5799"/>
                    <a:pt x="2169" y="6027"/>
                  </a:cubicBezTo>
                  <a:cubicBezTo>
                    <a:pt x="2238" y="6552"/>
                    <a:pt x="2626" y="6757"/>
                    <a:pt x="3082" y="6871"/>
                  </a:cubicBezTo>
                  <a:cubicBezTo>
                    <a:pt x="3136" y="6887"/>
                    <a:pt x="3181" y="6897"/>
                    <a:pt x="3222" y="6897"/>
                  </a:cubicBezTo>
                  <a:cubicBezTo>
                    <a:pt x="3303" y="6897"/>
                    <a:pt x="3364" y="6856"/>
                    <a:pt x="3425" y="6734"/>
                  </a:cubicBezTo>
                  <a:cubicBezTo>
                    <a:pt x="3499" y="6549"/>
                    <a:pt x="3648" y="6499"/>
                    <a:pt x="3824" y="6499"/>
                  </a:cubicBezTo>
                  <a:cubicBezTo>
                    <a:pt x="3865" y="6499"/>
                    <a:pt x="3907" y="6502"/>
                    <a:pt x="3950" y="6506"/>
                  </a:cubicBezTo>
                  <a:cubicBezTo>
                    <a:pt x="4475" y="6552"/>
                    <a:pt x="4863" y="6849"/>
                    <a:pt x="5182" y="7237"/>
                  </a:cubicBezTo>
                  <a:cubicBezTo>
                    <a:pt x="5312" y="7398"/>
                    <a:pt x="5475" y="7491"/>
                    <a:pt x="5665" y="7491"/>
                  </a:cubicBezTo>
                  <a:cubicBezTo>
                    <a:pt x="5743" y="7491"/>
                    <a:pt x="5826" y="7475"/>
                    <a:pt x="5913" y="7442"/>
                  </a:cubicBezTo>
                  <a:cubicBezTo>
                    <a:pt x="5961" y="7426"/>
                    <a:pt x="6021" y="7410"/>
                    <a:pt x="6076" y="7410"/>
                  </a:cubicBezTo>
                  <a:cubicBezTo>
                    <a:pt x="6099" y="7410"/>
                    <a:pt x="6121" y="7412"/>
                    <a:pt x="6141" y="7419"/>
                  </a:cubicBezTo>
                  <a:cubicBezTo>
                    <a:pt x="6190" y="7427"/>
                    <a:pt x="6236" y="7431"/>
                    <a:pt x="6277" y="7431"/>
                  </a:cubicBezTo>
                  <a:cubicBezTo>
                    <a:pt x="6579" y="7431"/>
                    <a:pt x="6674" y="7221"/>
                    <a:pt x="6734" y="6940"/>
                  </a:cubicBezTo>
                  <a:cubicBezTo>
                    <a:pt x="6780" y="6689"/>
                    <a:pt x="6712" y="6461"/>
                    <a:pt x="6597" y="6255"/>
                  </a:cubicBezTo>
                  <a:cubicBezTo>
                    <a:pt x="6392" y="5913"/>
                    <a:pt x="6164" y="5593"/>
                    <a:pt x="6004" y="5251"/>
                  </a:cubicBezTo>
                  <a:cubicBezTo>
                    <a:pt x="5753" y="4749"/>
                    <a:pt x="5228" y="4429"/>
                    <a:pt x="5114" y="3858"/>
                  </a:cubicBezTo>
                  <a:cubicBezTo>
                    <a:pt x="5098" y="3749"/>
                    <a:pt x="4985" y="3660"/>
                    <a:pt x="4850" y="3660"/>
                  </a:cubicBezTo>
                  <a:cubicBezTo>
                    <a:pt x="4788" y="3660"/>
                    <a:pt x="4722" y="3679"/>
                    <a:pt x="4657" y="3721"/>
                  </a:cubicBezTo>
                  <a:cubicBezTo>
                    <a:pt x="4485" y="3843"/>
                    <a:pt x="4390" y="3910"/>
                    <a:pt x="4317" y="3910"/>
                  </a:cubicBezTo>
                  <a:cubicBezTo>
                    <a:pt x="4224" y="3910"/>
                    <a:pt x="4168" y="3803"/>
                    <a:pt x="4041" y="3562"/>
                  </a:cubicBezTo>
                  <a:cubicBezTo>
                    <a:pt x="3995" y="3493"/>
                    <a:pt x="3973" y="3402"/>
                    <a:pt x="3927" y="3356"/>
                  </a:cubicBezTo>
                  <a:cubicBezTo>
                    <a:pt x="3813" y="3219"/>
                    <a:pt x="3813" y="3105"/>
                    <a:pt x="3950" y="2991"/>
                  </a:cubicBezTo>
                  <a:cubicBezTo>
                    <a:pt x="4224" y="2740"/>
                    <a:pt x="4246" y="2443"/>
                    <a:pt x="4109" y="2101"/>
                  </a:cubicBezTo>
                  <a:cubicBezTo>
                    <a:pt x="4041" y="1918"/>
                    <a:pt x="3973" y="1713"/>
                    <a:pt x="3904" y="1507"/>
                  </a:cubicBezTo>
                  <a:cubicBezTo>
                    <a:pt x="3767" y="1074"/>
                    <a:pt x="3607" y="663"/>
                    <a:pt x="3470" y="229"/>
                  </a:cubicBezTo>
                  <a:cubicBezTo>
                    <a:pt x="3402" y="1"/>
                    <a:pt x="3219" y="1"/>
                    <a:pt x="3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60"/>
            <p:cNvSpPr/>
            <p:nvPr/>
          </p:nvSpPr>
          <p:spPr>
            <a:xfrm>
              <a:off x="4944925" y="2161570"/>
              <a:ext cx="179746" cy="217008"/>
            </a:xfrm>
            <a:custGeom>
              <a:avLst/>
              <a:gdLst/>
              <a:ahLst/>
              <a:cxnLst/>
              <a:rect l="l" t="t" r="r" b="b"/>
              <a:pathLst>
                <a:path w="7009" h="8462" extrusionOk="0">
                  <a:moveTo>
                    <a:pt x="3223" y="0"/>
                  </a:moveTo>
                  <a:cubicBezTo>
                    <a:pt x="3089" y="0"/>
                    <a:pt x="2949" y="63"/>
                    <a:pt x="2786" y="169"/>
                  </a:cubicBezTo>
                  <a:cubicBezTo>
                    <a:pt x="2522" y="357"/>
                    <a:pt x="2212" y="483"/>
                    <a:pt x="1894" y="483"/>
                  </a:cubicBezTo>
                  <a:cubicBezTo>
                    <a:pt x="1826" y="483"/>
                    <a:pt x="1758" y="477"/>
                    <a:pt x="1690" y="465"/>
                  </a:cubicBezTo>
                  <a:cubicBezTo>
                    <a:pt x="1577" y="449"/>
                    <a:pt x="1469" y="440"/>
                    <a:pt x="1365" y="440"/>
                  </a:cubicBezTo>
                  <a:cubicBezTo>
                    <a:pt x="754" y="440"/>
                    <a:pt x="297" y="731"/>
                    <a:pt x="24" y="1356"/>
                  </a:cubicBezTo>
                  <a:lnTo>
                    <a:pt x="1" y="1378"/>
                  </a:lnTo>
                  <a:cubicBezTo>
                    <a:pt x="206" y="1447"/>
                    <a:pt x="366" y="1538"/>
                    <a:pt x="343" y="1812"/>
                  </a:cubicBezTo>
                  <a:cubicBezTo>
                    <a:pt x="323" y="1873"/>
                    <a:pt x="339" y="1953"/>
                    <a:pt x="408" y="1953"/>
                  </a:cubicBezTo>
                  <a:cubicBezTo>
                    <a:pt x="416" y="1953"/>
                    <a:pt x="425" y="1951"/>
                    <a:pt x="435" y="1949"/>
                  </a:cubicBezTo>
                  <a:cubicBezTo>
                    <a:pt x="450" y="1948"/>
                    <a:pt x="464" y="1947"/>
                    <a:pt x="477" y="1947"/>
                  </a:cubicBezTo>
                  <a:cubicBezTo>
                    <a:pt x="750" y="1947"/>
                    <a:pt x="707" y="2163"/>
                    <a:pt x="686" y="2337"/>
                  </a:cubicBezTo>
                  <a:cubicBezTo>
                    <a:pt x="686" y="2565"/>
                    <a:pt x="709" y="2794"/>
                    <a:pt x="982" y="2816"/>
                  </a:cubicBezTo>
                  <a:cubicBezTo>
                    <a:pt x="1279" y="2862"/>
                    <a:pt x="1393" y="3045"/>
                    <a:pt x="1485" y="3273"/>
                  </a:cubicBezTo>
                  <a:cubicBezTo>
                    <a:pt x="1599" y="3615"/>
                    <a:pt x="1759" y="3912"/>
                    <a:pt x="2124" y="4049"/>
                  </a:cubicBezTo>
                  <a:cubicBezTo>
                    <a:pt x="2261" y="4095"/>
                    <a:pt x="2375" y="4209"/>
                    <a:pt x="2489" y="4323"/>
                  </a:cubicBezTo>
                  <a:cubicBezTo>
                    <a:pt x="2945" y="4734"/>
                    <a:pt x="3128" y="5259"/>
                    <a:pt x="3128" y="5852"/>
                  </a:cubicBezTo>
                  <a:cubicBezTo>
                    <a:pt x="3128" y="6423"/>
                    <a:pt x="3425" y="6811"/>
                    <a:pt x="3973" y="6902"/>
                  </a:cubicBezTo>
                  <a:cubicBezTo>
                    <a:pt x="4041" y="6902"/>
                    <a:pt x="4178" y="6948"/>
                    <a:pt x="4155" y="7016"/>
                  </a:cubicBezTo>
                  <a:cubicBezTo>
                    <a:pt x="3992" y="7297"/>
                    <a:pt x="4098" y="7329"/>
                    <a:pt x="4236" y="7329"/>
                  </a:cubicBezTo>
                  <a:cubicBezTo>
                    <a:pt x="4277" y="7329"/>
                    <a:pt x="4320" y="7326"/>
                    <a:pt x="4360" y="7326"/>
                  </a:cubicBezTo>
                  <a:cubicBezTo>
                    <a:pt x="4394" y="7326"/>
                    <a:pt x="4426" y="7328"/>
                    <a:pt x="4452" y="7336"/>
                  </a:cubicBezTo>
                  <a:cubicBezTo>
                    <a:pt x="4566" y="7381"/>
                    <a:pt x="4726" y="7404"/>
                    <a:pt x="4794" y="7473"/>
                  </a:cubicBezTo>
                  <a:cubicBezTo>
                    <a:pt x="5228" y="7998"/>
                    <a:pt x="5958" y="7861"/>
                    <a:pt x="6415" y="8317"/>
                  </a:cubicBezTo>
                  <a:cubicBezTo>
                    <a:pt x="6483" y="8386"/>
                    <a:pt x="6597" y="8363"/>
                    <a:pt x="6666" y="8431"/>
                  </a:cubicBezTo>
                  <a:cubicBezTo>
                    <a:pt x="6695" y="8453"/>
                    <a:pt x="6722" y="8461"/>
                    <a:pt x="6747" y="8461"/>
                  </a:cubicBezTo>
                  <a:cubicBezTo>
                    <a:pt x="6801" y="8461"/>
                    <a:pt x="6847" y="8424"/>
                    <a:pt x="6894" y="8409"/>
                  </a:cubicBezTo>
                  <a:cubicBezTo>
                    <a:pt x="7008" y="8363"/>
                    <a:pt x="6986" y="8249"/>
                    <a:pt x="6963" y="8203"/>
                  </a:cubicBezTo>
                  <a:cubicBezTo>
                    <a:pt x="6803" y="7884"/>
                    <a:pt x="6780" y="7518"/>
                    <a:pt x="6643" y="7199"/>
                  </a:cubicBezTo>
                  <a:cubicBezTo>
                    <a:pt x="6564" y="7010"/>
                    <a:pt x="6464" y="6908"/>
                    <a:pt x="6326" y="6908"/>
                  </a:cubicBezTo>
                  <a:cubicBezTo>
                    <a:pt x="6265" y="6908"/>
                    <a:pt x="6196" y="6928"/>
                    <a:pt x="6118" y="6971"/>
                  </a:cubicBezTo>
                  <a:cubicBezTo>
                    <a:pt x="6026" y="7023"/>
                    <a:pt x="5933" y="7061"/>
                    <a:pt x="5840" y="7061"/>
                  </a:cubicBezTo>
                  <a:cubicBezTo>
                    <a:pt x="5773" y="7061"/>
                    <a:pt x="5706" y="7041"/>
                    <a:pt x="5639" y="6993"/>
                  </a:cubicBezTo>
                  <a:cubicBezTo>
                    <a:pt x="5365" y="6788"/>
                    <a:pt x="5068" y="6697"/>
                    <a:pt x="4749" y="6605"/>
                  </a:cubicBezTo>
                  <a:cubicBezTo>
                    <a:pt x="4498" y="6537"/>
                    <a:pt x="4361" y="6354"/>
                    <a:pt x="4338" y="6080"/>
                  </a:cubicBezTo>
                  <a:cubicBezTo>
                    <a:pt x="4246" y="5510"/>
                    <a:pt x="4155" y="4939"/>
                    <a:pt x="4041" y="4346"/>
                  </a:cubicBezTo>
                  <a:cubicBezTo>
                    <a:pt x="4018" y="4232"/>
                    <a:pt x="3995" y="4186"/>
                    <a:pt x="4132" y="4117"/>
                  </a:cubicBezTo>
                  <a:cubicBezTo>
                    <a:pt x="4338" y="4026"/>
                    <a:pt x="4315" y="3707"/>
                    <a:pt x="4132" y="3615"/>
                  </a:cubicBezTo>
                  <a:cubicBezTo>
                    <a:pt x="3767" y="3433"/>
                    <a:pt x="3311" y="3433"/>
                    <a:pt x="3174" y="2839"/>
                  </a:cubicBezTo>
                  <a:cubicBezTo>
                    <a:pt x="3060" y="2337"/>
                    <a:pt x="2968" y="2246"/>
                    <a:pt x="3448" y="2017"/>
                  </a:cubicBezTo>
                  <a:cubicBezTo>
                    <a:pt x="3721" y="1881"/>
                    <a:pt x="3995" y="1789"/>
                    <a:pt x="4246" y="1629"/>
                  </a:cubicBezTo>
                  <a:cubicBezTo>
                    <a:pt x="4520" y="1447"/>
                    <a:pt x="4589" y="1173"/>
                    <a:pt x="4612" y="876"/>
                  </a:cubicBezTo>
                  <a:cubicBezTo>
                    <a:pt x="4634" y="557"/>
                    <a:pt x="4338" y="602"/>
                    <a:pt x="4155" y="511"/>
                  </a:cubicBezTo>
                  <a:cubicBezTo>
                    <a:pt x="3973" y="397"/>
                    <a:pt x="3767" y="328"/>
                    <a:pt x="3607" y="191"/>
                  </a:cubicBezTo>
                  <a:cubicBezTo>
                    <a:pt x="3474" y="58"/>
                    <a:pt x="3351" y="0"/>
                    <a:pt x="3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60"/>
            <p:cNvSpPr/>
            <p:nvPr/>
          </p:nvSpPr>
          <p:spPr>
            <a:xfrm>
              <a:off x="6913529" y="2062424"/>
              <a:ext cx="156896" cy="114351"/>
            </a:xfrm>
            <a:custGeom>
              <a:avLst/>
              <a:gdLst/>
              <a:ahLst/>
              <a:cxnLst/>
              <a:rect l="l" t="t" r="r" b="b"/>
              <a:pathLst>
                <a:path w="6118" h="4459" extrusionOk="0">
                  <a:moveTo>
                    <a:pt x="5756" y="0"/>
                  </a:moveTo>
                  <a:cubicBezTo>
                    <a:pt x="5665" y="0"/>
                    <a:pt x="5507" y="154"/>
                    <a:pt x="5387" y="154"/>
                  </a:cubicBezTo>
                  <a:cubicBezTo>
                    <a:pt x="5319" y="154"/>
                    <a:pt x="5250" y="200"/>
                    <a:pt x="5182" y="200"/>
                  </a:cubicBezTo>
                  <a:cubicBezTo>
                    <a:pt x="5147" y="195"/>
                    <a:pt x="5113" y="193"/>
                    <a:pt x="5081" y="193"/>
                  </a:cubicBezTo>
                  <a:cubicBezTo>
                    <a:pt x="4803" y="193"/>
                    <a:pt x="4645" y="367"/>
                    <a:pt x="4543" y="634"/>
                  </a:cubicBezTo>
                  <a:cubicBezTo>
                    <a:pt x="4497" y="725"/>
                    <a:pt x="4451" y="816"/>
                    <a:pt x="4406" y="908"/>
                  </a:cubicBezTo>
                  <a:cubicBezTo>
                    <a:pt x="4246" y="1159"/>
                    <a:pt x="4018" y="1296"/>
                    <a:pt x="3744" y="1341"/>
                  </a:cubicBezTo>
                  <a:cubicBezTo>
                    <a:pt x="3734" y="1342"/>
                    <a:pt x="3724" y="1343"/>
                    <a:pt x="3715" y="1343"/>
                  </a:cubicBezTo>
                  <a:cubicBezTo>
                    <a:pt x="3494" y="1343"/>
                    <a:pt x="3512" y="1086"/>
                    <a:pt x="3424" y="976"/>
                  </a:cubicBezTo>
                  <a:cubicBezTo>
                    <a:pt x="3161" y="620"/>
                    <a:pt x="2993" y="464"/>
                    <a:pt x="2712" y="464"/>
                  </a:cubicBezTo>
                  <a:cubicBezTo>
                    <a:pt x="2579" y="464"/>
                    <a:pt x="2420" y="499"/>
                    <a:pt x="2215" y="565"/>
                  </a:cubicBezTo>
                  <a:cubicBezTo>
                    <a:pt x="2111" y="595"/>
                    <a:pt x="1999" y="643"/>
                    <a:pt x="1889" y="643"/>
                  </a:cubicBezTo>
                  <a:cubicBezTo>
                    <a:pt x="1829" y="643"/>
                    <a:pt x="1769" y="628"/>
                    <a:pt x="1712" y="588"/>
                  </a:cubicBezTo>
                  <a:cubicBezTo>
                    <a:pt x="1594" y="481"/>
                    <a:pt x="1469" y="442"/>
                    <a:pt x="1341" y="442"/>
                  </a:cubicBezTo>
                  <a:cubicBezTo>
                    <a:pt x="1223" y="442"/>
                    <a:pt x="1103" y="476"/>
                    <a:pt x="982" y="520"/>
                  </a:cubicBezTo>
                  <a:cubicBezTo>
                    <a:pt x="765" y="579"/>
                    <a:pt x="547" y="638"/>
                    <a:pt x="315" y="638"/>
                  </a:cubicBezTo>
                  <a:cubicBezTo>
                    <a:pt x="279" y="638"/>
                    <a:pt x="243" y="637"/>
                    <a:pt x="206" y="634"/>
                  </a:cubicBezTo>
                  <a:cubicBezTo>
                    <a:pt x="69" y="634"/>
                    <a:pt x="0" y="702"/>
                    <a:pt x="46" y="816"/>
                  </a:cubicBezTo>
                  <a:cubicBezTo>
                    <a:pt x="229" y="1181"/>
                    <a:pt x="160" y="1569"/>
                    <a:pt x="343" y="1912"/>
                  </a:cubicBezTo>
                  <a:cubicBezTo>
                    <a:pt x="434" y="2072"/>
                    <a:pt x="411" y="2209"/>
                    <a:pt x="366" y="2391"/>
                  </a:cubicBezTo>
                  <a:cubicBezTo>
                    <a:pt x="343" y="2619"/>
                    <a:pt x="92" y="2848"/>
                    <a:pt x="206" y="3053"/>
                  </a:cubicBezTo>
                  <a:cubicBezTo>
                    <a:pt x="274" y="3190"/>
                    <a:pt x="366" y="3281"/>
                    <a:pt x="274" y="3441"/>
                  </a:cubicBezTo>
                  <a:cubicBezTo>
                    <a:pt x="221" y="3530"/>
                    <a:pt x="278" y="3563"/>
                    <a:pt x="349" y="3563"/>
                  </a:cubicBezTo>
                  <a:cubicBezTo>
                    <a:pt x="369" y="3563"/>
                    <a:pt x="391" y="3560"/>
                    <a:pt x="411" y="3555"/>
                  </a:cubicBezTo>
                  <a:cubicBezTo>
                    <a:pt x="525" y="3510"/>
                    <a:pt x="640" y="3464"/>
                    <a:pt x="754" y="3396"/>
                  </a:cubicBezTo>
                  <a:cubicBezTo>
                    <a:pt x="839" y="3348"/>
                    <a:pt x="929" y="3324"/>
                    <a:pt x="1012" y="3324"/>
                  </a:cubicBezTo>
                  <a:cubicBezTo>
                    <a:pt x="1130" y="3324"/>
                    <a:pt x="1235" y="3371"/>
                    <a:pt x="1302" y="3464"/>
                  </a:cubicBezTo>
                  <a:cubicBezTo>
                    <a:pt x="1372" y="3554"/>
                    <a:pt x="1424" y="3592"/>
                    <a:pt x="1469" y="3592"/>
                  </a:cubicBezTo>
                  <a:cubicBezTo>
                    <a:pt x="1526" y="3592"/>
                    <a:pt x="1570" y="3531"/>
                    <a:pt x="1621" y="3441"/>
                  </a:cubicBezTo>
                  <a:cubicBezTo>
                    <a:pt x="1651" y="3380"/>
                    <a:pt x="1702" y="3340"/>
                    <a:pt x="1753" y="3340"/>
                  </a:cubicBezTo>
                  <a:cubicBezTo>
                    <a:pt x="1778" y="3340"/>
                    <a:pt x="1804" y="3350"/>
                    <a:pt x="1826" y="3373"/>
                  </a:cubicBezTo>
                  <a:cubicBezTo>
                    <a:pt x="1963" y="3441"/>
                    <a:pt x="1826" y="3510"/>
                    <a:pt x="1781" y="3555"/>
                  </a:cubicBezTo>
                  <a:cubicBezTo>
                    <a:pt x="1735" y="3647"/>
                    <a:pt x="1667" y="3715"/>
                    <a:pt x="1621" y="3784"/>
                  </a:cubicBezTo>
                  <a:cubicBezTo>
                    <a:pt x="1575" y="3920"/>
                    <a:pt x="1575" y="4057"/>
                    <a:pt x="1735" y="4103"/>
                  </a:cubicBezTo>
                  <a:cubicBezTo>
                    <a:pt x="1918" y="4172"/>
                    <a:pt x="2123" y="4240"/>
                    <a:pt x="2306" y="4263"/>
                  </a:cubicBezTo>
                  <a:cubicBezTo>
                    <a:pt x="2344" y="4269"/>
                    <a:pt x="2378" y="4272"/>
                    <a:pt x="2410" y="4272"/>
                  </a:cubicBezTo>
                  <a:cubicBezTo>
                    <a:pt x="2629" y="4272"/>
                    <a:pt x="2711" y="4137"/>
                    <a:pt x="2671" y="3898"/>
                  </a:cubicBezTo>
                  <a:cubicBezTo>
                    <a:pt x="2648" y="3738"/>
                    <a:pt x="2557" y="3647"/>
                    <a:pt x="2466" y="3532"/>
                  </a:cubicBezTo>
                  <a:cubicBezTo>
                    <a:pt x="2123" y="3190"/>
                    <a:pt x="2146" y="3053"/>
                    <a:pt x="2534" y="2802"/>
                  </a:cubicBezTo>
                  <a:cubicBezTo>
                    <a:pt x="2603" y="2756"/>
                    <a:pt x="2671" y="2779"/>
                    <a:pt x="2648" y="2665"/>
                  </a:cubicBezTo>
                  <a:cubicBezTo>
                    <a:pt x="2603" y="2368"/>
                    <a:pt x="2740" y="2209"/>
                    <a:pt x="3013" y="2209"/>
                  </a:cubicBezTo>
                  <a:cubicBezTo>
                    <a:pt x="3030" y="2207"/>
                    <a:pt x="3047" y="2206"/>
                    <a:pt x="3063" y="2206"/>
                  </a:cubicBezTo>
                  <a:cubicBezTo>
                    <a:pt x="3264" y="2206"/>
                    <a:pt x="3405" y="2336"/>
                    <a:pt x="3447" y="2505"/>
                  </a:cubicBezTo>
                  <a:cubicBezTo>
                    <a:pt x="3516" y="2711"/>
                    <a:pt x="3379" y="2893"/>
                    <a:pt x="3196" y="2985"/>
                  </a:cubicBezTo>
                  <a:cubicBezTo>
                    <a:pt x="2899" y="3144"/>
                    <a:pt x="2991" y="3236"/>
                    <a:pt x="3173" y="3418"/>
                  </a:cubicBezTo>
                  <a:cubicBezTo>
                    <a:pt x="3401" y="3601"/>
                    <a:pt x="3653" y="3761"/>
                    <a:pt x="3698" y="4126"/>
                  </a:cubicBezTo>
                  <a:cubicBezTo>
                    <a:pt x="3738" y="4284"/>
                    <a:pt x="4136" y="4459"/>
                    <a:pt x="4361" y="4459"/>
                  </a:cubicBezTo>
                  <a:cubicBezTo>
                    <a:pt x="4396" y="4459"/>
                    <a:pt x="4427" y="4455"/>
                    <a:pt x="4451" y="4445"/>
                  </a:cubicBezTo>
                  <a:cubicBezTo>
                    <a:pt x="4634" y="4354"/>
                    <a:pt x="4817" y="3920"/>
                    <a:pt x="4702" y="3738"/>
                  </a:cubicBezTo>
                  <a:cubicBezTo>
                    <a:pt x="4497" y="3327"/>
                    <a:pt x="4406" y="2962"/>
                    <a:pt x="4634" y="2505"/>
                  </a:cubicBezTo>
                  <a:cubicBezTo>
                    <a:pt x="4702" y="2346"/>
                    <a:pt x="4771" y="2231"/>
                    <a:pt x="4908" y="2117"/>
                  </a:cubicBezTo>
                  <a:cubicBezTo>
                    <a:pt x="5045" y="2026"/>
                    <a:pt x="5091" y="1889"/>
                    <a:pt x="5091" y="1729"/>
                  </a:cubicBezTo>
                  <a:cubicBezTo>
                    <a:pt x="5113" y="1455"/>
                    <a:pt x="5205" y="1250"/>
                    <a:pt x="5479" y="1136"/>
                  </a:cubicBezTo>
                  <a:cubicBezTo>
                    <a:pt x="5615" y="1090"/>
                    <a:pt x="5684" y="999"/>
                    <a:pt x="5775" y="908"/>
                  </a:cubicBezTo>
                  <a:cubicBezTo>
                    <a:pt x="6118" y="634"/>
                    <a:pt x="5867" y="314"/>
                    <a:pt x="5821" y="63"/>
                  </a:cubicBezTo>
                  <a:cubicBezTo>
                    <a:pt x="5810" y="17"/>
                    <a:pt x="5787" y="0"/>
                    <a:pt x="5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60"/>
            <p:cNvSpPr/>
            <p:nvPr/>
          </p:nvSpPr>
          <p:spPr>
            <a:xfrm>
              <a:off x="7475474" y="3099994"/>
              <a:ext cx="180900" cy="81525"/>
            </a:xfrm>
            <a:custGeom>
              <a:avLst/>
              <a:gdLst/>
              <a:ahLst/>
              <a:cxnLst/>
              <a:rect l="l" t="t" r="r" b="b"/>
              <a:pathLst>
                <a:path w="7054" h="3179" extrusionOk="0">
                  <a:moveTo>
                    <a:pt x="3130" y="1"/>
                  </a:moveTo>
                  <a:cubicBezTo>
                    <a:pt x="3010" y="1"/>
                    <a:pt x="2887" y="11"/>
                    <a:pt x="2763" y="29"/>
                  </a:cubicBezTo>
                  <a:cubicBezTo>
                    <a:pt x="2260" y="120"/>
                    <a:pt x="1758" y="257"/>
                    <a:pt x="1256" y="371"/>
                  </a:cubicBezTo>
                  <a:cubicBezTo>
                    <a:pt x="1165" y="394"/>
                    <a:pt x="1096" y="439"/>
                    <a:pt x="1051" y="531"/>
                  </a:cubicBezTo>
                  <a:cubicBezTo>
                    <a:pt x="959" y="759"/>
                    <a:pt x="777" y="850"/>
                    <a:pt x="549" y="873"/>
                  </a:cubicBezTo>
                  <a:cubicBezTo>
                    <a:pt x="183" y="919"/>
                    <a:pt x="69" y="1147"/>
                    <a:pt x="24" y="1489"/>
                  </a:cubicBezTo>
                  <a:cubicBezTo>
                    <a:pt x="1" y="1718"/>
                    <a:pt x="69" y="1923"/>
                    <a:pt x="115" y="2128"/>
                  </a:cubicBezTo>
                  <a:cubicBezTo>
                    <a:pt x="185" y="2353"/>
                    <a:pt x="299" y="2466"/>
                    <a:pt x="439" y="2466"/>
                  </a:cubicBezTo>
                  <a:cubicBezTo>
                    <a:pt x="527" y="2466"/>
                    <a:pt x="626" y="2422"/>
                    <a:pt x="731" y="2334"/>
                  </a:cubicBezTo>
                  <a:cubicBezTo>
                    <a:pt x="1083" y="2058"/>
                    <a:pt x="1411" y="1921"/>
                    <a:pt x="1714" y="1921"/>
                  </a:cubicBezTo>
                  <a:cubicBezTo>
                    <a:pt x="2138" y="1921"/>
                    <a:pt x="2512" y="2189"/>
                    <a:pt x="2831" y="2722"/>
                  </a:cubicBezTo>
                  <a:cubicBezTo>
                    <a:pt x="2979" y="2989"/>
                    <a:pt x="3465" y="3179"/>
                    <a:pt x="3850" y="3179"/>
                  </a:cubicBezTo>
                  <a:cubicBezTo>
                    <a:pt x="4057" y="3179"/>
                    <a:pt x="4235" y="3124"/>
                    <a:pt x="4315" y="2996"/>
                  </a:cubicBezTo>
                  <a:cubicBezTo>
                    <a:pt x="4566" y="2562"/>
                    <a:pt x="4931" y="2425"/>
                    <a:pt x="5319" y="2288"/>
                  </a:cubicBezTo>
                  <a:cubicBezTo>
                    <a:pt x="5686" y="2153"/>
                    <a:pt x="6052" y="1920"/>
                    <a:pt x="6446" y="1920"/>
                  </a:cubicBezTo>
                  <a:cubicBezTo>
                    <a:pt x="6518" y="1920"/>
                    <a:pt x="6592" y="1928"/>
                    <a:pt x="6666" y="1946"/>
                  </a:cubicBezTo>
                  <a:cubicBezTo>
                    <a:pt x="6716" y="1957"/>
                    <a:pt x="6756" y="1963"/>
                    <a:pt x="6790" y="1963"/>
                  </a:cubicBezTo>
                  <a:cubicBezTo>
                    <a:pt x="6895" y="1963"/>
                    <a:pt x="6933" y="1907"/>
                    <a:pt x="6985" y="1786"/>
                  </a:cubicBezTo>
                  <a:cubicBezTo>
                    <a:pt x="7054" y="1626"/>
                    <a:pt x="6985" y="1535"/>
                    <a:pt x="6803" y="1489"/>
                  </a:cubicBezTo>
                  <a:cubicBezTo>
                    <a:pt x="6597" y="1467"/>
                    <a:pt x="6574" y="1261"/>
                    <a:pt x="6552" y="1124"/>
                  </a:cubicBezTo>
                  <a:cubicBezTo>
                    <a:pt x="6506" y="964"/>
                    <a:pt x="6666" y="942"/>
                    <a:pt x="6757" y="873"/>
                  </a:cubicBezTo>
                  <a:cubicBezTo>
                    <a:pt x="6826" y="850"/>
                    <a:pt x="6917" y="850"/>
                    <a:pt x="6894" y="736"/>
                  </a:cubicBezTo>
                  <a:cubicBezTo>
                    <a:pt x="6278" y="691"/>
                    <a:pt x="6232" y="713"/>
                    <a:pt x="6027" y="531"/>
                  </a:cubicBezTo>
                  <a:cubicBezTo>
                    <a:pt x="5969" y="478"/>
                    <a:pt x="5914" y="460"/>
                    <a:pt x="5860" y="460"/>
                  </a:cubicBezTo>
                  <a:cubicBezTo>
                    <a:pt x="5725" y="460"/>
                    <a:pt x="5600" y="579"/>
                    <a:pt x="5471" y="579"/>
                  </a:cubicBezTo>
                  <a:cubicBezTo>
                    <a:pt x="5429" y="579"/>
                    <a:pt x="5386" y="566"/>
                    <a:pt x="5342" y="531"/>
                  </a:cubicBezTo>
                  <a:lnTo>
                    <a:pt x="5342" y="531"/>
                  </a:lnTo>
                  <a:cubicBezTo>
                    <a:pt x="5296" y="736"/>
                    <a:pt x="5433" y="827"/>
                    <a:pt x="5524" y="964"/>
                  </a:cubicBezTo>
                  <a:cubicBezTo>
                    <a:pt x="5524" y="987"/>
                    <a:pt x="5524" y="1010"/>
                    <a:pt x="5524" y="1124"/>
                  </a:cubicBezTo>
                  <a:cubicBezTo>
                    <a:pt x="5296" y="987"/>
                    <a:pt x="5159" y="782"/>
                    <a:pt x="4931" y="736"/>
                  </a:cubicBezTo>
                  <a:cubicBezTo>
                    <a:pt x="4611" y="645"/>
                    <a:pt x="4360" y="485"/>
                    <a:pt x="4086" y="302"/>
                  </a:cubicBezTo>
                  <a:cubicBezTo>
                    <a:pt x="3799" y="83"/>
                    <a:pt x="3474" y="1"/>
                    <a:pt x="3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60"/>
            <p:cNvSpPr/>
            <p:nvPr/>
          </p:nvSpPr>
          <p:spPr>
            <a:xfrm>
              <a:off x="6723290" y="1694385"/>
              <a:ext cx="104221" cy="110068"/>
            </a:xfrm>
            <a:custGeom>
              <a:avLst/>
              <a:gdLst/>
              <a:ahLst/>
              <a:cxnLst/>
              <a:rect l="l" t="t" r="r" b="b"/>
              <a:pathLst>
                <a:path w="4064" h="4292" extrusionOk="0">
                  <a:moveTo>
                    <a:pt x="1942" y="0"/>
                  </a:moveTo>
                  <a:cubicBezTo>
                    <a:pt x="1729" y="0"/>
                    <a:pt x="1554" y="154"/>
                    <a:pt x="1370" y="308"/>
                  </a:cubicBezTo>
                  <a:cubicBezTo>
                    <a:pt x="1301" y="376"/>
                    <a:pt x="1210" y="445"/>
                    <a:pt x="1142" y="513"/>
                  </a:cubicBezTo>
                  <a:cubicBezTo>
                    <a:pt x="548" y="1038"/>
                    <a:pt x="69" y="1678"/>
                    <a:pt x="23" y="2248"/>
                  </a:cubicBezTo>
                  <a:cubicBezTo>
                    <a:pt x="0" y="3047"/>
                    <a:pt x="46" y="3093"/>
                    <a:pt x="571" y="3230"/>
                  </a:cubicBezTo>
                  <a:cubicBezTo>
                    <a:pt x="662" y="3252"/>
                    <a:pt x="753" y="3321"/>
                    <a:pt x="868" y="3344"/>
                  </a:cubicBezTo>
                  <a:cubicBezTo>
                    <a:pt x="1278" y="3458"/>
                    <a:pt x="1393" y="3869"/>
                    <a:pt x="1689" y="4120"/>
                  </a:cubicBezTo>
                  <a:cubicBezTo>
                    <a:pt x="1769" y="4200"/>
                    <a:pt x="1872" y="4291"/>
                    <a:pt x="1966" y="4291"/>
                  </a:cubicBezTo>
                  <a:cubicBezTo>
                    <a:pt x="2005" y="4291"/>
                    <a:pt x="2043" y="4275"/>
                    <a:pt x="2077" y="4234"/>
                  </a:cubicBezTo>
                  <a:cubicBezTo>
                    <a:pt x="2374" y="3892"/>
                    <a:pt x="2785" y="3869"/>
                    <a:pt x="3150" y="3709"/>
                  </a:cubicBezTo>
                  <a:cubicBezTo>
                    <a:pt x="3378" y="3618"/>
                    <a:pt x="3744" y="3686"/>
                    <a:pt x="3858" y="3435"/>
                  </a:cubicBezTo>
                  <a:cubicBezTo>
                    <a:pt x="3949" y="3207"/>
                    <a:pt x="3744" y="2933"/>
                    <a:pt x="3675" y="2682"/>
                  </a:cubicBezTo>
                  <a:cubicBezTo>
                    <a:pt x="3629" y="2522"/>
                    <a:pt x="3652" y="2362"/>
                    <a:pt x="3789" y="2248"/>
                  </a:cubicBezTo>
                  <a:cubicBezTo>
                    <a:pt x="4017" y="2043"/>
                    <a:pt x="4063" y="1860"/>
                    <a:pt x="3744" y="1678"/>
                  </a:cubicBezTo>
                  <a:cubicBezTo>
                    <a:pt x="3629" y="1609"/>
                    <a:pt x="3493" y="1495"/>
                    <a:pt x="3675" y="1335"/>
                  </a:cubicBezTo>
                  <a:cubicBezTo>
                    <a:pt x="3949" y="1130"/>
                    <a:pt x="3926" y="1016"/>
                    <a:pt x="3629" y="879"/>
                  </a:cubicBezTo>
                  <a:cubicBezTo>
                    <a:pt x="3493" y="833"/>
                    <a:pt x="3356" y="787"/>
                    <a:pt x="3310" y="628"/>
                  </a:cubicBezTo>
                  <a:cubicBezTo>
                    <a:pt x="3219" y="331"/>
                    <a:pt x="2990" y="217"/>
                    <a:pt x="2671" y="217"/>
                  </a:cubicBezTo>
                  <a:cubicBezTo>
                    <a:pt x="2534" y="217"/>
                    <a:pt x="2374" y="194"/>
                    <a:pt x="2283" y="125"/>
                  </a:cubicBezTo>
                  <a:cubicBezTo>
                    <a:pt x="2156" y="36"/>
                    <a:pt x="2044" y="0"/>
                    <a:pt x="1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60"/>
            <p:cNvSpPr/>
            <p:nvPr/>
          </p:nvSpPr>
          <p:spPr>
            <a:xfrm>
              <a:off x="5306117" y="3047446"/>
              <a:ext cx="138739" cy="129661"/>
            </a:xfrm>
            <a:custGeom>
              <a:avLst/>
              <a:gdLst/>
              <a:ahLst/>
              <a:cxnLst/>
              <a:rect l="l" t="t" r="r" b="b"/>
              <a:pathLst>
                <a:path w="5410" h="5056" extrusionOk="0">
                  <a:moveTo>
                    <a:pt x="1042" y="1"/>
                  </a:moveTo>
                  <a:cubicBezTo>
                    <a:pt x="1002" y="1"/>
                    <a:pt x="959" y="8"/>
                    <a:pt x="913" y="23"/>
                  </a:cubicBezTo>
                  <a:cubicBezTo>
                    <a:pt x="571" y="160"/>
                    <a:pt x="23" y="1028"/>
                    <a:pt x="23" y="1461"/>
                  </a:cubicBezTo>
                  <a:cubicBezTo>
                    <a:pt x="0" y="1644"/>
                    <a:pt x="23" y="1849"/>
                    <a:pt x="137" y="2009"/>
                  </a:cubicBezTo>
                  <a:cubicBezTo>
                    <a:pt x="274" y="2192"/>
                    <a:pt x="457" y="2329"/>
                    <a:pt x="571" y="2511"/>
                  </a:cubicBezTo>
                  <a:cubicBezTo>
                    <a:pt x="1119" y="3424"/>
                    <a:pt x="1895" y="4132"/>
                    <a:pt x="2602" y="4885"/>
                  </a:cubicBezTo>
                  <a:cubicBezTo>
                    <a:pt x="2713" y="4996"/>
                    <a:pt x="2832" y="5056"/>
                    <a:pt x="2959" y="5056"/>
                  </a:cubicBezTo>
                  <a:cubicBezTo>
                    <a:pt x="3042" y="5056"/>
                    <a:pt x="3129" y="5030"/>
                    <a:pt x="3219" y="4976"/>
                  </a:cubicBezTo>
                  <a:cubicBezTo>
                    <a:pt x="3447" y="4839"/>
                    <a:pt x="3401" y="4657"/>
                    <a:pt x="3287" y="4451"/>
                  </a:cubicBezTo>
                  <a:cubicBezTo>
                    <a:pt x="3219" y="4314"/>
                    <a:pt x="3196" y="4155"/>
                    <a:pt x="3333" y="4086"/>
                  </a:cubicBezTo>
                  <a:cubicBezTo>
                    <a:pt x="3470" y="4018"/>
                    <a:pt x="3538" y="3904"/>
                    <a:pt x="3629" y="3789"/>
                  </a:cubicBezTo>
                  <a:cubicBezTo>
                    <a:pt x="3705" y="3658"/>
                    <a:pt x="3842" y="3572"/>
                    <a:pt x="3978" y="3572"/>
                  </a:cubicBezTo>
                  <a:cubicBezTo>
                    <a:pt x="4007" y="3572"/>
                    <a:pt x="4035" y="3576"/>
                    <a:pt x="4063" y="3584"/>
                  </a:cubicBezTo>
                  <a:cubicBezTo>
                    <a:pt x="4360" y="3630"/>
                    <a:pt x="4702" y="3675"/>
                    <a:pt x="4976" y="3881"/>
                  </a:cubicBezTo>
                  <a:cubicBezTo>
                    <a:pt x="5047" y="3916"/>
                    <a:pt x="5145" y="4061"/>
                    <a:pt x="5238" y="4061"/>
                  </a:cubicBezTo>
                  <a:cubicBezTo>
                    <a:pt x="5266" y="4061"/>
                    <a:pt x="5293" y="4049"/>
                    <a:pt x="5318" y="4018"/>
                  </a:cubicBezTo>
                  <a:cubicBezTo>
                    <a:pt x="5410" y="3904"/>
                    <a:pt x="5296" y="3698"/>
                    <a:pt x="5204" y="3561"/>
                  </a:cubicBezTo>
                  <a:cubicBezTo>
                    <a:pt x="5136" y="3493"/>
                    <a:pt x="5022" y="3424"/>
                    <a:pt x="4908" y="3356"/>
                  </a:cubicBezTo>
                  <a:cubicBezTo>
                    <a:pt x="4520" y="3150"/>
                    <a:pt x="4223" y="2876"/>
                    <a:pt x="4040" y="2466"/>
                  </a:cubicBezTo>
                  <a:cubicBezTo>
                    <a:pt x="3718" y="1821"/>
                    <a:pt x="3214" y="1480"/>
                    <a:pt x="2528" y="1480"/>
                  </a:cubicBezTo>
                  <a:cubicBezTo>
                    <a:pt x="2485" y="1480"/>
                    <a:pt x="2441" y="1481"/>
                    <a:pt x="2397" y="1484"/>
                  </a:cubicBezTo>
                  <a:cubicBezTo>
                    <a:pt x="2375" y="1486"/>
                    <a:pt x="2354" y="1486"/>
                    <a:pt x="2334" y="1486"/>
                  </a:cubicBezTo>
                  <a:cubicBezTo>
                    <a:pt x="2032" y="1486"/>
                    <a:pt x="1863" y="1328"/>
                    <a:pt x="1735" y="1050"/>
                  </a:cubicBezTo>
                  <a:cubicBezTo>
                    <a:pt x="1621" y="777"/>
                    <a:pt x="1484" y="503"/>
                    <a:pt x="1347" y="229"/>
                  </a:cubicBezTo>
                  <a:cubicBezTo>
                    <a:pt x="1276" y="87"/>
                    <a:pt x="1178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60"/>
            <p:cNvSpPr/>
            <p:nvPr/>
          </p:nvSpPr>
          <p:spPr>
            <a:xfrm>
              <a:off x="7025907" y="3383814"/>
              <a:ext cx="94271" cy="126455"/>
            </a:xfrm>
            <a:custGeom>
              <a:avLst/>
              <a:gdLst/>
              <a:ahLst/>
              <a:cxnLst/>
              <a:rect l="l" t="t" r="r" b="b"/>
              <a:pathLst>
                <a:path w="3676" h="4931" extrusionOk="0">
                  <a:moveTo>
                    <a:pt x="2668" y="1"/>
                  </a:moveTo>
                  <a:cubicBezTo>
                    <a:pt x="2344" y="1"/>
                    <a:pt x="2081" y="145"/>
                    <a:pt x="1941" y="466"/>
                  </a:cubicBezTo>
                  <a:cubicBezTo>
                    <a:pt x="1873" y="602"/>
                    <a:pt x="1781" y="671"/>
                    <a:pt x="1667" y="739"/>
                  </a:cubicBezTo>
                  <a:cubicBezTo>
                    <a:pt x="1233" y="1059"/>
                    <a:pt x="800" y="1356"/>
                    <a:pt x="480" y="1835"/>
                  </a:cubicBezTo>
                  <a:cubicBezTo>
                    <a:pt x="435" y="1903"/>
                    <a:pt x="366" y="1949"/>
                    <a:pt x="252" y="1949"/>
                  </a:cubicBezTo>
                  <a:cubicBezTo>
                    <a:pt x="217" y="1941"/>
                    <a:pt x="180" y="1932"/>
                    <a:pt x="145" y="1932"/>
                  </a:cubicBezTo>
                  <a:cubicBezTo>
                    <a:pt x="87" y="1932"/>
                    <a:pt x="38" y="1955"/>
                    <a:pt x="24" y="2040"/>
                  </a:cubicBezTo>
                  <a:cubicBezTo>
                    <a:pt x="1" y="2155"/>
                    <a:pt x="24" y="2223"/>
                    <a:pt x="115" y="2292"/>
                  </a:cubicBezTo>
                  <a:cubicBezTo>
                    <a:pt x="435" y="2497"/>
                    <a:pt x="526" y="2839"/>
                    <a:pt x="549" y="3159"/>
                  </a:cubicBezTo>
                  <a:cubicBezTo>
                    <a:pt x="594" y="3547"/>
                    <a:pt x="731" y="3798"/>
                    <a:pt x="1005" y="4026"/>
                  </a:cubicBezTo>
                  <a:cubicBezTo>
                    <a:pt x="1142" y="4186"/>
                    <a:pt x="1256" y="4391"/>
                    <a:pt x="1279" y="4597"/>
                  </a:cubicBezTo>
                  <a:cubicBezTo>
                    <a:pt x="1313" y="4832"/>
                    <a:pt x="1432" y="4931"/>
                    <a:pt x="1584" y="4931"/>
                  </a:cubicBezTo>
                  <a:cubicBezTo>
                    <a:pt x="1639" y="4931"/>
                    <a:pt x="1698" y="4918"/>
                    <a:pt x="1758" y="4894"/>
                  </a:cubicBezTo>
                  <a:cubicBezTo>
                    <a:pt x="2306" y="4665"/>
                    <a:pt x="2786" y="4323"/>
                    <a:pt x="3128" y="3844"/>
                  </a:cubicBezTo>
                  <a:cubicBezTo>
                    <a:pt x="3607" y="3136"/>
                    <a:pt x="3539" y="2269"/>
                    <a:pt x="3653" y="1470"/>
                  </a:cubicBezTo>
                  <a:cubicBezTo>
                    <a:pt x="3676" y="1150"/>
                    <a:pt x="3607" y="854"/>
                    <a:pt x="3493" y="602"/>
                  </a:cubicBezTo>
                  <a:cubicBezTo>
                    <a:pt x="3356" y="306"/>
                    <a:pt x="3196" y="32"/>
                    <a:pt x="2808" y="9"/>
                  </a:cubicBezTo>
                  <a:cubicBezTo>
                    <a:pt x="2761" y="3"/>
                    <a:pt x="2714" y="1"/>
                    <a:pt x="2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60"/>
            <p:cNvSpPr/>
            <p:nvPr/>
          </p:nvSpPr>
          <p:spPr>
            <a:xfrm>
              <a:off x="6786506" y="3015210"/>
              <a:ext cx="115326" cy="144638"/>
            </a:xfrm>
            <a:custGeom>
              <a:avLst/>
              <a:gdLst/>
              <a:ahLst/>
              <a:cxnLst/>
              <a:rect l="l" t="t" r="r" b="b"/>
              <a:pathLst>
                <a:path w="4497" h="5640" extrusionOk="0">
                  <a:moveTo>
                    <a:pt x="1247" y="1"/>
                  </a:moveTo>
                  <a:cubicBezTo>
                    <a:pt x="910" y="1"/>
                    <a:pt x="273" y="310"/>
                    <a:pt x="160" y="573"/>
                  </a:cubicBezTo>
                  <a:cubicBezTo>
                    <a:pt x="0" y="892"/>
                    <a:pt x="23" y="1280"/>
                    <a:pt x="251" y="1577"/>
                  </a:cubicBezTo>
                  <a:cubicBezTo>
                    <a:pt x="388" y="1782"/>
                    <a:pt x="434" y="1965"/>
                    <a:pt x="434" y="2193"/>
                  </a:cubicBezTo>
                  <a:cubicBezTo>
                    <a:pt x="542" y="2175"/>
                    <a:pt x="635" y="2045"/>
                    <a:pt x="714" y="2045"/>
                  </a:cubicBezTo>
                  <a:cubicBezTo>
                    <a:pt x="736" y="2045"/>
                    <a:pt x="757" y="2055"/>
                    <a:pt x="776" y="2079"/>
                  </a:cubicBezTo>
                  <a:cubicBezTo>
                    <a:pt x="1050" y="2422"/>
                    <a:pt x="1530" y="2581"/>
                    <a:pt x="1598" y="3083"/>
                  </a:cubicBezTo>
                  <a:cubicBezTo>
                    <a:pt x="1598" y="3144"/>
                    <a:pt x="1581" y="3274"/>
                    <a:pt x="1700" y="3274"/>
                  </a:cubicBezTo>
                  <a:cubicBezTo>
                    <a:pt x="1716" y="3274"/>
                    <a:pt x="1736" y="3272"/>
                    <a:pt x="1758" y="3266"/>
                  </a:cubicBezTo>
                  <a:cubicBezTo>
                    <a:pt x="1792" y="3256"/>
                    <a:pt x="1822" y="3251"/>
                    <a:pt x="1850" y="3251"/>
                  </a:cubicBezTo>
                  <a:cubicBezTo>
                    <a:pt x="2013" y="3251"/>
                    <a:pt x="2088" y="3407"/>
                    <a:pt x="2146" y="3563"/>
                  </a:cubicBezTo>
                  <a:cubicBezTo>
                    <a:pt x="2306" y="3860"/>
                    <a:pt x="2466" y="4133"/>
                    <a:pt x="2831" y="4202"/>
                  </a:cubicBezTo>
                  <a:cubicBezTo>
                    <a:pt x="2990" y="4248"/>
                    <a:pt x="3036" y="4362"/>
                    <a:pt x="3082" y="4521"/>
                  </a:cubicBezTo>
                  <a:cubicBezTo>
                    <a:pt x="3196" y="5001"/>
                    <a:pt x="3470" y="5412"/>
                    <a:pt x="3972" y="5640"/>
                  </a:cubicBezTo>
                  <a:cubicBezTo>
                    <a:pt x="3995" y="5457"/>
                    <a:pt x="3949" y="5298"/>
                    <a:pt x="4063" y="5138"/>
                  </a:cubicBezTo>
                  <a:cubicBezTo>
                    <a:pt x="4155" y="5001"/>
                    <a:pt x="4269" y="4864"/>
                    <a:pt x="4337" y="4704"/>
                  </a:cubicBezTo>
                  <a:cubicBezTo>
                    <a:pt x="4497" y="4362"/>
                    <a:pt x="4428" y="4179"/>
                    <a:pt x="4109" y="4111"/>
                  </a:cubicBezTo>
                  <a:cubicBezTo>
                    <a:pt x="3995" y="4065"/>
                    <a:pt x="3949" y="4019"/>
                    <a:pt x="3995" y="3928"/>
                  </a:cubicBezTo>
                  <a:cubicBezTo>
                    <a:pt x="4040" y="3814"/>
                    <a:pt x="4063" y="3677"/>
                    <a:pt x="4155" y="3586"/>
                  </a:cubicBezTo>
                  <a:cubicBezTo>
                    <a:pt x="4269" y="3426"/>
                    <a:pt x="4314" y="3289"/>
                    <a:pt x="4086" y="3152"/>
                  </a:cubicBezTo>
                  <a:cubicBezTo>
                    <a:pt x="3789" y="2947"/>
                    <a:pt x="3767" y="2650"/>
                    <a:pt x="3904" y="2330"/>
                  </a:cubicBezTo>
                  <a:cubicBezTo>
                    <a:pt x="4109" y="1828"/>
                    <a:pt x="3995" y="1668"/>
                    <a:pt x="3470" y="1668"/>
                  </a:cubicBezTo>
                  <a:lnTo>
                    <a:pt x="3287" y="1668"/>
                  </a:lnTo>
                  <a:cubicBezTo>
                    <a:pt x="2351" y="1668"/>
                    <a:pt x="2374" y="1668"/>
                    <a:pt x="2100" y="732"/>
                  </a:cubicBezTo>
                  <a:cubicBezTo>
                    <a:pt x="2009" y="436"/>
                    <a:pt x="1644" y="276"/>
                    <a:pt x="1416" y="48"/>
                  </a:cubicBezTo>
                  <a:cubicBezTo>
                    <a:pt x="1379" y="15"/>
                    <a:pt x="1320" y="1"/>
                    <a:pt x="1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60"/>
            <p:cNvSpPr/>
            <p:nvPr/>
          </p:nvSpPr>
          <p:spPr>
            <a:xfrm>
              <a:off x="7651094" y="4004283"/>
              <a:ext cx="66754" cy="188516"/>
            </a:xfrm>
            <a:custGeom>
              <a:avLst/>
              <a:gdLst/>
              <a:ahLst/>
              <a:cxnLst/>
              <a:rect l="l" t="t" r="r" b="b"/>
              <a:pathLst>
                <a:path w="2603" h="7351" extrusionOk="0">
                  <a:moveTo>
                    <a:pt x="2288" y="0"/>
                  </a:moveTo>
                  <a:cubicBezTo>
                    <a:pt x="2195" y="0"/>
                    <a:pt x="2102" y="46"/>
                    <a:pt x="2009" y="124"/>
                  </a:cubicBezTo>
                  <a:cubicBezTo>
                    <a:pt x="1944" y="210"/>
                    <a:pt x="1920" y="377"/>
                    <a:pt x="1803" y="377"/>
                  </a:cubicBezTo>
                  <a:cubicBezTo>
                    <a:pt x="1796" y="377"/>
                    <a:pt x="1789" y="376"/>
                    <a:pt x="1781" y="375"/>
                  </a:cubicBezTo>
                  <a:cubicBezTo>
                    <a:pt x="1736" y="369"/>
                    <a:pt x="1697" y="366"/>
                    <a:pt x="1661" y="366"/>
                  </a:cubicBezTo>
                  <a:cubicBezTo>
                    <a:pt x="1291" y="366"/>
                    <a:pt x="1353" y="671"/>
                    <a:pt x="1416" y="900"/>
                  </a:cubicBezTo>
                  <a:cubicBezTo>
                    <a:pt x="1552" y="1356"/>
                    <a:pt x="1438" y="1767"/>
                    <a:pt x="1164" y="2133"/>
                  </a:cubicBezTo>
                  <a:cubicBezTo>
                    <a:pt x="1027" y="2292"/>
                    <a:pt x="959" y="2429"/>
                    <a:pt x="936" y="2635"/>
                  </a:cubicBezTo>
                  <a:cubicBezTo>
                    <a:pt x="891" y="3023"/>
                    <a:pt x="685" y="3319"/>
                    <a:pt x="343" y="3548"/>
                  </a:cubicBezTo>
                  <a:cubicBezTo>
                    <a:pt x="0" y="3753"/>
                    <a:pt x="46" y="4187"/>
                    <a:pt x="343" y="4438"/>
                  </a:cubicBezTo>
                  <a:cubicBezTo>
                    <a:pt x="594" y="4666"/>
                    <a:pt x="891" y="4872"/>
                    <a:pt x="685" y="5282"/>
                  </a:cubicBezTo>
                  <a:lnTo>
                    <a:pt x="685" y="5374"/>
                  </a:lnTo>
                  <a:cubicBezTo>
                    <a:pt x="982" y="5739"/>
                    <a:pt x="754" y="6036"/>
                    <a:pt x="617" y="6355"/>
                  </a:cubicBezTo>
                  <a:cubicBezTo>
                    <a:pt x="480" y="6720"/>
                    <a:pt x="571" y="6857"/>
                    <a:pt x="936" y="7017"/>
                  </a:cubicBezTo>
                  <a:cubicBezTo>
                    <a:pt x="1005" y="7063"/>
                    <a:pt x="1119" y="7086"/>
                    <a:pt x="1164" y="7177"/>
                  </a:cubicBezTo>
                  <a:cubicBezTo>
                    <a:pt x="1182" y="7230"/>
                    <a:pt x="1159" y="7351"/>
                    <a:pt x="1231" y="7351"/>
                  </a:cubicBezTo>
                  <a:cubicBezTo>
                    <a:pt x="1253" y="7351"/>
                    <a:pt x="1283" y="7340"/>
                    <a:pt x="1324" y="7314"/>
                  </a:cubicBezTo>
                  <a:cubicBezTo>
                    <a:pt x="1461" y="7223"/>
                    <a:pt x="1598" y="7177"/>
                    <a:pt x="1575" y="6971"/>
                  </a:cubicBezTo>
                  <a:cubicBezTo>
                    <a:pt x="1484" y="6492"/>
                    <a:pt x="1712" y="6241"/>
                    <a:pt x="2146" y="6218"/>
                  </a:cubicBezTo>
                  <a:cubicBezTo>
                    <a:pt x="2167" y="6215"/>
                    <a:pt x="2188" y="6214"/>
                    <a:pt x="2208" y="6214"/>
                  </a:cubicBezTo>
                  <a:cubicBezTo>
                    <a:pt x="2255" y="6214"/>
                    <a:pt x="2300" y="6219"/>
                    <a:pt x="2343" y="6219"/>
                  </a:cubicBezTo>
                  <a:cubicBezTo>
                    <a:pt x="2425" y="6219"/>
                    <a:pt x="2495" y="6199"/>
                    <a:pt x="2534" y="6081"/>
                  </a:cubicBezTo>
                  <a:cubicBezTo>
                    <a:pt x="2602" y="5876"/>
                    <a:pt x="2580" y="5693"/>
                    <a:pt x="2420" y="5556"/>
                  </a:cubicBezTo>
                  <a:cubicBezTo>
                    <a:pt x="2237" y="5374"/>
                    <a:pt x="2032" y="5237"/>
                    <a:pt x="2283" y="4963"/>
                  </a:cubicBezTo>
                  <a:cubicBezTo>
                    <a:pt x="2351" y="4917"/>
                    <a:pt x="2306" y="4849"/>
                    <a:pt x="2260" y="4780"/>
                  </a:cubicBezTo>
                  <a:cubicBezTo>
                    <a:pt x="2032" y="4484"/>
                    <a:pt x="1918" y="4118"/>
                    <a:pt x="1644" y="3867"/>
                  </a:cubicBezTo>
                  <a:cubicBezTo>
                    <a:pt x="1416" y="3639"/>
                    <a:pt x="1370" y="3365"/>
                    <a:pt x="1552" y="3091"/>
                  </a:cubicBezTo>
                  <a:cubicBezTo>
                    <a:pt x="1804" y="2703"/>
                    <a:pt x="1895" y="2201"/>
                    <a:pt x="2260" y="1881"/>
                  </a:cubicBezTo>
                  <a:cubicBezTo>
                    <a:pt x="2329" y="1813"/>
                    <a:pt x="2306" y="1744"/>
                    <a:pt x="2329" y="1676"/>
                  </a:cubicBezTo>
                  <a:cubicBezTo>
                    <a:pt x="2214" y="1242"/>
                    <a:pt x="2146" y="809"/>
                    <a:pt x="2420" y="421"/>
                  </a:cubicBezTo>
                  <a:cubicBezTo>
                    <a:pt x="2511" y="306"/>
                    <a:pt x="2602" y="147"/>
                    <a:pt x="2420" y="33"/>
                  </a:cubicBezTo>
                  <a:cubicBezTo>
                    <a:pt x="2376" y="11"/>
                    <a:pt x="2332" y="0"/>
                    <a:pt x="2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60"/>
            <p:cNvSpPr/>
            <p:nvPr/>
          </p:nvSpPr>
          <p:spPr>
            <a:xfrm>
              <a:off x="7596059" y="3517658"/>
              <a:ext cx="165692" cy="101913"/>
            </a:xfrm>
            <a:custGeom>
              <a:avLst/>
              <a:gdLst/>
              <a:ahLst/>
              <a:cxnLst/>
              <a:rect l="l" t="t" r="r" b="b"/>
              <a:pathLst>
                <a:path w="6461" h="3974" extrusionOk="0">
                  <a:moveTo>
                    <a:pt x="4783" y="0"/>
                  </a:moveTo>
                  <a:cubicBezTo>
                    <a:pt x="4400" y="0"/>
                    <a:pt x="4015" y="77"/>
                    <a:pt x="3676" y="222"/>
                  </a:cubicBezTo>
                  <a:cubicBezTo>
                    <a:pt x="2740" y="679"/>
                    <a:pt x="1827" y="1158"/>
                    <a:pt x="1325" y="2140"/>
                  </a:cubicBezTo>
                  <a:cubicBezTo>
                    <a:pt x="1278" y="2250"/>
                    <a:pt x="1198" y="2338"/>
                    <a:pt x="1094" y="2338"/>
                  </a:cubicBezTo>
                  <a:cubicBezTo>
                    <a:pt x="1046" y="2338"/>
                    <a:pt x="994" y="2320"/>
                    <a:pt x="937" y="2277"/>
                  </a:cubicBezTo>
                  <a:cubicBezTo>
                    <a:pt x="870" y="2223"/>
                    <a:pt x="795" y="2201"/>
                    <a:pt x="722" y="2201"/>
                  </a:cubicBezTo>
                  <a:cubicBezTo>
                    <a:pt x="670" y="2201"/>
                    <a:pt x="619" y="2212"/>
                    <a:pt x="571" y="2231"/>
                  </a:cubicBezTo>
                  <a:cubicBezTo>
                    <a:pt x="343" y="2322"/>
                    <a:pt x="1" y="2870"/>
                    <a:pt x="46" y="3098"/>
                  </a:cubicBezTo>
                  <a:cubicBezTo>
                    <a:pt x="138" y="3441"/>
                    <a:pt x="298" y="3783"/>
                    <a:pt x="686" y="3943"/>
                  </a:cubicBezTo>
                  <a:cubicBezTo>
                    <a:pt x="732" y="3963"/>
                    <a:pt x="773" y="3973"/>
                    <a:pt x="806" y="3973"/>
                  </a:cubicBezTo>
                  <a:cubicBezTo>
                    <a:pt x="887" y="3973"/>
                    <a:pt x="923" y="3913"/>
                    <a:pt x="891" y="3783"/>
                  </a:cubicBezTo>
                  <a:cubicBezTo>
                    <a:pt x="822" y="3441"/>
                    <a:pt x="1211" y="3213"/>
                    <a:pt x="1074" y="2870"/>
                  </a:cubicBezTo>
                  <a:lnTo>
                    <a:pt x="1142" y="2802"/>
                  </a:lnTo>
                  <a:cubicBezTo>
                    <a:pt x="1321" y="2607"/>
                    <a:pt x="1650" y="2493"/>
                    <a:pt x="1949" y="2493"/>
                  </a:cubicBezTo>
                  <a:cubicBezTo>
                    <a:pt x="2069" y="2493"/>
                    <a:pt x="2185" y="2511"/>
                    <a:pt x="2283" y="2551"/>
                  </a:cubicBezTo>
                  <a:cubicBezTo>
                    <a:pt x="2395" y="2588"/>
                    <a:pt x="2522" y="2625"/>
                    <a:pt x="2627" y="2625"/>
                  </a:cubicBezTo>
                  <a:cubicBezTo>
                    <a:pt x="2651" y="2625"/>
                    <a:pt x="2673" y="2623"/>
                    <a:pt x="2694" y="2619"/>
                  </a:cubicBezTo>
                  <a:cubicBezTo>
                    <a:pt x="2730" y="2623"/>
                    <a:pt x="2764" y="2625"/>
                    <a:pt x="2798" y="2625"/>
                  </a:cubicBezTo>
                  <a:cubicBezTo>
                    <a:pt x="3148" y="2625"/>
                    <a:pt x="3374" y="2415"/>
                    <a:pt x="3562" y="2185"/>
                  </a:cubicBezTo>
                  <a:cubicBezTo>
                    <a:pt x="3858" y="1797"/>
                    <a:pt x="4223" y="1546"/>
                    <a:pt x="4680" y="1386"/>
                  </a:cubicBezTo>
                  <a:cubicBezTo>
                    <a:pt x="5182" y="1204"/>
                    <a:pt x="5707" y="1158"/>
                    <a:pt x="6186" y="884"/>
                  </a:cubicBezTo>
                  <a:cubicBezTo>
                    <a:pt x="6460" y="747"/>
                    <a:pt x="6392" y="542"/>
                    <a:pt x="6232" y="473"/>
                  </a:cubicBezTo>
                  <a:cubicBezTo>
                    <a:pt x="5913" y="291"/>
                    <a:pt x="5570" y="85"/>
                    <a:pt x="5251" y="40"/>
                  </a:cubicBezTo>
                  <a:cubicBezTo>
                    <a:pt x="5097" y="13"/>
                    <a:pt x="4940" y="0"/>
                    <a:pt x="47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60"/>
            <p:cNvSpPr/>
            <p:nvPr/>
          </p:nvSpPr>
          <p:spPr>
            <a:xfrm>
              <a:off x="6134981" y="3752161"/>
              <a:ext cx="77884" cy="113248"/>
            </a:xfrm>
            <a:custGeom>
              <a:avLst/>
              <a:gdLst/>
              <a:ahLst/>
              <a:cxnLst/>
              <a:rect l="l" t="t" r="r" b="b"/>
              <a:pathLst>
                <a:path w="3037" h="4416" extrusionOk="0">
                  <a:moveTo>
                    <a:pt x="665" y="1"/>
                  </a:moveTo>
                  <a:cubicBezTo>
                    <a:pt x="496" y="1"/>
                    <a:pt x="454" y="127"/>
                    <a:pt x="412" y="254"/>
                  </a:cubicBezTo>
                  <a:cubicBezTo>
                    <a:pt x="343" y="368"/>
                    <a:pt x="275" y="505"/>
                    <a:pt x="206" y="619"/>
                  </a:cubicBezTo>
                  <a:cubicBezTo>
                    <a:pt x="1" y="870"/>
                    <a:pt x="24" y="1144"/>
                    <a:pt x="161" y="1418"/>
                  </a:cubicBezTo>
                  <a:cubicBezTo>
                    <a:pt x="252" y="1601"/>
                    <a:pt x="275" y="1806"/>
                    <a:pt x="275" y="2035"/>
                  </a:cubicBezTo>
                  <a:cubicBezTo>
                    <a:pt x="275" y="2354"/>
                    <a:pt x="252" y="2674"/>
                    <a:pt x="183" y="2993"/>
                  </a:cubicBezTo>
                  <a:cubicBezTo>
                    <a:pt x="92" y="3404"/>
                    <a:pt x="594" y="3861"/>
                    <a:pt x="1005" y="4043"/>
                  </a:cubicBezTo>
                  <a:cubicBezTo>
                    <a:pt x="1165" y="4134"/>
                    <a:pt x="1256" y="4271"/>
                    <a:pt x="1370" y="4386"/>
                  </a:cubicBezTo>
                  <a:cubicBezTo>
                    <a:pt x="1388" y="4407"/>
                    <a:pt x="1407" y="4416"/>
                    <a:pt x="1429" y="4416"/>
                  </a:cubicBezTo>
                  <a:cubicBezTo>
                    <a:pt x="1514" y="4416"/>
                    <a:pt x="1632" y="4289"/>
                    <a:pt x="1775" y="4289"/>
                  </a:cubicBezTo>
                  <a:cubicBezTo>
                    <a:pt x="1792" y="4289"/>
                    <a:pt x="1809" y="4290"/>
                    <a:pt x="1827" y="4294"/>
                  </a:cubicBezTo>
                  <a:cubicBezTo>
                    <a:pt x="1934" y="4319"/>
                    <a:pt x="2015" y="4334"/>
                    <a:pt x="2076" y="4334"/>
                  </a:cubicBezTo>
                  <a:cubicBezTo>
                    <a:pt x="2237" y="4334"/>
                    <a:pt x="2261" y="4233"/>
                    <a:pt x="2261" y="3952"/>
                  </a:cubicBezTo>
                  <a:cubicBezTo>
                    <a:pt x="2261" y="3861"/>
                    <a:pt x="2238" y="3769"/>
                    <a:pt x="2261" y="3701"/>
                  </a:cubicBezTo>
                  <a:cubicBezTo>
                    <a:pt x="2375" y="3404"/>
                    <a:pt x="2215" y="2993"/>
                    <a:pt x="2603" y="2788"/>
                  </a:cubicBezTo>
                  <a:cubicBezTo>
                    <a:pt x="3037" y="2582"/>
                    <a:pt x="3014" y="2582"/>
                    <a:pt x="2763" y="2217"/>
                  </a:cubicBezTo>
                  <a:cubicBezTo>
                    <a:pt x="2694" y="2126"/>
                    <a:pt x="2626" y="2057"/>
                    <a:pt x="2534" y="1989"/>
                  </a:cubicBezTo>
                  <a:cubicBezTo>
                    <a:pt x="1850" y="1578"/>
                    <a:pt x="1302" y="1030"/>
                    <a:pt x="1051" y="254"/>
                  </a:cubicBezTo>
                  <a:cubicBezTo>
                    <a:pt x="1005" y="94"/>
                    <a:pt x="868" y="26"/>
                    <a:pt x="708" y="3"/>
                  </a:cubicBezTo>
                  <a:cubicBezTo>
                    <a:pt x="693" y="1"/>
                    <a:pt x="679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60"/>
            <p:cNvSpPr/>
            <p:nvPr/>
          </p:nvSpPr>
          <p:spPr>
            <a:xfrm>
              <a:off x="7253050" y="3160646"/>
              <a:ext cx="146356" cy="79987"/>
            </a:xfrm>
            <a:custGeom>
              <a:avLst/>
              <a:gdLst/>
              <a:ahLst/>
              <a:cxnLst/>
              <a:rect l="l" t="t" r="r" b="b"/>
              <a:pathLst>
                <a:path w="5707" h="3119" extrusionOk="0">
                  <a:moveTo>
                    <a:pt x="5167" y="0"/>
                  </a:moveTo>
                  <a:cubicBezTo>
                    <a:pt x="4722" y="0"/>
                    <a:pt x="4508" y="129"/>
                    <a:pt x="4063" y="540"/>
                  </a:cubicBezTo>
                  <a:cubicBezTo>
                    <a:pt x="3857" y="725"/>
                    <a:pt x="3575" y="911"/>
                    <a:pt x="3304" y="911"/>
                  </a:cubicBezTo>
                  <a:cubicBezTo>
                    <a:pt x="3275" y="911"/>
                    <a:pt x="3247" y="909"/>
                    <a:pt x="3219" y="905"/>
                  </a:cubicBezTo>
                  <a:cubicBezTo>
                    <a:pt x="2785" y="836"/>
                    <a:pt x="2374" y="905"/>
                    <a:pt x="1940" y="813"/>
                  </a:cubicBezTo>
                  <a:cubicBezTo>
                    <a:pt x="1875" y="794"/>
                    <a:pt x="1809" y="784"/>
                    <a:pt x="1742" y="784"/>
                  </a:cubicBezTo>
                  <a:cubicBezTo>
                    <a:pt x="1573" y="784"/>
                    <a:pt x="1403" y="849"/>
                    <a:pt x="1256" y="996"/>
                  </a:cubicBezTo>
                  <a:cubicBezTo>
                    <a:pt x="799" y="1453"/>
                    <a:pt x="548" y="2092"/>
                    <a:pt x="114" y="2571"/>
                  </a:cubicBezTo>
                  <a:cubicBezTo>
                    <a:pt x="0" y="2708"/>
                    <a:pt x="46" y="2868"/>
                    <a:pt x="160" y="3005"/>
                  </a:cubicBezTo>
                  <a:cubicBezTo>
                    <a:pt x="213" y="3085"/>
                    <a:pt x="283" y="3118"/>
                    <a:pt x="358" y="3118"/>
                  </a:cubicBezTo>
                  <a:cubicBezTo>
                    <a:pt x="412" y="3118"/>
                    <a:pt x="468" y="3102"/>
                    <a:pt x="525" y="3073"/>
                  </a:cubicBezTo>
                  <a:cubicBezTo>
                    <a:pt x="640" y="2997"/>
                    <a:pt x="762" y="2984"/>
                    <a:pt x="887" y="2984"/>
                  </a:cubicBezTo>
                  <a:cubicBezTo>
                    <a:pt x="947" y="2984"/>
                    <a:pt x="1007" y="2987"/>
                    <a:pt x="1068" y="2987"/>
                  </a:cubicBezTo>
                  <a:cubicBezTo>
                    <a:pt x="1107" y="2987"/>
                    <a:pt x="1147" y="2986"/>
                    <a:pt x="1187" y="2982"/>
                  </a:cubicBezTo>
                  <a:cubicBezTo>
                    <a:pt x="1347" y="2982"/>
                    <a:pt x="1507" y="2959"/>
                    <a:pt x="1598" y="2845"/>
                  </a:cubicBezTo>
                  <a:cubicBezTo>
                    <a:pt x="1917" y="2411"/>
                    <a:pt x="2351" y="2343"/>
                    <a:pt x="2808" y="2297"/>
                  </a:cubicBezTo>
                  <a:cubicBezTo>
                    <a:pt x="4200" y="2114"/>
                    <a:pt x="4908" y="1087"/>
                    <a:pt x="5706" y="37"/>
                  </a:cubicBezTo>
                  <a:cubicBezTo>
                    <a:pt x="5490" y="15"/>
                    <a:pt x="5316" y="0"/>
                    <a:pt x="5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60"/>
            <p:cNvSpPr/>
            <p:nvPr/>
          </p:nvSpPr>
          <p:spPr>
            <a:xfrm>
              <a:off x="6693438" y="2559077"/>
              <a:ext cx="96015" cy="100887"/>
            </a:xfrm>
            <a:custGeom>
              <a:avLst/>
              <a:gdLst/>
              <a:ahLst/>
              <a:cxnLst/>
              <a:rect l="l" t="t" r="r" b="b"/>
              <a:pathLst>
                <a:path w="3744" h="3934" extrusionOk="0">
                  <a:moveTo>
                    <a:pt x="820" y="0"/>
                  </a:moveTo>
                  <a:cubicBezTo>
                    <a:pt x="757" y="0"/>
                    <a:pt x="691" y="16"/>
                    <a:pt x="616" y="53"/>
                  </a:cubicBezTo>
                  <a:cubicBezTo>
                    <a:pt x="411" y="144"/>
                    <a:pt x="388" y="350"/>
                    <a:pt x="411" y="555"/>
                  </a:cubicBezTo>
                  <a:cubicBezTo>
                    <a:pt x="411" y="920"/>
                    <a:pt x="457" y="1263"/>
                    <a:pt x="137" y="1536"/>
                  </a:cubicBezTo>
                  <a:cubicBezTo>
                    <a:pt x="0" y="1651"/>
                    <a:pt x="23" y="1788"/>
                    <a:pt x="228" y="1810"/>
                  </a:cubicBezTo>
                  <a:cubicBezTo>
                    <a:pt x="388" y="1833"/>
                    <a:pt x="548" y="1902"/>
                    <a:pt x="639" y="2016"/>
                  </a:cubicBezTo>
                  <a:cubicBezTo>
                    <a:pt x="913" y="2404"/>
                    <a:pt x="1347" y="2472"/>
                    <a:pt x="1735" y="2586"/>
                  </a:cubicBezTo>
                  <a:cubicBezTo>
                    <a:pt x="1895" y="2632"/>
                    <a:pt x="1940" y="2746"/>
                    <a:pt x="1963" y="2838"/>
                  </a:cubicBezTo>
                  <a:cubicBezTo>
                    <a:pt x="2009" y="2974"/>
                    <a:pt x="1986" y="3089"/>
                    <a:pt x="1849" y="3180"/>
                  </a:cubicBezTo>
                  <a:cubicBezTo>
                    <a:pt x="1529" y="3385"/>
                    <a:pt x="1529" y="3614"/>
                    <a:pt x="1826" y="3865"/>
                  </a:cubicBezTo>
                  <a:cubicBezTo>
                    <a:pt x="1878" y="3906"/>
                    <a:pt x="1921" y="3934"/>
                    <a:pt x="1954" y="3934"/>
                  </a:cubicBezTo>
                  <a:cubicBezTo>
                    <a:pt x="1993" y="3934"/>
                    <a:pt x="2019" y="3895"/>
                    <a:pt x="2032" y="3796"/>
                  </a:cubicBezTo>
                  <a:cubicBezTo>
                    <a:pt x="2074" y="3625"/>
                    <a:pt x="2170" y="3535"/>
                    <a:pt x="2286" y="3535"/>
                  </a:cubicBezTo>
                  <a:cubicBezTo>
                    <a:pt x="2356" y="3535"/>
                    <a:pt x="2434" y="3568"/>
                    <a:pt x="2511" y="3636"/>
                  </a:cubicBezTo>
                  <a:cubicBezTo>
                    <a:pt x="2671" y="3773"/>
                    <a:pt x="2876" y="3796"/>
                    <a:pt x="3059" y="3865"/>
                  </a:cubicBezTo>
                  <a:cubicBezTo>
                    <a:pt x="3094" y="3877"/>
                    <a:pt x="3126" y="3883"/>
                    <a:pt x="3156" y="3883"/>
                  </a:cubicBezTo>
                  <a:cubicBezTo>
                    <a:pt x="3343" y="3883"/>
                    <a:pt x="3449" y="3666"/>
                    <a:pt x="3607" y="3568"/>
                  </a:cubicBezTo>
                  <a:cubicBezTo>
                    <a:pt x="3744" y="3454"/>
                    <a:pt x="3675" y="3340"/>
                    <a:pt x="3607" y="3203"/>
                  </a:cubicBezTo>
                  <a:cubicBezTo>
                    <a:pt x="3424" y="2701"/>
                    <a:pt x="3013" y="2404"/>
                    <a:pt x="2557" y="2153"/>
                  </a:cubicBezTo>
                  <a:cubicBezTo>
                    <a:pt x="2237" y="1993"/>
                    <a:pt x="2009" y="1765"/>
                    <a:pt x="2123" y="1377"/>
                  </a:cubicBezTo>
                  <a:cubicBezTo>
                    <a:pt x="2191" y="920"/>
                    <a:pt x="1963" y="623"/>
                    <a:pt x="1598" y="418"/>
                  </a:cubicBezTo>
                  <a:cubicBezTo>
                    <a:pt x="1461" y="327"/>
                    <a:pt x="1324" y="235"/>
                    <a:pt x="1187" y="144"/>
                  </a:cubicBezTo>
                  <a:cubicBezTo>
                    <a:pt x="1064" y="67"/>
                    <a:pt x="951" y="0"/>
                    <a:pt x="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60"/>
            <p:cNvSpPr/>
            <p:nvPr/>
          </p:nvSpPr>
          <p:spPr>
            <a:xfrm>
              <a:off x="6893038" y="3162184"/>
              <a:ext cx="104221" cy="68600"/>
            </a:xfrm>
            <a:custGeom>
              <a:avLst/>
              <a:gdLst/>
              <a:ahLst/>
              <a:cxnLst/>
              <a:rect l="l" t="t" r="r" b="b"/>
              <a:pathLst>
                <a:path w="4064" h="2675" extrusionOk="0">
                  <a:moveTo>
                    <a:pt x="389" y="0"/>
                  </a:moveTo>
                  <a:cubicBezTo>
                    <a:pt x="23" y="23"/>
                    <a:pt x="1" y="69"/>
                    <a:pt x="92" y="411"/>
                  </a:cubicBezTo>
                  <a:cubicBezTo>
                    <a:pt x="183" y="708"/>
                    <a:pt x="343" y="890"/>
                    <a:pt x="640" y="1027"/>
                  </a:cubicBezTo>
                  <a:cubicBezTo>
                    <a:pt x="868" y="1119"/>
                    <a:pt x="1073" y="1278"/>
                    <a:pt x="1256" y="1461"/>
                  </a:cubicBezTo>
                  <a:cubicBezTo>
                    <a:pt x="1690" y="1940"/>
                    <a:pt x="2146" y="2397"/>
                    <a:pt x="2785" y="2602"/>
                  </a:cubicBezTo>
                  <a:cubicBezTo>
                    <a:pt x="2945" y="2649"/>
                    <a:pt x="3073" y="2674"/>
                    <a:pt x="3180" y="2674"/>
                  </a:cubicBezTo>
                  <a:cubicBezTo>
                    <a:pt x="3439" y="2674"/>
                    <a:pt x="3569" y="2525"/>
                    <a:pt x="3698" y="2169"/>
                  </a:cubicBezTo>
                  <a:cubicBezTo>
                    <a:pt x="3744" y="2077"/>
                    <a:pt x="3835" y="1986"/>
                    <a:pt x="3881" y="1872"/>
                  </a:cubicBezTo>
                  <a:cubicBezTo>
                    <a:pt x="4018" y="1598"/>
                    <a:pt x="4063" y="1233"/>
                    <a:pt x="3812" y="1073"/>
                  </a:cubicBezTo>
                  <a:cubicBezTo>
                    <a:pt x="3546" y="896"/>
                    <a:pt x="3280" y="636"/>
                    <a:pt x="2939" y="636"/>
                  </a:cubicBezTo>
                  <a:cubicBezTo>
                    <a:pt x="2841" y="636"/>
                    <a:pt x="2737" y="657"/>
                    <a:pt x="2625" y="708"/>
                  </a:cubicBezTo>
                  <a:cubicBezTo>
                    <a:pt x="2584" y="728"/>
                    <a:pt x="2534" y="740"/>
                    <a:pt x="2485" y="740"/>
                  </a:cubicBezTo>
                  <a:cubicBezTo>
                    <a:pt x="2425" y="740"/>
                    <a:pt x="2366" y="723"/>
                    <a:pt x="2329" y="685"/>
                  </a:cubicBezTo>
                  <a:cubicBezTo>
                    <a:pt x="2204" y="545"/>
                    <a:pt x="2079" y="511"/>
                    <a:pt x="1940" y="511"/>
                  </a:cubicBezTo>
                  <a:cubicBezTo>
                    <a:pt x="1875" y="511"/>
                    <a:pt x="1807" y="518"/>
                    <a:pt x="1735" y="525"/>
                  </a:cubicBezTo>
                  <a:cubicBezTo>
                    <a:pt x="1691" y="530"/>
                    <a:pt x="1646" y="534"/>
                    <a:pt x="1604" y="534"/>
                  </a:cubicBezTo>
                  <a:cubicBezTo>
                    <a:pt x="1450" y="534"/>
                    <a:pt x="1324" y="484"/>
                    <a:pt x="1324" y="251"/>
                  </a:cubicBezTo>
                  <a:cubicBezTo>
                    <a:pt x="1324" y="69"/>
                    <a:pt x="1187" y="46"/>
                    <a:pt x="1051" y="23"/>
                  </a:cubicBezTo>
                  <a:cubicBezTo>
                    <a:pt x="1005" y="15"/>
                    <a:pt x="959" y="13"/>
                    <a:pt x="914" y="13"/>
                  </a:cubicBezTo>
                  <a:cubicBezTo>
                    <a:pt x="822" y="13"/>
                    <a:pt x="731" y="23"/>
                    <a:pt x="640" y="23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60"/>
            <p:cNvSpPr/>
            <p:nvPr/>
          </p:nvSpPr>
          <p:spPr>
            <a:xfrm>
              <a:off x="7062786" y="1831512"/>
              <a:ext cx="97195" cy="56881"/>
            </a:xfrm>
            <a:custGeom>
              <a:avLst/>
              <a:gdLst/>
              <a:ahLst/>
              <a:cxnLst/>
              <a:rect l="l" t="t" r="r" b="b"/>
              <a:pathLst>
                <a:path w="3790" h="2218" extrusionOk="0">
                  <a:moveTo>
                    <a:pt x="1689" y="0"/>
                  </a:moveTo>
                  <a:cubicBezTo>
                    <a:pt x="1395" y="0"/>
                    <a:pt x="1113" y="91"/>
                    <a:pt x="823" y="256"/>
                  </a:cubicBezTo>
                  <a:cubicBezTo>
                    <a:pt x="572" y="416"/>
                    <a:pt x="343" y="645"/>
                    <a:pt x="1" y="667"/>
                  </a:cubicBezTo>
                  <a:cubicBezTo>
                    <a:pt x="343" y="1329"/>
                    <a:pt x="937" y="1717"/>
                    <a:pt x="1530" y="2083"/>
                  </a:cubicBezTo>
                  <a:cubicBezTo>
                    <a:pt x="1689" y="2178"/>
                    <a:pt x="1860" y="2218"/>
                    <a:pt x="2025" y="2218"/>
                  </a:cubicBezTo>
                  <a:cubicBezTo>
                    <a:pt x="2097" y="2218"/>
                    <a:pt x="2169" y="2210"/>
                    <a:pt x="2238" y="2197"/>
                  </a:cubicBezTo>
                  <a:cubicBezTo>
                    <a:pt x="2580" y="2105"/>
                    <a:pt x="2945" y="1968"/>
                    <a:pt x="3265" y="1809"/>
                  </a:cubicBezTo>
                  <a:cubicBezTo>
                    <a:pt x="3790" y="1512"/>
                    <a:pt x="3767" y="827"/>
                    <a:pt x="3265" y="508"/>
                  </a:cubicBezTo>
                  <a:cubicBezTo>
                    <a:pt x="2968" y="302"/>
                    <a:pt x="2603" y="234"/>
                    <a:pt x="2283" y="120"/>
                  </a:cubicBezTo>
                  <a:cubicBezTo>
                    <a:pt x="2076" y="38"/>
                    <a:pt x="1880" y="0"/>
                    <a:pt x="1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60"/>
            <p:cNvSpPr/>
            <p:nvPr/>
          </p:nvSpPr>
          <p:spPr>
            <a:xfrm>
              <a:off x="6936943" y="3403997"/>
              <a:ext cx="73191" cy="77294"/>
            </a:xfrm>
            <a:custGeom>
              <a:avLst/>
              <a:gdLst/>
              <a:ahLst/>
              <a:cxnLst/>
              <a:rect l="l" t="t" r="r" b="b"/>
              <a:pathLst>
                <a:path w="2854" h="3014" extrusionOk="0">
                  <a:moveTo>
                    <a:pt x="2617" y="0"/>
                  </a:moveTo>
                  <a:cubicBezTo>
                    <a:pt x="2568" y="0"/>
                    <a:pt x="2517" y="11"/>
                    <a:pt x="2466" y="21"/>
                  </a:cubicBezTo>
                  <a:cubicBezTo>
                    <a:pt x="2351" y="44"/>
                    <a:pt x="2420" y="135"/>
                    <a:pt x="2420" y="203"/>
                  </a:cubicBezTo>
                  <a:cubicBezTo>
                    <a:pt x="2420" y="386"/>
                    <a:pt x="2283" y="500"/>
                    <a:pt x="2123" y="500"/>
                  </a:cubicBezTo>
                  <a:cubicBezTo>
                    <a:pt x="1986" y="500"/>
                    <a:pt x="1849" y="409"/>
                    <a:pt x="1918" y="226"/>
                  </a:cubicBezTo>
                  <a:cubicBezTo>
                    <a:pt x="1974" y="100"/>
                    <a:pt x="1935" y="68"/>
                    <a:pt x="1881" y="68"/>
                  </a:cubicBezTo>
                  <a:cubicBezTo>
                    <a:pt x="1847" y="68"/>
                    <a:pt x="1807" y="81"/>
                    <a:pt x="1781" y="89"/>
                  </a:cubicBezTo>
                  <a:cubicBezTo>
                    <a:pt x="1507" y="181"/>
                    <a:pt x="1210" y="272"/>
                    <a:pt x="1050" y="477"/>
                  </a:cubicBezTo>
                  <a:cubicBezTo>
                    <a:pt x="891" y="683"/>
                    <a:pt x="503" y="774"/>
                    <a:pt x="685" y="1162"/>
                  </a:cubicBezTo>
                  <a:lnTo>
                    <a:pt x="617" y="1231"/>
                  </a:lnTo>
                  <a:cubicBezTo>
                    <a:pt x="206" y="1413"/>
                    <a:pt x="206" y="1824"/>
                    <a:pt x="92" y="2189"/>
                  </a:cubicBezTo>
                  <a:cubicBezTo>
                    <a:pt x="0" y="2463"/>
                    <a:pt x="115" y="2623"/>
                    <a:pt x="274" y="2737"/>
                  </a:cubicBezTo>
                  <a:cubicBezTo>
                    <a:pt x="465" y="2885"/>
                    <a:pt x="694" y="3013"/>
                    <a:pt x="926" y="3013"/>
                  </a:cubicBezTo>
                  <a:cubicBezTo>
                    <a:pt x="945" y="3013"/>
                    <a:pt x="963" y="3013"/>
                    <a:pt x="982" y="3011"/>
                  </a:cubicBezTo>
                  <a:cubicBezTo>
                    <a:pt x="1690" y="3011"/>
                    <a:pt x="2397" y="2463"/>
                    <a:pt x="2534" y="1824"/>
                  </a:cubicBezTo>
                  <a:cubicBezTo>
                    <a:pt x="2557" y="1710"/>
                    <a:pt x="2671" y="1573"/>
                    <a:pt x="2511" y="1459"/>
                  </a:cubicBezTo>
                  <a:cubicBezTo>
                    <a:pt x="2329" y="1299"/>
                    <a:pt x="2397" y="1116"/>
                    <a:pt x="2466" y="934"/>
                  </a:cubicBezTo>
                  <a:cubicBezTo>
                    <a:pt x="2557" y="728"/>
                    <a:pt x="2671" y="500"/>
                    <a:pt x="2740" y="295"/>
                  </a:cubicBezTo>
                  <a:cubicBezTo>
                    <a:pt x="2762" y="226"/>
                    <a:pt x="2854" y="158"/>
                    <a:pt x="2785" y="67"/>
                  </a:cubicBezTo>
                  <a:cubicBezTo>
                    <a:pt x="2735" y="16"/>
                    <a:pt x="2677" y="0"/>
                    <a:pt x="2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60"/>
            <p:cNvSpPr/>
            <p:nvPr/>
          </p:nvSpPr>
          <p:spPr>
            <a:xfrm>
              <a:off x="6653944" y="3578310"/>
              <a:ext cx="82833" cy="54034"/>
            </a:xfrm>
            <a:custGeom>
              <a:avLst/>
              <a:gdLst/>
              <a:ahLst/>
              <a:cxnLst/>
              <a:rect l="l" t="t" r="r" b="b"/>
              <a:pathLst>
                <a:path w="3230" h="2107" extrusionOk="0">
                  <a:moveTo>
                    <a:pt x="1445" y="0"/>
                  </a:moveTo>
                  <a:cubicBezTo>
                    <a:pt x="1407" y="0"/>
                    <a:pt x="1369" y="20"/>
                    <a:pt x="1335" y="71"/>
                  </a:cubicBezTo>
                  <a:cubicBezTo>
                    <a:pt x="1243" y="163"/>
                    <a:pt x="1198" y="231"/>
                    <a:pt x="1289" y="368"/>
                  </a:cubicBezTo>
                  <a:cubicBezTo>
                    <a:pt x="1403" y="596"/>
                    <a:pt x="1563" y="733"/>
                    <a:pt x="1814" y="779"/>
                  </a:cubicBezTo>
                  <a:cubicBezTo>
                    <a:pt x="1974" y="779"/>
                    <a:pt x="2065" y="893"/>
                    <a:pt x="2088" y="1053"/>
                  </a:cubicBezTo>
                  <a:cubicBezTo>
                    <a:pt x="2111" y="1144"/>
                    <a:pt x="2065" y="1213"/>
                    <a:pt x="1974" y="1236"/>
                  </a:cubicBezTo>
                  <a:cubicBezTo>
                    <a:pt x="1878" y="1262"/>
                    <a:pt x="1771" y="1281"/>
                    <a:pt x="1672" y="1281"/>
                  </a:cubicBezTo>
                  <a:cubicBezTo>
                    <a:pt x="1511" y="1281"/>
                    <a:pt x="1368" y="1231"/>
                    <a:pt x="1312" y="1076"/>
                  </a:cubicBezTo>
                  <a:cubicBezTo>
                    <a:pt x="1198" y="711"/>
                    <a:pt x="855" y="642"/>
                    <a:pt x="650" y="437"/>
                  </a:cubicBezTo>
                  <a:cubicBezTo>
                    <a:pt x="583" y="380"/>
                    <a:pt x="529" y="350"/>
                    <a:pt x="479" y="350"/>
                  </a:cubicBezTo>
                  <a:cubicBezTo>
                    <a:pt x="410" y="350"/>
                    <a:pt x="351" y="408"/>
                    <a:pt x="285" y="528"/>
                  </a:cubicBezTo>
                  <a:cubicBezTo>
                    <a:pt x="57" y="962"/>
                    <a:pt x="171" y="1487"/>
                    <a:pt x="34" y="1943"/>
                  </a:cubicBezTo>
                  <a:cubicBezTo>
                    <a:pt x="0" y="2043"/>
                    <a:pt x="77" y="2107"/>
                    <a:pt x="165" y="2107"/>
                  </a:cubicBezTo>
                  <a:cubicBezTo>
                    <a:pt x="197" y="2107"/>
                    <a:pt x="231" y="2098"/>
                    <a:pt x="262" y="2080"/>
                  </a:cubicBezTo>
                  <a:cubicBezTo>
                    <a:pt x="559" y="1943"/>
                    <a:pt x="861" y="1915"/>
                    <a:pt x="1164" y="1915"/>
                  </a:cubicBezTo>
                  <a:cubicBezTo>
                    <a:pt x="1380" y="1915"/>
                    <a:pt x="1596" y="1929"/>
                    <a:pt x="1810" y="1929"/>
                  </a:cubicBezTo>
                  <a:cubicBezTo>
                    <a:pt x="1895" y="1929"/>
                    <a:pt x="1980" y="1927"/>
                    <a:pt x="2065" y="1920"/>
                  </a:cubicBezTo>
                  <a:cubicBezTo>
                    <a:pt x="3001" y="1875"/>
                    <a:pt x="3229" y="1692"/>
                    <a:pt x="3229" y="756"/>
                  </a:cubicBezTo>
                  <a:cubicBezTo>
                    <a:pt x="3229" y="665"/>
                    <a:pt x="3229" y="574"/>
                    <a:pt x="3229" y="482"/>
                  </a:cubicBezTo>
                  <a:cubicBezTo>
                    <a:pt x="3213" y="199"/>
                    <a:pt x="3100" y="46"/>
                    <a:pt x="2926" y="46"/>
                  </a:cubicBezTo>
                  <a:cubicBezTo>
                    <a:pt x="2848" y="46"/>
                    <a:pt x="2758" y="76"/>
                    <a:pt x="2659" y="140"/>
                  </a:cubicBezTo>
                  <a:cubicBezTo>
                    <a:pt x="2468" y="263"/>
                    <a:pt x="2295" y="331"/>
                    <a:pt x="2127" y="331"/>
                  </a:cubicBezTo>
                  <a:cubicBezTo>
                    <a:pt x="1952" y="331"/>
                    <a:pt x="1783" y="257"/>
                    <a:pt x="1609" y="94"/>
                  </a:cubicBezTo>
                  <a:cubicBezTo>
                    <a:pt x="1566" y="52"/>
                    <a:pt x="1506" y="0"/>
                    <a:pt x="1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60"/>
            <p:cNvSpPr/>
            <p:nvPr/>
          </p:nvSpPr>
          <p:spPr>
            <a:xfrm>
              <a:off x="7171087" y="3504502"/>
              <a:ext cx="122378" cy="75242"/>
            </a:xfrm>
            <a:custGeom>
              <a:avLst/>
              <a:gdLst/>
              <a:ahLst/>
              <a:cxnLst/>
              <a:rect l="l" t="t" r="r" b="b"/>
              <a:pathLst>
                <a:path w="4772" h="2934" extrusionOk="0">
                  <a:moveTo>
                    <a:pt x="3714" y="1"/>
                  </a:moveTo>
                  <a:cubicBezTo>
                    <a:pt x="3694" y="1"/>
                    <a:pt x="3673" y="2"/>
                    <a:pt x="3653" y="5"/>
                  </a:cubicBezTo>
                  <a:lnTo>
                    <a:pt x="3539" y="5"/>
                  </a:lnTo>
                  <a:cubicBezTo>
                    <a:pt x="3173" y="51"/>
                    <a:pt x="3036" y="233"/>
                    <a:pt x="3173" y="530"/>
                  </a:cubicBezTo>
                  <a:cubicBezTo>
                    <a:pt x="3196" y="644"/>
                    <a:pt x="3128" y="644"/>
                    <a:pt x="3082" y="667"/>
                  </a:cubicBezTo>
                  <a:cubicBezTo>
                    <a:pt x="2626" y="918"/>
                    <a:pt x="2192" y="1169"/>
                    <a:pt x="1735" y="1375"/>
                  </a:cubicBezTo>
                  <a:cubicBezTo>
                    <a:pt x="1484" y="1489"/>
                    <a:pt x="1393" y="1603"/>
                    <a:pt x="1553" y="1831"/>
                  </a:cubicBezTo>
                  <a:cubicBezTo>
                    <a:pt x="1690" y="2014"/>
                    <a:pt x="1576" y="2082"/>
                    <a:pt x="1461" y="2151"/>
                  </a:cubicBezTo>
                  <a:cubicBezTo>
                    <a:pt x="1300" y="2215"/>
                    <a:pt x="1139" y="2280"/>
                    <a:pt x="969" y="2280"/>
                  </a:cubicBezTo>
                  <a:cubicBezTo>
                    <a:pt x="899" y="2280"/>
                    <a:pt x="827" y="2269"/>
                    <a:pt x="754" y="2242"/>
                  </a:cubicBezTo>
                  <a:cubicBezTo>
                    <a:pt x="704" y="2224"/>
                    <a:pt x="659" y="2216"/>
                    <a:pt x="617" y="2216"/>
                  </a:cubicBezTo>
                  <a:cubicBezTo>
                    <a:pt x="390" y="2216"/>
                    <a:pt x="265" y="2446"/>
                    <a:pt x="92" y="2561"/>
                  </a:cubicBezTo>
                  <a:cubicBezTo>
                    <a:pt x="1" y="2607"/>
                    <a:pt x="92" y="2744"/>
                    <a:pt x="138" y="2813"/>
                  </a:cubicBezTo>
                  <a:cubicBezTo>
                    <a:pt x="200" y="2906"/>
                    <a:pt x="271" y="2933"/>
                    <a:pt x="348" y="2933"/>
                  </a:cubicBezTo>
                  <a:cubicBezTo>
                    <a:pt x="440" y="2933"/>
                    <a:pt x="540" y="2893"/>
                    <a:pt x="640" y="2881"/>
                  </a:cubicBezTo>
                  <a:cubicBezTo>
                    <a:pt x="1051" y="2835"/>
                    <a:pt x="1393" y="2676"/>
                    <a:pt x="1781" y="2561"/>
                  </a:cubicBezTo>
                  <a:cubicBezTo>
                    <a:pt x="2078" y="2493"/>
                    <a:pt x="2283" y="2288"/>
                    <a:pt x="2397" y="1991"/>
                  </a:cubicBezTo>
                  <a:cubicBezTo>
                    <a:pt x="2489" y="1785"/>
                    <a:pt x="2626" y="1626"/>
                    <a:pt x="2831" y="1489"/>
                  </a:cubicBezTo>
                  <a:cubicBezTo>
                    <a:pt x="3014" y="1397"/>
                    <a:pt x="3196" y="1283"/>
                    <a:pt x="3379" y="1146"/>
                  </a:cubicBezTo>
                  <a:cubicBezTo>
                    <a:pt x="3641" y="936"/>
                    <a:pt x="3917" y="713"/>
                    <a:pt x="4258" y="713"/>
                  </a:cubicBezTo>
                  <a:cubicBezTo>
                    <a:pt x="4362" y="713"/>
                    <a:pt x="4472" y="733"/>
                    <a:pt x="4588" y="781"/>
                  </a:cubicBezTo>
                  <a:cubicBezTo>
                    <a:pt x="4601" y="785"/>
                    <a:pt x="4613" y="787"/>
                    <a:pt x="4624" y="787"/>
                  </a:cubicBezTo>
                  <a:cubicBezTo>
                    <a:pt x="4673" y="787"/>
                    <a:pt x="4707" y="750"/>
                    <a:pt x="4725" y="713"/>
                  </a:cubicBezTo>
                  <a:cubicBezTo>
                    <a:pt x="4771" y="598"/>
                    <a:pt x="4680" y="598"/>
                    <a:pt x="4634" y="553"/>
                  </a:cubicBezTo>
                  <a:cubicBezTo>
                    <a:pt x="4406" y="484"/>
                    <a:pt x="4246" y="347"/>
                    <a:pt x="4086" y="165"/>
                  </a:cubicBezTo>
                  <a:cubicBezTo>
                    <a:pt x="3987" y="65"/>
                    <a:pt x="3853" y="1"/>
                    <a:pt x="3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60"/>
            <p:cNvSpPr/>
            <p:nvPr/>
          </p:nvSpPr>
          <p:spPr>
            <a:xfrm>
              <a:off x="6636069" y="3159030"/>
              <a:ext cx="48597" cy="74601"/>
            </a:xfrm>
            <a:custGeom>
              <a:avLst/>
              <a:gdLst/>
              <a:ahLst/>
              <a:cxnLst/>
              <a:rect l="l" t="t" r="r" b="b"/>
              <a:pathLst>
                <a:path w="1895" h="2909" extrusionOk="0">
                  <a:moveTo>
                    <a:pt x="1081" y="0"/>
                  </a:moveTo>
                  <a:cubicBezTo>
                    <a:pt x="981" y="0"/>
                    <a:pt x="879" y="22"/>
                    <a:pt x="776" y="78"/>
                  </a:cubicBezTo>
                  <a:lnTo>
                    <a:pt x="731" y="123"/>
                  </a:lnTo>
                  <a:cubicBezTo>
                    <a:pt x="845" y="443"/>
                    <a:pt x="594" y="466"/>
                    <a:pt x="411" y="557"/>
                  </a:cubicBezTo>
                  <a:cubicBezTo>
                    <a:pt x="274" y="648"/>
                    <a:pt x="160" y="785"/>
                    <a:pt x="137" y="968"/>
                  </a:cubicBezTo>
                  <a:cubicBezTo>
                    <a:pt x="92" y="1333"/>
                    <a:pt x="23" y="1675"/>
                    <a:pt x="69" y="2063"/>
                  </a:cubicBezTo>
                  <a:cubicBezTo>
                    <a:pt x="69" y="2200"/>
                    <a:pt x="69" y="2360"/>
                    <a:pt x="69" y="2520"/>
                  </a:cubicBezTo>
                  <a:cubicBezTo>
                    <a:pt x="69" y="2657"/>
                    <a:pt x="0" y="2839"/>
                    <a:pt x="183" y="2885"/>
                  </a:cubicBezTo>
                  <a:cubicBezTo>
                    <a:pt x="220" y="2901"/>
                    <a:pt x="255" y="2908"/>
                    <a:pt x="289" y="2908"/>
                  </a:cubicBezTo>
                  <a:cubicBezTo>
                    <a:pt x="404" y="2908"/>
                    <a:pt x="506" y="2826"/>
                    <a:pt x="594" y="2702"/>
                  </a:cubicBezTo>
                  <a:cubicBezTo>
                    <a:pt x="913" y="2292"/>
                    <a:pt x="1256" y="1904"/>
                    <a:pt x="1575" y="1493"/>
                  </a:cubicBezTo>
                  <a:cubicBezTo>
                    <a:pt x="1803" y="1219"/>
                    <a:pt x="1895" y="899"/>
                    <a:pt x="1849" y="534"/>
                  </a:cubicBezTo>
                  <a:cubicBezTo>
                    <a:pt x="1826" y="306"/>
                    <a:pt x="1689" y="146"/>
                    <a:pt x="1507" y="100"/>
                  </a:cubicBezTo>
                  <a:cubicBezTo>
                    <a:pt x="1371" y="46"/>
                    <a:pt x="1228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60"/>
            <p:cNvSpPr/>
            <p:nvPr/>
          </p:nvSpPr>
          <p:spPr>
            <a:xfrm>
              <a:off x="7588468" y="3434797"/>
              <a:ext cx="59112" cy="73781"/>
            </a:xfrm>
            <a:custGeom>
              <a:avLst/>
              <a:gdLst/>
              <a:ahLst/>
              <a:cxnLst/>
              <a:rect l="l" t="t" r="r" b="b"/>
              <a:pathLst>
                <a:path w="2305" h="2877" extrusionOk="0">
                  <a:moveTo>
                    <a:pt x="79" y="1"/>
                  </a:moveTo>
                  <a:cubicBezTo>
                    <a:pt x="21" y="1"/>
                    <a:pt x="0" y="73"/>
                    <a:pt x="0" y="167"/>
                  </a:cubicBezTo>
                  <a:cubicBezTo>
                    <a:pt x="0" y="349"/>
                    <a:pt x="457" y="874"/>
                    <a:pt x="616" y="874"/>
                  </a:cubicBezTo>
                  <a:cubicBezTo>
                    <a:pt x="959" y="874"/>
                    <a:pt x="982" y="1057"/>
                    <a:pt x="822" y="1239"/>
                  </a:cubicBezTo>
                  <a:cubicBezTo>
                    <a:pt x="548" y="1559"/>
                    <a:pt x="639" y="1993"/>
                    <a:pt x="411" y="2312"/>
                  </a:cubicBezTo>
                  <a:cubicBezTo>
                    <a:pt x="365" y="2381"/>
                    <a:pt x="411" y="2495"/>
                    <a:pt x="502" y="2563"/>
                  </a:cubicBezTo>
                  <a:cubicBezTo>
                    <a:pt x="685" y="2700"/>
                    <a:pt x="867" y="2814"/>
                    <a:pt x="1096" y="2860"/>
                  </a:cubicBezTo>
                  <a:cubicBezTo>
                    <a:pt x="1128" y="2868"/>
                    <a:pt x="1169" y="2876"/>
                    <a:pt x="1210" y="2876"/>
                  </a:cubicBezTo>
                  <a:cubicBezTo>
                    <a:pt x="1286" y="2876"/>
                    <a:pt x="1363" y="2849"/>
                    <a:pt x="1392" y="2746"/>
                  </a:cubicBezTo>
                  <a:cubicBezTo>
                    <a:pt x="1448" y="2549"/>
                    <a:pt x="1565" y="2491"/>
                    <a:pt x="1689" y="2491"/>
                  </a:cubicBezTo>
                  <a:cubicBezTo>
                    <a:pt x="1766" y="2491"/>
                    <a:pt x="1847" y="2514"/>
                    <a:pt x="1917" y="2540"/>
                  </a:cubicBezTo>
                  <a:cubicBezTo>
                    <a:pt x="1973" y="2552"/>
                    <a:pt x="2021" y="2558"/>
                    <a:pt x="2062" y="2558"/>
                  </a:cubicBezTo>
                  <a:cubicBezTo>
                    <a:pt x="2257" y="2558"/>
                    <a:pt x="2297" y="2428"/>
                    <a:pt x="2260" y="2221"/>
                  </a:cubicBezTo>
                  <a:cubicBezTo>
                    <a:pt x="2214" y="2038"/>
                    <a:pt x="2191" y="1878"/>
                    <a:pt x="2260" y="1673"/>
                  </a:cubicBezTo>
                  <a:cubicBezTo>
                    <a:pt x="2298" y="1519"/>
                    <a:pt x="2304" y="1333"/>
                    <a:pt x="2086" y="1333"/>
                  </a:cubicBezTo>
                  <a:cubicBezTo>
                    <a:pt x="2046" y="1333"/>
                    <a:pt x="1998" y="1339"/>
                    <a:pt x="1940" y="1353"/>
                  </a:cubicBezTo>
                  <a:cubicBezTo>
                    <a:pt x="1932" y="1356"/>
                    <a:pt x="1923" y="1357"/>
                    <a:pt x="1914" y="1357"/>
                  </a:cubicBezTo>
                  <a:cubicBezTo>
                    <a:pt x="1741" y="1357"/>
                    <a:pt x="1392" y="978"/>
                    <a:pt x="1392" y="783"/>
                  </a:cubicBezTo>
                  <a:cubicBezTo>
                    <a:pt x="1461" y="623"/>
                    <a:pt x="1324" y="577"/>
                    <a:pt x="1210" y="532"/>
                  </a:cubicBezTo>
                  <a:cubicBezTo>
                    <a:pt x="867" y="395"/>
                    <a:pt x="479" y="304"/>
                    <a:pt x="183" y="52"/>
                  </a:cubicBezTo>
                  <a:cubicBezTo>
                    <a:pt x="139" y="16"/>
                    <a:pt x="10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60"/>
            <p:cNvSpPr/>
            <p:nvPr/>
          </p:nvSpPr>
          <p:spPr>
            <a:xfrm>
              <a:off x="6319373" y="3012850"/>
              <a:ext cx="60317" cy="55804"/>
            </a:xfrm>
            <a:custGeom>
              <a:avLst/>
              <a:gdLst/>
              <a:ahLst/>
              <a:cxnLst/>
              <a:rect l="l" t="t" r="r" b="b"/>
              <a:pathLst>
                <a:path w="2352" h="2176" extrusionOk="0">
                  <a:moveTo>
                    <a:pt x="1349" y="1"/>
                  </a:moveTo>
                  <a:cubicBezTo>
                    <a:pt x="1256" y="1"/>
                    <a:pt x="1167" y="29"/>
                    <a:pt x="1096" y="94"/>
                  </a:cubicBezTo>
                  <a:cubicBezTo>
                    <a:pt x="937" y="231"/>
                    <a:pt x="822" y="254"/>
                    <a:pt x="640" y="277"/>
                  </a:cubicBezTo>
                  <a:cubicBezTo>
                    <a:pt x="343" y="322"/>
                    <a:pt x="731" y="733"/>
                    <a:pt x="366" y="756"/>
                  </a:cubicBezTo>
                  <a:lnTo>
                    <a:pt x="412" y="847"/>
                  </a:lnTo>
                  <a:lnTo>
                    <a:pt x="480" y="893"/>
                  </a:lnTo>
                  <a:cubicBezTo>
                    <a:pt x="566" y="893"/>
                    <a:pt x="651" y="970"/>
                    <a:pt x="756" y="970"/>
                  </a:cubicBezTo>
                  <a:cubicBezTo>
                    <a:pt x="791" y="970"/>
                    <a:pt x="828" y="961"/>
                    <a:pt x="868" y="939"/>
                  </a:cubicBezTo>
                  <a:cubicBezTo>
                    <a:pt x="914" y="916"/>
                    <a:pt x="971" y="893"/>
                    <a:pt x="1019" y="893"/>
                  </a:cubicBezTo>
                  <a:cubicBezTo>
                    <a:pt x="1068" y="893"/>
                    <a:pt x="1108" y="916"/>
                    <a:pt x="1119" y="984"/>
                  </a:cubicBezTo>
                  <a:cubicBezTo>
                    <a:pt x="1142" y="1098"/>
                    <a:pt x="1005" y="1167"/>
                    <a:pt x="914" y="1190"/>
                  </a:cubicBezTo>
                  <a:cubicBezTo>
                    <a:pt x="883" y="1197"/>
                    <a:pt x="855" y="1200"/>
                    <a:pt x="828" y="1200"/>
                  </a:cubicBezTo>
                  <a:cubicBezTo>
                    <a:pt x="774" y="1200"/>
                    <a:pt x="724" y="1190"/>
                    <a:pt x="663" y="1190"/>
                  </a:cubicBezTo>
                  <a:cubicBezTo>
                    <a:pt x="252" y="1190"/>
                    <a:pt x="1" y="1395"/>
                    <a:pt x="1" y="1715"/>
                  </a:cubicBezTo>
                  <a:cubicBezTo>
                    <a:pt x="1" y="1885"/>
                    <a:pt x="300" y="2176"/>
                    <a:pt x="581" y="2176"/>
                  </a:cubicBezTo>
                  <a:cubicBezTo>
                    <a:pt x="601" y="2176"/>
                    <a:pt x="620" y="2174"/>
                    <a:pt x="640" y="2171"/>
                  </a:cubicBezTo>
                  <a:cubicBezTo>
                    <a:pt x="1142" y="2126"/>
                    <a:pt x="1644" y="1989"/>
                    <a:pt x="1918" y="1486"/>
                  </a:cubicBezTo>
                  <a:cubicBezTo>
                    <a:pt x="2032" y="1304"/>
                    <a:pt x="2146" y="1121"/>
                    <a:pt x="2352" y="984"/>
                  </a:cubicBezTo>
                  <a:cubicBezTo>
                    <a:pt x="2124" y="847"/>
                    <a:pt x="1918" y="779"/>
                    <a:pt x="1918" y="505"/>
                  </a:cubicBezTo>
                  <a:cubicBezTo>
                    <a:pt x="1918" y="234"/>
                    <a:pt x="1617" y="1"/>
                    <a:pt x="1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60"/>
            <p:cNvSpPr/>
            <p:nvPr/>
          </p:nvSpPr>
          <p:spPr>
            <a:xfrm>
              <a:off x="6993722" y="3568411"/>
              <a:ext cx="60317" cy="63112"/>
            </a:xfrm>
            <a:custGeom>
              <a:avLst/>
              <a:gdLst/>
              <a:ahLst/>
              <a:cxnLst/>
              <a:rect l="l" t="t" r="r" b="b"/>
              <a:pathLst>
                <a:path w="2352" h="2461" extrusionOk="0">
                  <a:moveTo>
                    <a:pt x="799" y="1"/>
                  </a:moveTo>
                  <a:cubicBezTo>
                    <a:pt x="548" y="47"/>
                    <a:pt x="389" y="92"/>
                    <a:pt x="297" y="252"/>
                  </a:cubicBezTo>
                  <a:cubicBezTo>
                    <a:pt x="160" y="503"/>
                    <a:pt x="69" y="754"/>
                    <a:pt x="46" y="1051"/>
                  </a:cubicBezTo>
                  <a:cubicBezTo>
                    <a:pt x="1" y="1302"/>
                    <a:pt x="274" y="1256"/>
                    <a:pt x="366" y="1393"/>
                  </a:cubicBezTo>
                  <a:cubicBezTo>
                    <a:pt x="617" y="1758"/>
                    <a:pt x="936" y="2055"/>
                    <a:pt x="1302" y="2306"/>
                  </a:cubicBezTo>
                  <a:cubicBezTo>
                    <a:pt x="1409" y="2383"/>
                    <a:pt x="1527" y="2460"/>
                    <a:pt x="1642" y="2460"/>
                  </a:cubicBezTo>
                  <a:cubicBezTo>
                    <a:pt x="1697" y="2460"/>
                    <a:pt x="1752" y="2442"/>
                    <a:pt x="1804" y="2398"/>
                  </a:cubicBezTo>
                  <a:cubicBezTo>
                    <a:pt x="1964" y="2238"/>
                    <a:pt x="2123" y="2055"/>
                    <a:pt x="2009" y="1804"/>
                  </a:cubicBezTo>
                  <a:cubicBezTo>
                    <a:pt x="1941" y="1690"/>
                    <a:pt x="1986" y="1599"/>
                    <a:pt x="2078" y="1530"/>
                  </a:cubicBezTo>
                  <a:cubicBezTo>
                    <a:pt x="2352" y="1302"/>
                    <a:pt x="2192" y="1165"/>
                    <a:pt x="1964" y="1097"/>
                  </a:cubicBezTo>
                  <a:cubicBezTo>
                    <a:pt x="1530" y="914"/>
                    <a:pt x="1165" y="640"/>
                    <a:pt x="982" y="184"/>
                  </a:cubicBezTo>
                  <a:cubicBezTo>
                    <a:pt x="914" y="69"/>
                    <a:pt x="845" y="1"/>
                    <a:pt x="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60"/>
            <p:cNvSpPr/>
            <p:nvPr/>
          </p:nvSpPr>
          <p:spPr>
            <a:xfrm>
              <a:off x="6385948" y="2450647"/>
              <a:ext cx="77448" cy="63548"/>
            </a:xfrm>
            <a:custGeom>
              <a:avLst/>
              <a:gdLst/>
              <a:ahLst/>
              <a:cxnLst/>
              <a:rect l="l" t="t" r="r" b="b"/>
              <a:pathLst>
                <a:path w="3020" h="2478" extrusionOk="0">
                  <a:moveTo>
                    <a:pt x="192" y="0"/>
                  </a:moveTo>
                  <a:cubicBezTo>
                    <a:pt x="94" y="0"/>
                    <a:pt x="1" y="75"/>
                    <a:pt x="75" y="149"/>
                  </a:cubicBezTo>
                  <a:cubicBezTo>
                    <a:pt x="372" y="538"/>
                    <a:pt x="463" y="1017"/>
                    <a:pt x="760" y="1382"/>
                  </a:cubicBezTo>
                  <a:cubicBezTo>
                    <a:pt x="920" y="1565"/>
                    <a:pt x="1239" y="1679"/>
                    <a:pt x="1057" y="2021"/>
                  </a:cubicBezTo>
                  <a:lnTo>
                    <a:pt x="1102" y="2112"/>
                  </a:lnTo>
                  <a:cubicBezTo>
                    <a:pt x="1376" y="2249"/>
                    <a:pt x="1627" y="2409"/>
                    <a:pt x="1879" y="2478"/>
                  </a:cubicBezTo>
                  <a:cubicBezTo>
                    <a:pt x="2221" y="2478"/>
                    <a:pt x="2837" y="2067"/>
                    <a:pt x="2951" y="1793"/>
                  </a:cubicBezTo>
                  <a:cubicBezTo>
                    <a:pt x="3020" y="1610"/>
                    <a:pt x="2929" y="1519"/>
                    <a:pt x="2746" y="1496"/>
                  </a:cubicBezTo>
                  <a:cubicBezTo>
                    <a:pt x="2472" y="1451"/>
                    <a:pt x="2107" y="1587"/>
                    <a:pt x="1993" y="1154"/>
                  </a:cubicBezTo>
                  <a:cubicBezTo>
                    <a:pt x="1993" y="1108"/>
                    <a:pt x="1901" y="1108"/>
                    <a:pt x="1856" y="1085"/>
                  </a:cubicBezTo>
                  <a:cubicBezTo>
                    <a:pt x="1354" y="903"/>
                    <a:pt x="966" y="606"/>
                    <a:pt x="623" y="218"/>
                  </a:cubicBezTo>
                  <a:cubicBezTo>
                    <a:pt x="509" y="104"/>
                    <a:pt x="395" y="35"/>
                    <a:pt x="258" y="13"/>
                  </a:cubicBezTo>
                  <a:cubicBezTo>
                    <a:pt x="237" y="4"/>
                    <a:pt x="215" y="0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60"/>
            <p:cNvSpPr/>
            <p:nvPr/>
          </p:nvSpPr>
          <p:spPr>
            <a:xfrm>
              <a:off x="6668844" y="3251970"/>
              <a:ext cx="48033" cy="80320"/>
            </a:xfrm>
            <a:custGeom>
              <a:avLst/>
              <a:gdLst/>
              <a:ahLst/>
              <a:cxnLst/>
              <a:rect l="l" t="t" r="r" b="b"/>
              <a:pathLst>
                <a:path w="1873" h="3132" extrusionOk="0">
                  <a:moveTo>
                    <a:pt x="1065" y="1"/>
                  </a:moveTo>
                  <a:cubicBezTo>
                    <a:pt x="1009" y="1"/>
                    <a:pt x="957" y="17"/>
                    <a:pt x="914" y="60"/>
                  </a:cubicBezTo>
                  <a:cubicBezTo>
                    <a:pt x="685" y="288"/>
                    <a:pt x="434" y="516"/>
                    <a:pt x="252" y="768"/>
                  </a:cubicBezTo>
                  <a:cubicBezTo>
                    <a:pt x="115" y="950"/>
                    <a:pt x="0" y="1201"/>
                    <a:pt x="343" y="1384"/>
                  </a:cubicBezTo>
                  <a:cubicBezTo>
                    <a:pt x="525" y="1475"/>
                    <a:pt x="411" y="1726"/>
                    <a:pt x="503" y="1863"/>
                  </a:cubicBezTo>
                  <a:cubicBezTo>
                    <a:pt x="503" y="1954"/>
                    <a:pt x="503" y="2023"/>
                    <a:pt x="457" y="2091"/>
                  </a:cubicBezTo>
                  <a:cubicBezTo>
                    <a:pt x="229" y="2297"/>
                    <a:pt x="160" y="2594"/>
                    <a:pt x="137" y="2890"/>
                  </a:cubicBezTo>
                  <a:cubicBezTo>
                    <a:pt x="115" y="2959"/>
                    <a:pt x="46" y="3027"/>
                    <a:pt x="137" y="3096"/>
                  </a:cubicBezTo>
                  <a:cubicBezTo>
                    <a:pt x="173" y="3123"/>
                    <a:pt x="206" y="3132"/>
                    <a:pt x="236" y="3132"/>
                  </a:cubicBezTo>
                  <a:cubicBezTo>
                    <a:pt x="282" y="3132"/>
                    <a:pt x="324" y="3110"/>
                    <a:pt x="366" y="3096"/>
                  </a:cubicBezTo>
                  <a:cubicBezTo>
                    <a:pt x="845" y="2913"/>
                    <a:pt x="1187" y="2616"/>
                    <a:pt x="1279" y="2091"/>
                  </a:cubicBezTo>
                  <a:cubicBezTo>
                    <a:pt x="1302" y="1954"/>
                    <a:pt x="1347" y="1818"/>
                    <a:pt x="1461" y="1726"/>
                  </a:cubicBezTo>
                  <a:cubicBezTo>
                    <a:pt x="1872" y="1315"/>
                    <a:pt x="1872" y="1338"/>
                    <a:pt x="1416" y="950"/>
                  </a:cubicBezTo>
                  <a:cubicBezTo>
                    <a:pt x="1187" y="768"/>
                    <a:pt x="959" y="585"/>
                    <a:pt x="1187" y="243"/>
                  </a:cubicBezTo>
                  <a:cubicBezTo>
                    <a:pt x="1233" y="174"/>
                    <a:pt x="1256" y="60"/>
                    <a:pt x="1165" y="14"/>
                  </a:cubicBezTo>
                  <a:cubicBezTo>
                    <a:pt x="1131" y="6"/>
                    <a:pt x="1098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60"/>
            <p:cNvSpPr/>
            <p:nvPr/>
          </p:nvSpPr>
          <p:spPr>
            <a:xfrm>
              <a:off x="5301424" y="2783245"/>
              <a:ext cx="59137" cy="86860"/>
            </a:xfrm>
            <a:custGeom>
              <a:avLst/>
              <a:gdLst/>
              <a:ahLst/>
              <a:cxnLst/>
              <a:rect l="l" t="t" r="r" b="b"/>
              <a:pathLst>
                <a:path w="2306" h="3387" extrusionOk="0">
                  <a:moveTo>
                    <a:pt x="772" y="1"/>
                  </a:moveTo>
                  <a:cubicBezTo>
                    <a:pt x="679" y="1"/>
                    <a:pt x="589" y="41"/>
                    <a:pt x="571" y="168"/>
                  </a:cubicBezTo>
                  <a:cubicBezTo>
                    <a:pt x="548" y="328"/>
                    <a:pt x="480" y="373"/>
                    <a:pt x="343" y="373"/>
                  </a:cubicBezTo>
                  <a:cubicBezTo>
                    <a:pt x="1" y="373"/>
                    <a:pt x="115" y="716"/>
                    <a:pt x="183" y="739"/>
                  </a:cubicBezTo>
                  <a:cubicBezTo>
                    <a:pt x="571" y="944"/>
                    <a:pt x="480" y="1309"/>
                    <a:pt x="548" y="1629"/>
                  </a:cubicBezTo>
                  <a:cubicBezTo>
                    <a:pt x="708" y="2245"/>
                    <a:pt x="1119" y="2702"/>
                    <a:pt x="1347" y="3272"/>
                  </a:cubicBezTo>
                  <a:cubicBezTo>
                    <a:pt x="1393" y="3386"/>
                    <a:pt x="1507" y="3341"/>
                    <a:pt x="1621" y="3364"/>
                  </a:cubicBezTo>
                  <a:cubicBezTo>
                    <a:pt x="1735" y="3341"/>
                    <a:pt x="1895" y="3295"/>
                    <a:pt x="2055" y="3295"/>
                  </a:cubicBezTo>
                  <a:cubicBezTo>
                    <a:pt x="2123" y="3272"/>
                    <a:pt x="2215" y="3272"/>
                    <a:pt x="2260" y="3204"/>
                  </a:cubicBezTo>
                  <a:cubicBezTo>
                    <a:pt x="2306" y="3090"/>
                    <a:pt x="2215" y="3044"/>
                    <a:pt x="2146" y="2998"/>
                  </a:cubicBezTo>
                  <a:cubicBezTo>
                    <a:pt x="1964" y="2793"/>
                    <a:pt x="1849" y="2610"/>
                    <a:pt x="2032" y="2336"/>
                  </a:cubicBezTo>
                  <a:cubicBezTo>
                    <a:pt x="2169" y="2131"/>
                    <a:pt x="1918" y="2085"/>
                    <a:pt x="1827" y="2040"/>
                  </a:cubicBezTo>
                  <a:cubicBezTo>
                    <a:pt x="1770" y="2012"/>
                    <a:pt x="1698" y="1991"/>
                    <a:pt x="1632" y="1991"/>
                  </a:cubicBezTo>
                  <a:cubicBezTo>
                    <a:pt x="1537" y="1991"/>
                    <a:pt x="1452" y="2033"/>
                    <a:pt x="1439" y="2154"/>
                  </a:cubicBezTo>
                  <a:cubicBezTo>
                    <a:pt x="1439" y="2291"/>
                    <a:pt x="1399" y="2325"/>
                    <a:pt x="1350" y="2325"/>
                  </a:cubicBezTo>
                  <a:cubicBezTo>
                    <a:pt x="1302" y="2325"/>
                    <a:pt x="1245" y="2291"/>
                    <a:pt x="1210" y="2291"/>
                  </a:cubicBezTo>
                  <a:cubicBezTo>
                    <a:pt x="1073" y="2268"/>
                    <a:pt x="1051" y="2177"/>
                    <a:pt x="1119" y="2040"/>
                  </a:cubicBezTo>
                  <a:cubicBezTo>
                    <a:pt x="1233" y="1811"/>
                    <a:pt x="1324" y="1560"/>
                    <a:pt x="1416" y="1332"/>
                  </a:cubicBezTo>
                  <a:cubicBezTo>
                    <a:pt x="1530" y="1058"/>
                    <a:pt x="1484" y="876"/>
                    <a:pt x="1210" y="762"/>
                  </a:cubicBezTo>
                  <a:cubicBezTo>
                    <a:pt x="1005" y="670"/>
                    <a:pt x="845" y="556"/>
                    <a:pt x="982" y="305"/>
                  </a:cubicBezTo>
                  <a:cubicBezTo>
                    <a:pt x="1028" y="191"/>
                    <a:pt x="1005" y="54"/>
                    <a:pt x="845" y="8"/>
                  </a:cubicBezTo>
                  <a:cubicBezTo>
                    <a:pt x="821" y="4"/>
                    <a:pt x="797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60"/>
            <p:cNvSpPr/>
            <p:nvPr/>
          </p:nvSpPr>
          <p:spPr>
            <a:xfrm>
              <a:off x="7360864" y="3638141"/>
              <a:ext cx="75422" cy="60830"/>
            </a:xfrm>
            <a:custGeom>
              <a:avLst/>
              <a:gdLst/>
              <a:ahLst/>
              <a:cxnLst/>
              <a:rect l="l" t="t" r="r" b="b"/>
              <a:pathLst>
                <a:path w="2941" h="2372" extrusionOk="0">
                  <a:moveTo>
                    <a:pt x="1555" y="1"/>
                  </a:moveTo>
                  <a:cubicBezTo>
                    <a:pt x="1510" y="1"/>
                    <a:pt x="1469" y="16"/>
                    <a:pt x="1457" y="67"/>
                  </a:cubicBezTo>
                  <a:cubicBezTo>
                    <a:pt x="1411" y="158"/>
                    <a:pt x="1480" y="249"/>
                    <a:pt x="1525" y="295"/>
                  </a:cubicBezTo>
                  <a:cubicBezTo>
                    <a:pt x="1731" y="432"/>
                    <a:pt x="1731" y="637"/>
                    <a:pt x="1845" y="843"/>
                  </a:cubicBezTo>
                  <a:cubicBezTo>
                    <a:pt x="1793" y="862"/>
                    <a:pt x="1742" y="867"/>
                    <a:pt x="1693" y="867"/>
                  </a:cubicBezTo>
                  <a:cubicBezTo>
                    <a:pt x="1644" y="867"/>
                    <a:pt x="1597" y="862"/>
                    <a:pt x="1554" y="862"/>
                  </a:cubicBezTo>
                  <a:cubicBezTo>
                    <a:pt x="1486" y="862"/>
                    <a:pt x="1428" y="874"/>
                    <a:pt x="1388" y="934"/>
                  </a:cubicBezTo>
                  <a:cubicBezTo>
                    <a:pt x="1298" y="1085"/>
                    <a:pt x="1212" y="1143"/>
                    <a:pt x="1126" y="1143"/>
                  </a:cubicBezTo>
                  <a:cubicBezTo>
                    <a:pt x="1018" y="1143"/>
                    <a:pt x="910" y="1049"/>
                    <a:pt x="795" y="934"/>
                  </a:cubicBezTo>
                  <a:cubicBezTo>
                    <a:pt x="726" y="866"/>
                    <a:pt x="612" y="820"/>
                    <a:pt x="498" y="797"/>
                  </a:cubicBezTo>
                  <a:cubicBezTo>
                    <a:pt x="412" y="783"/>
                    <a:pt x="340" y="774"/>
                    <a:pt x="280" y="774"/>
                  </a:cubicBezTo>
                  <a:cubicBezTo>
                    <a:pt x="54" y="774"/>
                    <a:pt x="1" y="893"/>
                    <a:pt x="19" y="1254"/>
                  </a:cubicBezTo>
                  <a:cubicBezTo>
                    <a:pt x="42" y="1687"/>
                    <a:pt x="316" y="2007"/>
                    <a:pt x="635" y="2281"/>
                  </a:cubicBezTo>
                  <a:cubicBezTo>
                    <a:pt x="704" y="2349"/>
                    <a:pt x="783" y="2372"/>
                    <a:pt x="869" y="2372"/>
                  </a:cubicBezTo>
                  <a:cubicBezTo>
                    <a:pt x="955" y="2372"/>
                    <a:pt x="1046" y="2349"/>
                    <a:pt x="1137" y="2326"/>
                  </a:cubicBezTo>
                  <a:cubicBezTo>
                    <a:pt x="1297" y="2235"/>
                    <a:pt x="1297" y="2075"/>
                    <a:pt x="1297" y="1915"/>
                  </a:cubicBezTo>
                  <a:cubicBezTo>
                    <a:pt x="1274" y="1664"/>
                    <a:pt x="1320" y="1368"/>
                    <a:pt x="1571" y="1276"/>
                  </a:cubicBezTo>
                  <a:cubicBezTo>
                    <a:pt x="1842" y="1186"/>
                    <a:pt x="2128" y="1067"/>
                    <a:pt x="2428" y="1067"/>
                  </a:cubicBezTo>
                  <a:cubicBezTo>
                    <a:pt x="2507" y="1067"/>
                    <a:pt x="2586" y="1075"/>
                    <a:pt x="2667" y="1094"/>
                  </a:cubicBezTo>
                  <a:cubicBezTo>
                    <a:pt x="2716" y="1106"/>
                    <a:pt x="2760" y="1126"/>
                    <a:pt x="2800" y="1126"/>
                  </a:cubicBezTo>
                  <a:cubicBezTo>
                    <a:pt x="2833" y="1126"/>
                    <a:pt x="2864" y="1112"/>
                    <a:pt x="2895" y="1071"/>
                  </a:cubicBezTo>
                  <a:cubicBezTo>
                    <a:pt x="2940" y="1002"/>
                    <a:pt x="2940" y="888"/>
                    <a:pt x="2872" y="820"/>
                  </a:cubicBezTo>
                  <a:cubicBezTo>
                    <a:pt x="2575" y="409"/>
                    <a:pt x="2164" y="135"/>
                    <a:pt x="1662" y="21"/>
                  </a:cubicBezTo>
                  <a:cubicBezTo>
                    <a:pt x="1632" y="11"/>
                    <a:pt x="1592" y="1"/>
                    <a:pt x="1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60"/>
            <p:cNvSpPr/>
            <p:nvPr/>
          </p:nvSpPr>
          <p:spPr>
            <a:xfrm>
              <a:off x="7009520" y="3242686"/>
              <a:ext cx="62676" cy="43084"/>
            </a:xfrm>
            <a:custGeom>
              <a:avLst/>
              <a:gdLst/>
              <a:ahLst/>
              <a:cxnLst/>
              <a:rect l="l" t="t" r="r" b="b"/>
              <a:pathLst>
                <a:path w="2444" h="1680" extrusionOk="0">
                  <a:moveTo>
                    <a:pt x="689" y="0"/>
                  </a:moveTo>
                  <a:cubicBezTo>
                    <a:pt x="598" y="0"/>
                    <a:pt x="512" y="71"/>
                    <a:pt x="457" y="125"/>
                  </a:cubicBezTo>
                  <a:cubicBezTo>
                    <a:pt x="343" y="239"/>
                    <a:pt x="1" y="353"/>
                    <a:pt x="183" y="582"/>
                  </a:cubicBezTo>
                  <a:cubicBezTo>
                    <a:pt x="457" y="833"/>
                    <a:pt x="434" y="1015"/>
                    <a:pt x="183" y="1244"/>
                  </a:cubicBezTo>
                  <a:cubicBezTo>
                    <a:pt x="138" y="1266"/>
                    <a:pt x="161" y="1358"/>
                    <a:pt x="138" y="1426"/>
                  </a:cubicBezTo>
                  <a:cubicBezTo>
                    <a:pt x="159" y="1512"/>
                    <a:pt x="120" y="1679"/>
                    <a:pt x="211" y="1679"/>
                  </a:cubicBezTo>
                  <a:cubicBezTo>
                    <a:pt x="216" y="1679"/>
                    <a:pt x="222" y="1679"/>
                    <a:pt x="229" y="1677"/>
                  </a:cubicBezTo>
                  <a:cubicBezTo>
                    <a:pt x="663" y="1655"/>
                    <a:pt x="1096" y="1586"/>
                    <a:pt x="1530" y="1540"/>
                  </a:cubicBezTo>
                  <a:cubicBezTo>
                    <a:pt x="1621" y="1175"/>
                    <a:pt x="1895" y="1175"/>
                    <a:pt x="2169" y="1152"/>
                  </a:cubicBezTo>
                  <a:cubicBezTo>
                    <a:pt x="2306" y="1130"/>
                    <a:pt x="2397" y="1015"/>
                    <a:pt x="2420" y="878"/>
                  </a:cubicBezTo>
                  <a:cubicBezTo>
                    <a:pt x="2443" y="742"/>
                    <a:pt x="2397" y="650"/>
                    <a:pt x="2283" y="582"/>
                  </a:cubicBezTo>
                  <a:cubicBezTo>
                    <a:pt x="2078" y="490"/>
                    <a:pt x="1918" y="376"/>
                    <a:pt x="1736" y="285"/>
                  </a:cubicBezTo>
                  <a:cubicBezTo>
                    <a:pt x="1662" y="239"/>
                    <a:pt x="1588" y="215"/>
                    <a:pt x="1519" y="215"/>
                  </a:cubicBezTo>
                  <a:cubicBezTo>
                    <a:pt x="1417" y="215"/>
                    <a:pt x="1324" y="267"/>
                    <a:pt x="1256" y="376"/>
                  </a:cubicBezTo>
                  <a:cubicBezTo>
                    <a:pt x="1209" y="471"/>
                    <a:pt x="1174" y="506"/>
                    <a:pt x="1142" y="506"/>
                  </a:cubicBezTo>
                  <a:cubicBezTo>
                    <a:pt x="1097" y="506"/>
                    <a:pt x="1059" y="434"/>
                    <a:pt x="1005" y="353"/>
                  </a:cubicBezTo>
                  <a:cubicBezTo>
                    <a:pt x="959" y="285"/>
                    <a:pt x="914" y="194"/>
                    <a:pt x="868" y="125"/>
                  </a:cubicBezTo>
                  <a:cubicBezTo>
                    <a:pt x="813" y="33"/>
                    <a:pt x="750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60"/>
            <p:cNvSpPr/>
            <p:nvPr/>
          </p:nvSpPr>
          <p:spPr>
            <a:xfrm>
              <a:off x="6849722" y="3239455"/>
              <a:ext cx="42750" cy="67600"/>
            </a:xfrm>
            <a:custGeom>
              <a:avLst/>
              <a:gdLst/>
              <a:ahLst/>
              <a:cxnLst/>
              <a:rect l="l" t="t" r="r" b="b"/>
              <a:pathLst>
                <a:path w="1667" h="2636" extrusionOk="0">
                  <a:moveTo>
                    <a:pt x="826" y="0"/>
                  </a:moveTo>
                  <a:cubicBezTo>
                    <a:pt x="764" y="0"/>
                    <a:pt x="700" y="15"/>
                    <a:pt x="640" y="46"/>
                  </a:cubicBezTo>
                  <a:cubicBezTo>
                    <a:pt x="434" y="114"/>
                    <a:pt x="571" y="274"/>
                    <a:pt x="594" y="411"/>
                  </a:cubicBezTo>
                  <a:cubicBezTo>
                    <a:pt x="640" y="685"/>
                    <a:pt x="708" y="1004"/>
                    <a:pt x="457" y="1233"/>
                  </a:cubicBezTo>
                  <a:cubicBezTo>
                    <a:pt x="229" y="1438"/>
                    <a:pt x="160" y="1735"/>
                    <a:pt x="1" y="2054"/>
                  </a:cubicBezTo>
                  <a:cubicBezTo>
                    <a:pt x="297" y="2054"/>
                    <a:pt x="457" y="2123"/>
                    <a:pt x="320" y="2442"/>
                  </a:cubicBezTo>
                  <a:cubicBezTo>
                    <a:pt x="269" y="2545"/>
                    <a:pt x="294" y="2635"/>
                    <a:pt x="387" y="2635"/>
                  </a:cubicBezTo>
                  <a:cubicBezTo>
                    <a:pt x="418" y="2635"/>
                    <a:pt x="457" y="2625"/>
                    <a:pt x="503" y="2602"/>
                  </a:cubicBezTo>
                  <a:cubicBezTo>
                    <a:pt x="777" y="2442"/>
                    <a:pt x="1028" y="2306"/>
                    <a:pt x="1302" y="2169"/>
                  </a:cubicBezTo>
                  <a:cubicBezTo>
                    <a:pt x="1644" y="1986"/>
                    <a:pt x="1667" y="1849"/>
                    <a:pt x="1439" y="1552"/>
                  </a:cubicBezTo>
                  <a:cubicBezTo>
                    <a:pt x="1370" y="1438"/>
                    <a:pt x="1233" y="1370"/>
                    <a:pt x="1347" y="1210"/>
                  </a:cubicBezTo>
                  <a:cubicBezTo>
                    <a:pt x="1598" y="799"/>
                    <a:pt x="1347" y="479"/>
                    <a:pt x="1142" y="183"/>
                  </a:cubicBezTo>
                  <a:cubicBezTo>
                    <a:pt x="1066" y="61"/>
                    <a:pt x="949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60"/>
            <p:cNvSpPr/>
            <p:nvPr/>
          </p:nvSpPr>
          <p:spPr>
            <a:xfrm>
              <a:off x="6770709" y="3451774"/>
              <a:ext cx="47418" cy="65318"/>
            </a:xfrm>
            <a:custGeom>
              <a:avLst/>
              <a:gdLst/>
              <a:ahLst/>
              <a:cxnLst/>
              <a:rect l="l" t="t" r="r" b="b"/>
              <a:pathLst>
                <a:path w="1849" h="2547" extrusionOk="0">
                  <a:moveTo>
                    <a:pt x="119" y="1"/>
                  </a:moveTo>
                  <a:cubicBezTo>
                    <a:pt x="61" y="1"/>
                    <a:pt x="42" y="45"/>
                    <a:pt x="23" y="121"/>
                  </a:cubicBezTo>
                  <a:cubicBezTo>
                    <a:pt x="0" y="303"/>
                    <a:pt x="69" y="440"/>
                    <a:pt x="183" y="555"/>
                  </a:cubicBezTo>
                  <a:cubicBezTo>
                    <a:pt x="388" y="737"/>
                    <a:pt x="594" y="920"/>
                    <a:pt x="388" y="1216"/>
                  </a:cubicBezTo>
                  <a:cubicBezTo>
                    <a:pt x="365" y="1262"/>
                    <a:pt x="388" y="1331"/>
                    <a:pt x="411" y="1399"/>
                  </a:cubicBezTo>
                  <a:cubicBezTo>
                    <a:pt x="502" y="1741"/>
                    <a:pt x="662" y="2061"/>
                    <a:pt x="845" y="2381"/>
                  </a:cubicBezTo>
                  <a:cubicBezTo>
                    <a:pt x="890" y="2495"/>
                    <a:pt x="947" y="2546"/>
                    <a:pt x="1010" y="2546"/>
                  </a:cubicBezTo>
                  <a:cubicBezTo>
                    <a:pt x="1073" y="2546"/>
                    <a:pt x="1141" y="2495"/>
                    <a:pt x="1210" y="2403"/>
                  </a:cubicBezTo>
                  <a:cubicBezTo>
                    <a:pt x="1347" y="2244"/>
                    <a:pt x="1461" y="2038"/>
                    <a:pt x="1666" y="1924"/>
                  </a:cubicBezTo>
                  <a:cubicBezTo>
                    <a:pt x="1803" y="1833"/>
                    <a:pt x="1849" y="1741"/>
                    <a:pt x="1780" y="1582"/>
                  </a:cubicBezTo>
                  <a:cubicBezTo>
                    <a:pt x="1507" y="1011"/>
                    <a:pt x="1324" y="395"/>
                    <a:pt x="594" y="235"/>
                  </a:cubicBezTo>
                  <a:cubicBezTo>
                    <a:pt x="502" y="235"/>
                    <a:pt x="457" y="144"/>
                    <a:pt x="388" y="98"/>
                  </a:cubicBezTo>
                  <a:cubicBezTo>
                    <a:pt x="329" y="59"/>
                    <a:pt x="270" y="2"/>
                    <a:pt x="196" y="2"/>
                  </a:cubicBezTo>
                  <a:cubicBezTo>
                    <a:pt x="184" y="2"/>
                    <a:pt x="172" y="4"/>
                    <a:pt x="160" y="7"/>
                  </a:cubicBezTo>
                  <a:cubicBezTo>
                    <a:pt x="144" y="3"/>
                    <a:pt x="131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60"/>
            <p:cNvSpPr/>
            <p:nvPr/>
          </p:nvSpPr>
          <p:spPr>
            <a:xfrm>
              <a:off x="7033524" y="3711026"/>
              <a:ext cx="48623" cy="64984"/>
            </a:xfrm>
            <a:custGeom>
              <a:avLst/>
              <a:gdLst/>
              <a:ahLst/>
              <a:cxnLst/>
              <a:rect l="l" t="t" r="r" b="b"/>
              <a:pathLst>
                <a:path w="1896" h="2534" extrusionOk="0">
                  <a:moveTo>
                    <a:pt x="266" y="1"/>
                  </a:moveTo>
                  <a:cubicBezTo>
                    <a:pt x="180" y="1"/>
                    <a:pt x="104" y="27"/>
                    <a:pt x="92" y="123"/>
                  </a:cubicBezTo>
                  <a:cubicBezTo>
                    <a:pt x="23" y="352"/>
                    <a:pt x="320" y="306"/>
                    <a:pt x="434" y="375"/>
                  </a:cubicBezTo>
                  <a:cubicBezTo>
                    <a:pt x="571" y="420"/>
                    <a:pt x="754" y="375"/>
                    <a:pt x="777" y="603"/>
                  </a:cubicBezTo>
                  <a:cubicBezTo>
                    <a:pt x="777" y="785"/>
                    <a:pt x="868" y="922"/>
                    <a:pt x="936" y="1082"/>
                  </a:cubicBezTo>
                  <a:cubicBezTo>
                    <a:pt x="1119" y="1516"/>
                    <a:pt x="845" y="1972"/>
                    <a:pt x="389" y="2018"/>
                  </a:cubicBezTo>
                  <a:cubicBezTo>
                    <a:pt x="252" y="2041"/>
                    <a:pt x="92" y="2018"/>
                    <a:pt x="1" y="2178"/>
                  </a:cubicBezTo>
                  <a:cubicBezTo>
                    <a:pt x="183" y="2337"/>
                    <a:pt x="434" y="2360"/>
                    <a:pt x="640" y="2452"/>
                  </a:cubicBezTo>
                  <a:cubicBezTo>
                    <a:pt x="800" y="2507"/>
                    <a:pt x="944" y="2533"/>
                    <a:pt x="1072" y="2533"/>
                  </a:cubicBezTo>
                  <a:cubicBezTo>
                    <a:pt x="1526" y="2533"/>
                    <a:pt x="1778" y="2200"/>
                    <a:pt x="1850" y="1630"/>
                  </a:cubicBezTo>
                  <a:cubicBezTo>
                    <a:pt x="1895" y="945"/>
                    <a:pt x="1210" y="192"/>
                    <a:pt x="480" y="32"/>
                  </a:cubicBezTo>
                  <a:cubicBezTo>
                    <a:pt x="426" y="21"/>
                    <a:pt x="342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60"/>
            <p:cNvSpPr/>
            <p:nvPr/>
          </p:nvSpPr>
          <p:spPr>
            <a:xfrm>
              <a:off x="6326399" y="3118664"/>
              <a:ext cx="52316" cy="43545"/>
            </a:xfrm>
            <a:custGeom>
              <a:avLst/>
              <a:gdLst/>
              <a:ahLst/>
              <a:cxnLst/>
              <a:rect l="l" t="t" r="r" b="b"/>
              <a:pathLst>
                <a:path w="2040" h="1698" extrusionOk="0">
                  <a:moveTo>
                    <a:pt x="1766" y="0"/>
                  </a:moveTo>
                  <a:cubicBezTo>
                    <a:pt x="1736" y="0"/>
                    <a:pt x="1703" y="3"/>
                    <a:pt x="1667" y="8"/>
                  </a:cubicBezTo>
                  <a:cubicBezTo>
                    <a:pt x="1233" y="77"/>
                    <a:pt x="800" y="54"/>
                    <a:pt x="366" y="77"/>
                  </a:cubicBezTo>
                  <a:cubicBezTo>
                    <a:pt x="46" y="99"/>
                    <a:pt x="1" y="214"/>
                    <a:pt x="69" y="510"/>
                  </a:cubicBezTo>
                  <a:cubicBezTo>
                    <a:pt x="138" y="716"/>
                    <a:pt x="252" y="876"/>
                    <a:pt x="457" y="967"/>
                  </a:cubicBezTo>
                  <a:cubicBezTo>
                    <a:pt x="571" y="1012"/>
                    <a:pt x="685" y="1035"/>
                    <a:pt x="617" y="1218"/>
                  </a:cubicBezTo>
                  <a:cubicBezTo>
                    <a:pt x="480" y="1515"/>
                    <a:pt x="617" y="1697"/>
                    <a:pt x="982" y="1697"/>
                  </a:cubicBezTo>
                  <a:cubicBezTo>
                    <a:pt x="1188" y="1652"/>
                    <a:pt x="1530" y="1697"/>
                    <a:pt x="1553" y="1400"/>
                  </a:cubicBezTo>
                  <a:cubicBezTo>
                    <a:pt x="1598" y="1012"/>
                    <a:pt x="1804" y="739"/>
                    <a:pt x="1918" y="419"/>
                  </a:cubicBezTo>
                  <a:cubicBezTo>
                    <a:pt x="2039" y="156"/>
                    <a:pt x="1999" y="0"/>
                    <a:pt x="1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60"/>
            <p:cNvSpPr/>
            <p:nvPr/>
          </p:nvSpPr>
          <p:spPr>
            <a:xfrm>
              <a:off x="6689925" y="3380146"/>
              <a:ext cx="46264" cy="43853"/>
            </a:xfrm>
            <a:custGeom>
              <a:avLst/>
              <a:gdLst/>
              <a:ahLst/>
              <a:cxnLst/>
              <a:rect l="l" t="t" r="r" b="b"/>
              <a:pathLst>
                <a:path w="1804" h="1710" extrusionOk="0">
                  <a:moveTo>
                    <a:pt x="857" y="0"/>
                  </a:moveTo>
                  <a:cubicBezTo>
                    <a:pt x="644" y="0"/>
                    <a:pt x="461" y="140"/>
                    <a:pt x="320" y="335"/>
                  </a:cubicBezTo>
                  <a:cubicBezTo>
                    <a:pt x="137" y="586"/>
                    <a:pt x="114" y="905"/>
                    <a:pt x="46" y="1202"/>
                  </a:cubicBezTo>
                  <a:cubicBezTo>
                    <a:pt x="0" y="1339"/>
                    <a:pt x="114" y="1339"/>
                    <a:pt x="228" y="1339"/>
                  </a:cubicBezTo>
                  <a:cubicBezTo>
                    <a:pt x="525" y="1362"/>
                    <a:pt x="868" y="1316"/>
                    <a:pt x="1073" y="1658"/>
                  </a:cubicBezTo>
                  <a:cubicBezTo>
                    <a:pt x="1091" y="1695"/>
                    <a:pt x="1120" y="1710"/>
                    <a:pt x="1152" y="1710"/>
                  </a:cubicBezTo>
                  <a:cubicBezTo>
                    <a:pt x="1199" y="1710"/>
                    <a:pt x="1251" y="1677"/>
                    <a:pt x="1278" y="1636"/>
                  </a:cubicBezTo>
                  <a:cubicBezTo>
                    <a:pt x="1393" y="1362"/>
                    <a:pt x="1803" y="1225"/>
                    <a:pt x="1666" y="837"/>
                  </a:cubicBezTo>
                  <a:cubicBezTo>
                    <a:pt x="1689" y="563"/>
                    <a:pt x="1666" y="312"/>
                    <a:pt x="1529" y="106"/>
                  </a:cubicBezTo>
                  <a:cubicBezTo>
                    <a:pt x="1489" y="33"/>
                    <a:pt x="1440" y="12"/>
                    <a:pt x="1385" y="12"/>
                  </a:cubicBezTo>
                  <a:cubicBezTo>
                    <a:pt x="1310" y="12"/>
                    <a:pt x="1223" y="53"/>
                    <a:pt x="1135" y="53"/>
                  </a:cubicBezTo>
                  <a:cubicBezTo>
                    <a:pt x="1107" y="53"/>
                    <a:pt x="1078" y="48"/>
                    <a:pt x="1050" y="38"/>
                  </a:cubicBezTo>
                  <a:cubicBezTo>
                    <a:pt x="983" y="12"/>
                    <a:pt x="919" y="0"/>
                    <a:pt x="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60"/>
            <p:cNvSpPr/>
            <p:nvPr/>
          </p:nvSpPr>
          <p:spPr>
            <a:xfrm>
              <a:off x="7904985" y="3634397"/>
              <a:ext cx="45263" cy="55573"/>
            </a:xfrm>
            <a:custGeom>
              <a:avLst/>
              <a:gdLst/>
              <a:ahLst/>
              <a:cxnLst/>
              <a:rect l="l" t="t" r="r" b="b"/>
              <a:pathLst>
                <a:path w="1765" h="2167" extrusionOk="0">
                  <a:moveTo>
                    <a:pt x="1397" y="1"/>
                  </a:moveTo>
                  <a:cubicBezTo>
                    <a:pt x="1327" y="1"/>
                    <a:pt x="1246" y="38"/>
                    <a:pt x="1171" y="76"/>
                  </a:cubicBezTo>
                  <a:cubicBezTo>
                    <a:pt x="760" y="258"/>
                    <a:pt x="463" y="532"/>
                    <a:pt x="258" y="920"/>
                  </a:cubicBezTo>
                  <a:cubicBezTo>
                    <a:pt x="171" y="1094"/>
                    <a:pt x="1" y="1310"/>
                    <a:pt x="361" y="1310"/>
                  </a:cubicBezTo>
                  <a:cubicBezTo>
                    <a:pt x="378" y="1310"/>
                    <a:pt x="397" y="1309"/>
                    <a:pt x="417" y="1308"/>
                  </a:cubicBezTo>
                  <a:cubicBezTo>
                    <a:pt x="486" y="1308"/>
                    <a:pt x="554" y="1308"/>
                    <a:pt x="554" y="1377"/>
                  </a:cubicBezTo>
                  <a:cubicBezTo>
                    <a:pt x="577" y="1628"/>
                    <a:pt x="783" y="1628"/>
                    <a:pt x="965" y="1673"/>
                  </a:cubicBezTo>
                  <a:cubicBezTo>
                    <a:pt x="1057" y="1696"/>
                    <a:pt x="1262" y="1719"/>
                    <a:pt x="1125" y="1925"/>
                  </a:cubicBezTo>
                  <a:cubicBezTo>
                    <a:pt x="1079" y="1993"/>
                    <a:pt x="1034" y="2061"/>
                    <a:pt x="1079" y="2107"/>
                  </a:cubicBezTo>
                  <a:cubicBezTo>
                    <a:pt x="1123" y="2151"/>
                    <a:pt x="1175" y="2166"/>
                    <a:pt x="1225" y="2166"/>
                  </a:cubicBezTo>
                  <a:cubicBezTo>
                    <a:pt x="1254" y="2166"/>
                    <a:pt x="1283" y="2161"/>
                    <a:pt x="1308" y="2153"/>
                  </a:cubicBezTo>
                  <a:cubicBezTo>
                    <a:pt x="1559" y="2061"/>
                    <a:pt x="1764" y="1970"/>
                    <a:pt x="1696" y="1651"/>
                  </a:cubicBezTo>
                  <a:cubicBezTo>
                    <a:pt x="1673" y="1514"/>
                    <a:pt x="1696" y="1377"/>
                    <a:pt x="1696" y="1217"/>
                  </a:cubicBezTo>
                  <a:cubicBezTo>
                    <a:pt x="1696" y="1034"/>
                    <a:pt x="1696" y="852"/>
                    <a:pt x="1696" y="646"/>
                  </a:cubicBezTo>
                  <a:cubicBezTo>
                    <a:pt x="1696" y="499"/>
                    <a:pt x="1656" y="446"/>
                    <a:pt x="1587" y="446"/>
                  </a:cubicBezTo>
                  <a:cubicBezTo>
                    <a:pt x="1538" y="446"/>
                    <a:pt x="1474" y="472"/>
                    <a:pt x="1399" y="509"/>
                  </a:cubicBezTo>
                  <a:cubicBezTo>
                    <a:pt x="1353" y="532"/>
                    <a:pt x="1308" y="601"/>
                    <a:pt x="1239" y="646"/>
                  </a:cubicBezTo>
                  <a:cubicBezTo>
                    <a:pt x="1216" y="652"/>
                    <a:pt x="1195" y="655"/>
                    <a:pt x="1175" y="655"/>
                  </a:cubicBezTo>
                  <a:cubicBezTo>
                    <a:pt x="1114" y="655"/>
                    <a:pt x="1062" y="629"/>
                    <a:pt x="1011" y="578"/>
                  </a:cubicBezTo>
                  <a:cubicBezTo>
                    <a:pt x="965" y="487"/>
                    <a:pt x="1034" y="418"/>
                    <a:pt x="1102" y="372"/>
                  </a:cubicBezTo>
                  <a:cubicBezTo>
                    <a:pt x="1148" y="350"/>
                    <a:pt x="1216" y="327"/>
                    <a:pt x="1285" y="304"/>
                  </a:cubicBezTo>
                  <a:cubicBezTo>
                    <a:pt x="1399" y="258"/>
                    <a:pt x="1581" y="235"/>
                    <a:pt x="1536" y="99"/>
                  </a:cubicBezTo>
                  <a:cubicBezTo>
                    <a:pt x="1505" y="26"/>
                    <a:pt x="1455" y="1"/>
                    <a:pt x="1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60"/>
            <p:cNvSpPr/>
            <p:nvPr/>
          </p:nvSpPr>
          <p:spPr>
            <a:xfrm>
              <a:off x="7735391" y="3711693"/>
              <a:ext cx="59137" cy="45469"/>
            </a:xfrm>
            <a:custGeom>
              <a:avLst/>
              <a:gdLst/>
              <a:ahLst/>
              <a:cxnLst/>
              <a:rect l="l" t="t" r="r" b="b"/>
              <a:pathLst>
                <a:path w="2306" h="1773" extrusionOk="0">
                  <a:moveTo>
                    <a:pt x="962" y="1"/>
                  </a:moveTo>
                  <a:cubicBezTo>
                    <a:pt x="870" y="1"/>
                    <a:pt x="743" y="62"/>
                    <a:pt x="525" y="166"/>
                  </a:cubicBezTo>
                  <a:cubicBezTo>
                    <a:pt x="502" y="189"/>
                    <a:pt x="434" y="212"/>
                    <a:pt x="411" y="212"/>
                  </a:cubicBezTo>
                  <a:cubicBezTo>
                    <a:pt x="340" y="191"/>
                    <a:pt x="283" y="181"/>
                    <a:pt x="235" y="181"/>
                  </a:cubicBezTo>
                  <a:cubicBezTo>
                    <a:pt x="23" y="181"/>
                    <a:pt x="23" y="371"/>
                    <a:pt x="23" y="577"/>
                  </a:cubicBezTo>
                  <a:cubicBezTo>
                    <a:pt x="0" y="805"/>
                    <a:pt x="92" y="988"/>
                    <a:pt x="274" y="1102"/>
                  </a:cubicBezTo>
                  <a:cubicBezTo>
                    <a:pt x="311" y="1133"/>
                    <a:pt x="347" y="1145"/>
                    <a:pt x="381" y="1145"/>
                  </a:cubicBezTo>
                  <a:cubicBezTo>
                    <a:pt x="474" y="1145"/>
                    <a:pt x="562" y="1054"/>
                    <a:pt x="662" y="988"/>
                  </a:cubicBezTo>
                  <a:cubicBezTo>
                    <a:pt x="727" y="937"/>
                    <a:pt x="785" y="914"/>
                    <a:pt x="834" y="914"/>
                  </a:cubicBezTo>
                  <a:cubicBezTo>
                    <a:pt x="938" y="914"/>
                    <a:pt x="997" y="1022"/>
                    <a:pt x="982" y="1193"/>
                  </a:cubicBezTo>
                  <a:cubicBezTo>
                    <a:pt x="936" y="1558"/>
                    <a:pt x="1164" y="1718"/>
                    <a:pt x="1484" y="1764"/>
                  </a:cubicBezTo>
                  <a:cubicBezTo>
                    <a:pt x="1522" y="1770"/>
                    <a:pt x="1559" y="1772"/>
                    <a:pt x="1594" y="1772"/>
                  </a:cubicBezTo>
                  <a:cubicBezTo>
                    <a:pt x="1838" y="1772"/>
                    <a:pt x="2029" y="1640"/>
                    <a:pt x="2169" y="1421"/>
                  </a:cubicBezTo>
                  <a:cubicBezTo>
                    <a:pt x="2214" y="1330"/>
                    <a:pt x="2306" y="1239"/>
                    <a:pt x="2191" y="1125"/>
                  </a:cubicBezTo>
                  <a:cubicBezTo>
                    <a:pt x="2153" y="1086"/>
                    <a:pt x="2114" y="1072"/>
                    <a:pt x="2076" y="1072"/>
                  </a:cubicBezTo>
                  <a:cubicBezTo>
                    <a:pt x="2023" y="1072"/>
                    <a:pt x="1970" y="1098"/>
                    <a:pt x="1918" y="1125"/>
                  </a:cubicBezTo>
                  <a:cubicBezTo>
                    <a:pt x="1844" y="1156"/>
                    <a:pt x="1760" y="1188"/>
                    <a:pt x="1689" y="1188"/>
                  </a:cubicBezTo>
                  <a:cubicBezTo>
                    <a:pt x="1607" y="1188"/>
                    <a:pt x="1542" y="1145"/>
                    <a:pt x="1529" y="1010"/>
                  </a:cubicBezTo>
                  <a:cubicBezTo>
                    <a:pt x="1507" y="782"/>
                    <a:pt x="1393" y="622"/>
                    <a:pt x="1301" y="417"/>
                  </a:cubicBezTo>
                  <a:cubicBezTo>
                    <a:pt x="1154" y="123"/>
                    <a:pt x="1093" y="1"/>
                    <a:pt x="9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60"/>
            <p:cNvSpPr/>
            <p:nvPr/>
          </p:nvSpPr>
          <p:spPr>
            <a:xfrm>
              <a:off x="7574414" y="4180212"/>
              <a:ext cx="60907" cy="38519"/>
            </a:xfrm>
            <a:custGeom>
              <a:avLst/>
              <a:gdLst/>
              <a:ahLst/>
              <a:cxnLst/>
              <a:rect l="l" t="t" r="r" b="b"/>
              <a:pathLst>
                <a:path w="2375" h="1502" extrusionOk="0">
                  <a:moveTo>
                    <a:pt x="2114" y="1"/>
                  </a:moveTo>
                  <a:cubicBezTo>
                    <a:pt x="1707" y="1"/>
                    <a:pt x="1330" y="245"/>
                    <a:pt x="922" y="245"/>
                  </a:cubicBezTo>
                  <a:cubicBezTo>
                    <a:pt x="859" y="245"/>
                    <a:pt x="795" y="239"/>
                    <a:pt x="731" y="226"/>
                  </a:cubicBezTo>
                  <a:cubicBezTo>
                    <a:pt x="685" y="226"/>
                    <a:pt x="639" y="271"/>
                    <a:pt x="617" y="317"/>
                  </a:cubicBezTo>
                  <a:cubicBezTo>
                    <a:pt x="548" y="591"/>
                    <a:pt x="320" y="728"/>
                    <a:pt x="137" y="933"/>
                  </a:cubicBezTo>
                  <a:cubicBezTo>
                    <a:pt x="46" y="1047"/>
                    <a:pt x="0" y="1161"/>
                    <a:pt x="92" y="1298"/>
                  </a:cubicBezTo>
                  <a:cubicBezTo>
                    <a:pt x="182" y="1407"/>
                    <a:pt x="287" y="1501"/>
                    <a:pt x="418" y="1501"/>
                  </a:cubicBezTo>
                  <a:cubicBezTo>
                    <a:pt x="452" y="1501"/>
                    <a:pt x="488" y="1495"/>
                    <a:pt x="525" y="1481"/>
                  </a:cubicBezTo>
                  <a:cubicBezTo>
                    <a:pt x="617" y="1435"/>
                    <a:pt x="731" y="1367"/>
                    <a:pt x="822" y="1321"/>
                  </a:cubicBezTo>
                  <a:cubicBezTo>
                    <a:pt x="1233" y="1047"/>
                    <a:pt x="1621" y="751"/>
                    <a:pt x="2123" y="705"/>
                  </a:cubicBezTo>
                  <a:cubicBezTo>
                    <a:pt x="2260" y="705"/>
                    <a:pt x="2351" y="614"/>
                    <a:pt x="2283" y="500"/>
                  </a:cubicBezTo>
                  <a:cubicBezTo>
                    <a:pt x="2214" y="317"/>
                    <a:pt x="2283" y="180"/>
                    <a:pt x="2374" y="43"/>
                  </a:cubicBezTo>
                  <a:lnTo>
                    <a:pt x="2306" y="20"/>
                  </a:lnTo>
                  <a:cubicBezTo>
                    <a:pt x="2241" y="7"/>
                    <a:pt x="2177" y="1"/>
                    <a:pt x="2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60"/>
            <p:cNvSpPr/>
            <p:nvPr/>
          </p:nvSpPr>
          <p:spPr>
            <a:xfrm>
              <a:off x="6476246" y="2416308"/>
              <a:ext cx="54470" cy="67190"/>
            </a:xfrm>
            <a:custGeom>
              <a:avLst/>
              <a:gdLst/>
              <a:ahLst/>
              <a:cxnLst/>
              <a:rect l="l" t="t" r="r" b="b"/>
              <a:pathLst>
                <a:path w="2124" h="2620" extrusionOk="0">
                  <a:moveTo>
                    <a:pt x="1644" y="0"/>
                  </a:moveTo>
                  <a:cubicBezTo>
                    <a:pt x="1560" y="0"/>
                    <a:pt x="1488" y="115"/>
                    <a:pt x="1416" y="187"/>
                  </a:cubicBezTo>
                  <a:cubicBezTo>
                    <a:pt x="1188" y="484"/>
                    <a:pt x="1028" y="827"/>
                    <a:pt x="845" y="1169"/>
                  </a:cubicBezTo>
                  <a:cubicBezTo>
                    <a:pt x="663" y="1534"/>
                    <a:pt x="526" y="1968"/>
                    <a:pt x="184" y="2265"/>
                  </a:cubicBezTo>
                  <a:cubicBezTo>
                    <a:pt x="115" y="2333"/>
                    <a:pt x="1" y="2401"/>
                    <a:pt x="69" y="2493"/>
                  </a:cubicBezTo>
                  <a:cubicBezTo>
                    <a:pt x="107" y="2568"/>
                    <a:pt x="192" y="2613"/>
                    <a:pt x="298" y="2613"/>
                  </a:cubicBezTo>
                  <a:cubicBezTo>
                    <a:pt x="320" y="2613"/>
                    <a:pt x="343" y="2611"/>
                    <a:pt x="366" y="2607"/>
                  </a:cubicBezTo>
                  <a:cubicBezTo>
                    <a:pt x="388" y="2615"/>
                    <a:pt x="407" y="2619"/>
                    <a:pt x="426" y="2619"/>
                  </a:cubicBezTo>
                  <a:cubicBezTo>
                    <a:pt x="507" y="2619"/>
                    <a:pt x="566" y="2548"/>
                    <a:pt x="640" y="2493"/>
                  </a:cubicBezTo>
                  <a:cubicBezTo>
                    <a:pt x="1325" y="1968"/>
                    <a:pt x="1553" y="1146"/>
                    <a:pt x="1987" y="461"/>
                  </a:cubicBezTo>
                  <a:cubicBezTo>
                    <a:pt x="2124" y="256"/>
                    <a:pt x="1850" y="119"/>
                    <a:pt x="1713" y="28"/>
                  </a:cubicBezTo>
                  <a:cubicBezTo>
                    <a:pt x="1689" y="9"/>
                    <a:pt x="1666" y="0"/>
                    <a:pt x="16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60"/>
            <p:cNvSpPr/>
            <p:nvPr/>
          </p:nvSpPr>
          <p:spPr>
            <a:xfrm>
              <a:off x="7545717" y="3383737"/>
              <a:ext cx="45110" cy="47084"/>
            </a:xfrm>
            <a:custGeom>
              <a:avLst/>
              <a:gdLst/>
              <a:ahLst/>
              <a:cxnLst/>
              <a:rect l="l" t="t" r="r" b="b"/>
              <a:pathLst>
                <a:path w="1759" h="1836" extrusionOk="0">
                  <a:moveTo>
                    <a:pt x="460" y="1"/>
                  </a:moveTo>
                  <a:cubicBezTo>
                    <a:pt x="272" y="1"/>
                    <a:pt x="104" y="99"/>
                    <a:pt x="46" y="309"/>
                  </a:cubicBezTo>
                  <a:cubicBezTo>
                    <a:pt x="1" y="491"/>
                    <a:pt x="138" y="628"/>
                    <a:pt x="320" y="720"/>
                  </a:cubicBezTo>
                  <a:cubicBezTo>
                    <a:pt x="503" y="811"/>
                    <a:pt x="708" y="925"/>
                    <a:pt x="571" y="1199"/>
                  </a:cubicBezTo>
                  <a:cubicBezTo>
                    <a:pt x="549" y="1313"/>
                    <a:pt x="617" y="1427"/>
                    <a:pt x="754" y="1427"/>
                  </a:cubicBezTo>
                  <a:cubicBezTo>
                    <a:pt x="891" y="1427"/>
                    <a:pt x="914" y="1496"/>
                    <a:pt x="959" y="1610"/>
                  </a:cubicBezTo>
                  <a:cubicBezTo>
                    <a:pt x="1031" y="1768"/>
                    <a:pt x="1139" y="1835"/>
                    <a:pt x="1266" y="1835"/>
                  </a:cubicBezTo>
                  <a:cubicBezTo>
                    <a:pt x="1341" y="1835"/>
                    <a:pt x="1423" y="1812"/>
                    <a:pt x="1507" y="1770"/>
                  </a:cubicBezTo>
                  <a:cubicBezTo>
                    <a:pt x="1758" y="1678"/>
                    <a:pt x="1758" y="1496"/>
                    <a:pt x="1644" y="1290"/>
                  </a:cubicBezTo>
                  <a:cubicBezTo>
                    <a:pt x="1530" y="1108"/>
                    <a:pt x="1439" y="948"/>
                    <a:pt x="1302" y="788"/>
                  </a:cubicBezTo>
                  <a:cubicBezTo>
                    <a:pt x="1211" y="674"/>
                    <a:pt x="1165" y="537"/>
                    <a:pt x="1188" y="354"/>
                  </a:cubicBezTo>
                  <a:cubicBezTo>
                    <a:pt x="1096" y="35"/>
                    <a:pt x="800" y="58"/>
                    <a:pt x="571" y="12"/>
                  </a:cubicBezTo>
                  <a:cubicBezTo>
                    <a:pt x="534" y="4"/>
                    <a:pt x="496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60"/>
            <p:cNvSpPr/>
            <p:nvPr/>
          </p:nvSpPr>
          <p:spPr>
            <a:xfrm>
              <a:off x="6309422" y="3302671"/>
              <a:ext cx="76704" cy="34928"/>
            </a:xfrm>
            <a:custGeom>
              <a:avLst/>
              <a:gdLst/>
              <a:ahLst/>
              <a:cxnLst/>
              <a:rect l="l" t="t" r="r" b="b"/>
              <a:pathLst>
                <a:path w="2991" h="1362" extrusionOk="0">
                  <a:moveTo>
                    <a:pt x="2991" y="0"/>
                  </a:moveTo>
                  <a:lnTo>
                    <a:pt x="2991" y="0"/>
                  </a:lnTo>
                  <a:cubicBezTo>
                    <a:pt x="2489" y="92"/>
                    <a:pt x="2055" y="183"/>
                    <a:pt x="1621" y="229"/>
                  </a:cubicBezTo>
                  <a:cubicBezTo>
                    <a:pt x="1005" y="297"/>
                    <a:pt x="594" y="776"/>
                    <a:pt x="115" y="1073"/>
                  </a:cubicBezTo>
                  <a:cubicBezTo>
                    <a:pt x="24" y="1096"/>
                    <a:pt x="1" y="1187"/>
                    <a:pt x="69" y="1278"/>
                  </a:cubicBezTo>
                  <a:cubicBezTo>
                    <a:pt x="91" y="1342"/>
                    <a:pt x="117" y="1362"/>
                    <a:pt x="150" y="1362"/>
                  </a:cubicBezTo>
                  <a:cubicBezTo>
                    <a:pt x="189" y="1362"/>
                    <a:pt x="237" y="1336"/>
                    <a:pt x="297" y="1324"/>
                  </a:cubicBezTo>
                  <a:cubicBezTo>
                    <a:pt x="663" y="1233"/>
                    <a:pt x="1051" y="1142"/>
                    <a:pt x="1439" y="1073"/>
                  </a:cubicBezTo>
                  <a:cubicBezTo>
                    <a:pt x="1690" y="1005"/>
                    <a:pt x="1964" y="1027"/>
                    <a:pt x="1964" y="639"/>
                  </a:cubicBezTo>
                  <a:cubicBezTo>
                    <a:pt x="1987" y="525"/>
                    <a:pt x="2124" y="525"/>
                    <a:pt x="2238" y="525"/>
                  </a:cubicBezTo>
                  <a:cubicBezTo>
                    <a:pt x="2534" y="480"/>
                    <a:pt x="2808" y="365"/>
                    <a:pt x="2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60"/>
            <p:cNvSpPr/>
            <p:nvPr/>
          </p:nvSpPr>
          <p:spPr>
            <a:xfrm>
              <a:off x="6317629" y="2450058"/>
              <a:ext cx="42160" cy="38160"/>
            </a:xfrm>
            <a:custGeom>
              <a:avLst/>
              <a:gdLst/>
              <a:ahLst/>
              <a:cxnLst/>
              <a:rect l="l" t="t" r="r" b="b"/>
              <a:pathLst>
                <a:path w="1644" h="1488" extrusionOk="0">
                  <a:moveTo>
                    <a:pt x="1014" y="0"/>
                  </a:moveTo>
                  <a:cubicBezTo>
                    <a:pt x="847" y="0"/>
                    <a:pt x="729" y="143"/>
                    <a:pt x="639" y="287"/>
                  </a:cubicBezTo>
                  <a:cubicBezTo>
                    <a:pt x="502" y="492"/>
                    <a:pt x="388" y="720"/>
                    <a:pt x="114" y="812"/>
                  </a:cubicBezTo>
                  <a:cubicBezTo>
                    <a:pt x="0" y="857"/>
                    <a:pt x="0" y="971"/>
                    <a:pt x="0" y="1085"/>
                  </a:cubicBezTo>
                  <a:cubicBezTo>
                    <a:pt x="23" y="1222"/>
                    <a:pt x="137" y="1222"/>
                    <a:pt x="229" y="1222"/>
                  </a:cubicBezTo>
                  <a:cubicBezTo>
                    <a:pt x="255" y="1219"/>
                    <a:pt x="282" y="1217"/>
                    <a:pt x="308" y="1217"/>
                  </a:cubicBezTo>
                  <a:cubicBezTo>
                    <a:pt x="440" y="1217"/>
                    <a:pt x="567" y="1264"/>
                    <a:pt x="662" y="1359"/>
                  </a:cubicBezTo>
                  <a:cubicBezTo>
                    <a:pt x="745" y="1451"/>
                    <a:pt x="810" y="1488"/>
                    <a:pt x="863" y="1488"/>
                  </a:cubicBezTo>
                  <a:cubicBezTo>
                    <a:pt x="954" y="1488"/>
                    <a:pt x="1007" y="1376"/>
                    <a:pt x="1050" y="1245"/>
                  </a:cubicBezTo>
                  <a:cubicBezTo>
                    <a:pt x="1115" y="1115"/>
                    <a:pt x="1139" y="924"/>
                    <a:pt x="1336" y="924"/>
                  </a:cubicBezTo>
                  <a:cubicBezTo>
                    <a:pt x="1347" y="924"/>
                    <a:pt x="1358" y="925"/>
                    <a:pt x="1370" y="926"/>
                  </a:cubicBezTo>
                  <a:cubicBezTo>
                    <a:pt x="1387" y="927"/>
                    <a:pt x="1403" y="928"/>
                    <a:pt x="1418" y="928"/>
                  </a:cubicBezTo>
                  <a:cubicBezTo>
                    <a:pt x="1605" y="928"/>
                    <a:pt x="1644" y="801"/>
                    <a:pt x="1644" y="675"/>
                  </a:cubicBezTo>
                  <a:cubicBezTo>
                    <a:pt x="1644" y="287"/>
                    <a:pt x="1415" y="150"/>
                    <a:pt x="1164" y="36"/>
                  </a:cubicBezTo>
                  <a:cubicBezTo>
                    <a:pt x="1110" y="11"/>
                    <a:pt x="1060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60"/>
            <p:cNvSpPr/>
            <p:nvPr/>
          </p:nvSpPr>
          <p:spPr>
            <a:xfrm>
              <a:off x="6886601" y="2283541"/>
              <a:ext cx="34569" cy="47648"/>
            </a:xfrm>
            <a:custGeom>
              <a:avLst/>
              <a:gdLst/>
              <a:ahLst/>
              <a:cxnLst/>
              <a:rect l="l" t="t" r="r" b="b"/>
              <a:pathLst>
                <a:path w="1348" h="1858" extrusionOk="0">
                  <a:moveTo>
                    <a:pt x="708" y="1"/>
                  </a:moveTo>
                  <a:cubicBezTo>
                    <a:pt x="594" y="1"/>
                    <a:pt x="571" y="69"/>
                    <a:pt x="503" y="137"/>
                  </a:cubicBezTo>
                  <a:cubicBezTo>
                    <a:pt x="1" y="617"/>
                    <a:pt x="206" y="1165"/>
                    <a:pt x="343" y="1712"/>
                  </a:cubicBezTo>
                  <a:cubicBezTo>
                    <a:pt x="343" y="1761"/>
                    <a:pt x="378" y="1857"/>
                    <a:pt x="440" y="1857"/>
                  </a:cubicBezTo>
                  <a:cubicBezTo>
                    <a:pt x="465" y="1857"/>
                    <a:pt x="493" y="1842"/>
                    <a:pt x="525" y="1804"/>
                  </a:cubicBezTo>
                  <a:cubicBezTo>
                    <a:pt x="754" y="1461"/>
                    <a:pt x="1050" y="1165"/>
                    <a:pt x="1210" y="777"/>
                  </a:cubicBezTo>
                  <a:cubicBezTo>
                    <a:pt x="1347" y="434"/>
                    <a:pt x="1073" y="23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60"/>
            <p:cNvSpPr/>
            <p:nvPr/>
          </p:nvSpPr>
          <p:spPr>
            <a:xfrm>
              <a:off x="7090303" y="2731723"/>
              <a:ext cx="39827" cy="36288"/>
            </a:xfrm>
            <a:custGeom>
              <a:avLst/>
              <a:gdLst/>
              <a:ahLst/>
              <a:cxnLst/>
              <a:rect l="l" t="t" r="r" b="b"/>
              <a:pathLst>
                <a:path w="1553" h="1415" extrusionOk="0">
                  <a:moveTo>
                    <a:pt x="880" y="1"/>
                  </a:moveTo>
                  <a:cubicBezTo>
                    <a:pt x="816" y="1"/>
                    <a:pt x="744" y="23"/>
                    <a:pt x="663" y="77"/>
                  </a:cubicBezTo>
                  <a:cubicBezTo>
                    <a:pt x="594" y="123"/>
                    <a:pt x="480" y="100"/>
                    <a:pt x="297" y="123"/>
                  </a:cubicBezTo>
                  <a:cubicBezTo>
                    <a:pt x="284" y="123"/>
                    <a:pt x="231" y="83"/>
                    <a:pt x="176" y="83"/>
                  </a:cubicBezTo>
                  <a:cubicBezTo>
                    <a:pt x="137" y="83"/>
                    <a:pt x="97" y="103"/>
                    <a:pt x="69" y="168"/>
                  </a:cubicBezTo>
                  <a:cubicBezTo>
                    <a:pt x="1" y="328"/>
                    <a:pt x="138" y="420"/>
                    <a:pt x="229" y="488"/>
                  </a:cubicBezTo>
                  <a:cubicBezTo>
                    <a:pt x="434" y="693"/>
                    <a:pt x="640" y="876"/>
                    <a:pt x="571" y="1218"/>
                  </a:cubicBezTo>
                  <a:cubicBezTo>
                    <a:pt x="549" y="1264"/>
                    <a:pt x="571" y="1333"/>
                    <a:pt x="617" y="1355"/>
                  </a:cubicBezTo>
                  <a:cubicBezTo>
                    <a:pt x="692" y="1396"/>
                    <a:pt x="773" y="1414"/>
                    <a:pt x="852" y="1414"/>
                  </a:cubicBezTo>
                  <a:cubicBezTo>
                    <a:pt x="1088" y="1414"/>
                    <a:pt x="1313" y="1252"/>
                    <a:pt x="1347" y="1013"/>
                  </a:cubicBezTo>
                  <a:cubicBezTo>
                    <a:pt x="1347" y="944"/>
                    <a:pt x="1370" y="876"/>
                    <a:pt x="1393" y="830"/>
                  </a:cubicBezTo>
                  <a:cubicBezTo>
                    <a:pt x="1439" y="648"/>
                    <a:pt x="1553" y="465"/>
                    <a:pt x="1370" y="328"/>
                  </a:cubicBezTo>
                  <a:cubicBezTo>
                    <a:pt x="1214" y="224"/>
                    <a:pt x="1084" y="1"/>
                    <a:pt x="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60"/>
            <p:cNvSpPr/>
            <p:nvPr/>
          </p:nvSpPr>
          <p:spPr>
            <a:xfrm>
              <a:off x="6926403" y="3601186"/>
              <a:ext cx="42750" cy="39262"/>
            </a:xfrm>
            <a:custGeom>
              <a:avLst/>
              <a:gdLst/>
              <a:ahLst/>
              <a:cxnLst/>
              <a:rect l="l" t="t" r="r" b="b"/>
              <a:pathLst>
                <a:path w="1667" h="1531" extrusionOk="0">
                  <a:moveTo>
                    <a:pt x="1349" y="0"/>
                  </a:moveTo>
                  <a:cubicBezTo>
                    <a:pt x="1026" y="0"/>
                    <a:pt x="710" y="171"/>
                    <a:pt x="503" y="435"/>
                  </a:cubicBezTo>
                  <a:cubicBezTo>
                    <a:pt x="320" y="686"/>
                    <a:pt x="229" y="983"/>
                    <a:pt x="69" y="1234"/>
                  </a:cubicBezTo>
                  <a:cubicBezTo>
                    <a:pt x="23" y="1325"/>
                    <a:pt x="1" y="1416"/>
                    <a:pt x="46" y="1485"/>
                  </a:cubicBezTo>
                  <a:cubicBezTo>
                    <a:pt x="81" y="1519"/>
                    <a:pt x="126" y="1530"/>
                    <a:pt x="175" y="1530"/>
                  </a:cubicBezTo>
                  <a:cubicBezTo>
                    <a:pt x="223" y="1530"/>
                    <a:pt x="275" y="1519"/>
                    <a:pt x="320" y="1508"/>
                  </a:cubicBezTo>
                  <a:cubicBezTo>
                    <a:pt x="389" y="1485"/>
                    <a:pt x="457" y="1439"/>
                    <a:pt x="526" y="1394"/>
                  </a:cubicBezTo>
                  <a:cubicBezTo>
                    <a:pt x="936" y="1097"/>
                    <a:pt x="1279" y="754"/>
                    <a:pt x="1576" y="366"/>
                  </a:cubicBezTo>
                  <a:cubicBezTo>
                    <a:pt x="1621" y="298"/>
                    <a:pt x="1667" y="252"/>
                    <a:pt x="1667" y="161"/>
                  </a:cubicBezTo>
                  <a:cubicBezTo>
                    <a:pt x="1667" y="92"/>
                    <a:pt x="1621" y="47"/>
                    <a:pt x="1553" y="24"/>
                  </a:cubicBezTo>
                  <a:cubicBezTo>
                    <a:pt x="1485" y="8"/>
                    <a:pt x="1417" y="0"/>
                    <a:pt x="1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60"/>
            <p:cNvSpPr/>
            <p:nvPr/>
          </p:nvSpPr>
          <p:spPr>
            <a:xfrm>
              <a:off x="7456753" y="3303184"/>
              <a:ext cx="29287" cy="47136"/>
            </a:xfrm>
            <a:custGeom>
              <a:avLst/>
              <a:gdLst/>
              <a:ahLst/>
              <a:cxnLst/>
              <a:rect l="l" t="t" r="r" b="b"/>
              <a:pathLst>
                <a:path w="1142" h="1838" extrusionOk="0">
                  <a:moveTo>
                    <a:pt x="354" y="0"/>
                  </a:moveTo>
                  <a:cubicBezTo>
                    <a:pt x="174" y="0"/>
                    <a:pt x="114" y="147"/>
                    <a:pt x="114" y="368"/>
                  </a:cubicBezTo>
                  <a:cubicBezTo>
                    <a:pt x="114" y="619"/>
                    <a:pt x="137" y="870"/>
                    <a:pt x="69" y="1144"/>
                  </a:cubicBezTo>
                  <a:cubicBezTo>
                    <a:pt x="0" y="1327"/>
                    <a:pt x="92" y="1510"/>
                    <a:pt x="229" y="1647"/>
                  </a:cubicBezTo>
                  <a:cubicBezTo>
                    <a:pt x="309" y="1707"/>
                    <a:pt x="354" y="1837"/>
                    <a:pt x="456" y="1837"/>
                  </a:cubicBezTo>
                  <a:cubicBezTo>
                    <a:pt x="470" y="1837"/>
                    <a:pt x="486" y="1835"/>
                    <a:pt x="503" y="1829"/>
                  </a:cubicBezTo>
                  <a:cubicBezTo>
                    <a:pt x="662" y="1783"/>
                    <a:pt x="617" y="1624"/>
                    <a:pt x="617" y="1487"/>
                  </a:cubicBezTo>
                  <a:cubicBezTo>
                    <a:pt x="617" y="1350"/>
                    <a:pt x="594" y="1190"/>
                    <a:pt x="525" y="1053"/>
                  </a:cubicBezTo>
                  <a:cubicBezTo>
                    <a:pt x="417" y="771"/>
                    <a:pt x="535" y="572"/>
                    <a:pt x="820" y="572"/>
                  </a:cubicBezTo>
                  <a:cubicBezTo>
                    <a:pt x="836" y="572"/>
                    <a:pt x="851" y="573"/>
                    <a:pt x="868" y="574"/>
                  </a:cubicBezTo>
                  <a:cubicBezTo>
                    <a:pt x="913" y="574"/>
                    <a:pt x="969" y="645"/>
                    <a:pt x="1022" y="645"/>
                  </a:cubicBezTo>
                  <a:cubicBezTo>
                    <a:pt x="1048" y="645"/>
                    <a:pt x="1073" y="627"/>
                    <a:pt x="1096" y="574"/>
                  </a:cubicBezTo>
                  <a:cubicBezTo>
                    <a:pt x="1142" y="460"/>
                    <a:pt x="1119" y="368"/>
                    <a:pt x="1050" y="277"/>
                  </a:cubicBezTo>
                  <a:cubicBezTo>
                    <a:pt x="938" y="127"/>
                    <a:pt x="810" y="8"/>
                    <a:pt x="629" y="8"/>
                  </a:cubicBezTo>
                  <a:cubicBezTo>
                    <a:pt x="590" y="8"/>
                    <a:pt x="547" y="14"/>
                    <a:pt x="503" y="26"/>
                  </a:cubicBezTo>
                  <a:cubicBezTo>
                    <a:pt x="446" y="8"/>
                    <a:pt x="396" y="0"/>
                    <a:pt x="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60"/>
            <p:cNvSpPr/>
            <p:nvPr/>
          </p:nvSpPr>
          <p:spPr>
            <a:xfrm>
              <a:off x="6724444" y="3544919"/>
              <a:ext cx="36339" cy="29851"/>
            </a:xfrm>
            <a:custGeom>
              <a:avLst/>
              <a:gdLst/>
              <a:ahLst/>
              <a:cxnLst/>
              <a:rect l="l" t="t" r="r" b="b"/>
              <a:pathLst>
                <a:path w="1417" h="1164" extrusionOk="0">
                  <a:moveTo>
                    <a:pt x="695" y="1"/>
                  </a:moveTo>
                  <a:cubicBezTo>
                    <a:pt x="677" y="1"/>
                    <a:pt x="659" y="2"/>
                    <a:pt x="640" y="4"/>
                  </a:cubicBezTo>
                  <a:cubicBezTo>
                    <a:pt x="138" y="4"/>
                    <a:pt x="1" y="346"/>
                    <a:pt x="252" y="917"/>
                  </a:cubicBezTo>
                  <a:cubicBezTo>
                    <a:pt x="331" y="1074"/>
                    <a:pt x="477" y="1164"/>
                    <a:pt x="622" y="1164"/>
                  </a:cubicBezTo>
                  <a:cubicBezTo>
                    <a:pt x="730" y="1164"/>
                    <a:pt x="836" y="1115"/>
                    <a:pt x="914" y="1008"/>
                  </a:cubicBezTo>
                  <a:cubicBezTo>
                    <a:pt x="1074" y="826"/>
                    <a:pt x="1188" y="620"/>
                    <a:pt x="1302" y="392"/>
                  </a:cubicBezTo>
                  <a:cubicBezTo>
                    <a:pt x="1348" y="301"/>
                    <a:pt x="1416" y="95"/>
                    <a:pt x="1211" y="95"/>
                  </a:cubicBezTo>
                  <a:cubicBezTo>
                    <a:pt x="1024" y="95"/>
                    <a:pt x="875" y="1"/>
                    <a:pt x="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60"/>
            <p:cNvSpPr/>
            <p:nvPr/>
          </p:nvSpPr>
          <p:spPr>
            <a:xfrm>
              <a:off x="6843875" y="3625062"/>
              <a:ext cx="45674" cy="33415"/>
            </a:xfrm>
            <a:custGeom>
              <a:avLst/>
              <a:gdLst/>
              <a:ahLst/>
              <a:cxnLst/>
              <a:rect l="l" t="t" r="r" b="b"/>
              <a:pathLst>
                <a:path w="1781" h="1303" extrusionOk="0">
                  <a:moveTo>
                    <a:pt x="233" y="0"/>
                  </a:moveTo>
                  <a:cubicBezTo>
                    <a:pt x="164" y="0"/>
                    <a:pt x="88" y="27"/>
                    <a:pt x="46" y="97"/>
                  </a:cubicBezTo>
                  <a:cubicBezTo>
                    <a:pt x="0" y="211"/>
                    <a:pt x="0" y="348"/>
                    <a:pt x="114" y="417"/>
                  </a:cubicBezTo>
                  <a:cubicBezTo>
                    <a:pt x="502" y="668"/>
                    <a:pt x="868" y="965"/>
                    <a:pt x="1233" y="1261"/>
                  </a:cubicBezTo>
                  <a:cubicBezTo>
                    <a:pt x="1267" y="1284"/>
                    <a:pt x="1301" y="1290"/>
                    <a:pt x="1333" y="1290"/>
                  </a:cubicBezTo>
                  <a:cubicBezTo>
                    <a:pt x="1364" y="1290"/>
                    <a:pt x="1393" y="1284"/>
                    <a:pt x="1415" y="1284"/>
                  </a:cubicBezTo>
                  <a:cubicBezTo>
                    <a:pt x="1471" y="1294"/>
                    <a:pt x="1523" y="1303"/>
                    <a:pt x="1569" y="1303"/>
                  </a:cubicBezTo>
                  <a:cubicBezTo>
                    <a:pt x="1634" y="1303"/>
                    <a:pt x="1685" y="1283"/>
                    <a:pt x="1712" y="1216"/>
                  </a:cubicBezTo>
                  <a:cubicBezTo>
                    <a:pt x="1781" y="1102"/>
                    <a:pt x="1712" y="987"/>
                    <a:pt x="1644" y="919"/>
                  </a:cubicBezTo>
                  <a:cubicBezTo>
                    <a:pt x="1301" y="485"/>
                    <a:pt x="799" y="303"/>
                    <a:pt x="343" y="29"/>
                  </a:cubicBezTo>
                  <a:cubicBezTo>
                    <a:pt x="316" y="11"/>
                    <a:pt x="276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60"/>
            <p:cNvSpPr/>
            <p:nvPr/>
          </p:nvSpPr>
          <p:spPr>
            <a:xfrm>
              <a:off x="7167573" y="3746211"/>
              <a:ext cx="44520" cy="22055"/>
            </a:xfrm>
            <a:custGeom>
              <a:avLst/>
              <a:gdLst/>
              <a:ahLst/>
              <a:cxnLst/>
              <a:rect l="l" t="t" r="r" b="b"/>
              <a:pathLst>
                <a:path w="1736" h="860" extrusionOk="0">
                  <a:moveTo>
                    <a:pt x="601" y="1"/>
                  </a:moveTo>
                  <a:cubicBezTo>
                    <a:pt x="392" y="1"/>
                    <a:pt x="288" y="187"/>
                    <a:pt x="138" y="281"/>
                  </a:cubicBezTo>
                  <a:cubicBezTo>
                    <a:pt x="1" y="349"/>
                    <a:pt x="1" y="532"/>
                    <a:pt x="69" y="669"/>
                  </a:cubicBezTo>
                  <a:cubicBezTo>
                    <a:pt x="160" y="851"/>
                    <a:pt x="366" y="851"/>
                    <a:pt x="617" y="851"/>
                  </a:cubicBezTo>
                  <a:cubicBezTo>
                    <a:pt x="781" y="810"/>
                    <a:pt x="978" y="753"/>
                    <a:pt x="1184" y="753"/>
                  </a:cubicBezTo>
                  <a:cubicBezTo>
                    <a:pt x="1321" y="753"/>
                    <a:pt x="1461" y="778"/>
                    <a:pt x="1598" y="851"/>
                  </a:cubicBezTo>
                  <a:cubicBezTo>
                    <a:pt x="1610" y="857"/>
                    <a:pt x="1623" y="860"/>
                    <a:pt x="1636" y="860"/>
                  </a:cubicBezTo>
                  <a:cubicBezTo>
                    <a:pt x="1675" y="860"/>
                    <a:pt x="1718" y="834"/>
                    <a:pt x="1735" y="783"/>
                  </a:cubicBezTo>
                  <a:cubicBezTo>
                    <a:pt x="1735" y="760"/>
                    <a:pt x="1735" y="669"/>
                    <a:pt x="1713" y="669"/>
                  </a:cubicBezTo>
                  <a:cubicBezTo>
                    <a:pt x="1347" y="532"/>
                    <a:pt x="1119" y="167"/>
                    <a:pt x="754" y="30"/>
                  </a:cubicBezTo>
                  <a:cubicBezTo>
                    <a:pt x="697" y="9"/>
                    <a:pt x="647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60"/>
            <p:cNvSpPr/>
            <p:nvPr/>
          </p:nvSpPr>
          <p:spPr>
            <a:xfrm>
              <a:off x="7675689" y="3649194"/>
              <a:ext cx="29287" cy="25799"/>
            </a:xfrm>
            <a:custGeom>
              <a:avLst/>
              <a:gdLst/>
              <a:ahLst/>
              <a:cxnLst/>
              <a:rect l="l" t="t" r="r" b="b"/>
              <a:pathLst>
                <a:path w="1142" h="1006" extrusionOk="0">
                  <a:moveTo>
                    <a:pt x="662" y="1"/>
                  </a:moveTo>
                  <a:cubicBezTo>
                    <a:pt x="297" y="24"/>
                    <a:pt x="23" y="298"/>
                    <a:pt x="23" y="663"/>
                  </a:cubicBezTo>
                  <a:cubicBezTo>
                    <a:pt x="0" y="1005"/>
                    <a:pt x="274" y="982"/>
                    <a:pt x="457" y="1005"/>
                  </a:cubicBezTo>
                  <a:cubicBezTo>
                    <a:pt x="913" y="982"/>
                    <a:pt x="1141" y="800"/>
                    <a:pt x="1141" y="503"/>
                  </a:cubicBezTo>
                  <a:cubicBezTo>
                    <a:pt x="1141" y="183"/>
                    <a:pt x="959" y="1"/>
                    <a:pt x="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60"/>
            <p:cNvSpPr/>
            <p:nvPr/>
          </p:nvSpPr>
          <p:spPr>
            <a:xfrm>
              <a:off x="6907861" y="3455288"/>
              <a:ext cx="26773" cy="39391"/>
            </a:xfrm>
            <a:custGeom>
              <a:avLst/>
              <a:gdLst/>
              <a:ahLst/>
              <a:cxnLst/>
              <a:rect l="l" t="t" r="r" b="b"/>
              <a:pathLst>
                <a:path w="1044" h="1536" extrusionOk="0">
                  <a:moveTo>
                    <a:pt x="797" y="1"/>
                  </a:moveTo>
                  <a:cubicBezTo>
                    <a:pt x="457" y="1"/>
                    <a:pt x="0" y="482"/>
                    <a:pt x="107" y="783"/>
                  </a:cubicBezTo>
                  <a:cubicBezTo>
                    <a:pt x="221" y="1125"/>
                    <a:pt x="358" y="1467"/>
                    <a:pt x="838" y="1536"/>
                  </a:cubicBezTo>
                  <a:cubicBezTo>
                    <a:pt x="701" y="1239"/>
                    <a:pt x="746" y="965"/>
                    <a:pt x="838" y="691"/>
                  </a:cubicBezTo>
                  <a:cubicBezTo>
                    <a:pt x="906" y="532"/>
                    <a:pt x="952" y="349"/>
                    <a:pt x="998" y="189"/>
                  </a:cubicBezTo>
                  <a:cubicBezTo>
                    <a:pt x="1043" y="52"/>
                    <a:pt x="998" y="30"/>
                    <a:pt x="861" y="7"/>
                  </a:cubicBezTo>
                  <a:cubicBezTo>
                    <a:pt x="840" y="3"/>
                    <a:pt x="819" y="1"/>
                    <a:pt x="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60"/>
            <p:cNvSpPr/>
            <p:nvPr/>
          </p:nvSpPr>
          <p:spPr>
            <a:xfrm>
              <a:off x="7817919" y="3816198"/>
              <a:ext cx="39237" cy="15105"/>
            </a:xfrm>
            <a:custGeom>
              <a:avLst/>
              <a:gdLst/>
              <a:ahLst/>
              <a:cxnLst/>
              <a:rect l="l" t="t" r="r" b="b"/>
              <a:pathLst>
                <a:path w="1530" h="589" extrusionOk="0">
                  <a:moveTo>
                    <a:pt x="692" y="0"/>
                  </a:moveTo>
                  <a:cubicBezTo>
                    <a:pt x="539" y="0"/>
                    <a:pt x="386" y="16"/>
                    <a:pt x="229" y="63"/>
                  </a:cubicBezTo>
                  <a:cubicBezTo>
                    <a:pt x="1" y="131"/>
                    <a:pt x="46" y="268"/>
                    <a:pt x="23" y="428"/>
                  </a:cubicBezTo>
                  <a:cubicBezTo>
                    <a:pt x="23" y="574"/>
                    <a:pt x="111" y="588"/>
                    <a:pt x="205" y="588"/>
                  </a:cubicBezTo>
                  <a:cubicBezTo>
                    <a:pt x="228" y="588"/>
                    <a:pt x="252" y="587"/>
                    <a:pt x="274" y="587"/>
                  </a:cubicBezTo>
                  <a:lnTo>
                    <a:pt x="663" y="587"/>
                  </a:lnTo>
                  <a:lnTo>
                    <a:pt x="663" y="565"/>
                  </a:lnTo>
                  <a:lnTo>
                    <a:pt x="1279" y="565"/>
                  </a:lnTo>
                  <a:cubicBezTo>
                    <a:pt x="1461" y="542"/>
                    <a:pt x="1484" y="382"/>
                    <a:pt x="1507" y="245"/>
                  </a:cubicBezTo>
                  <a:cubicBezTo>
                    <a:pt x="1530" y="154"/>
                    <a:pt x="1461" y="85"/>
                    <a:pt x="1370" y="63"/>
                  </a:cubicBezTo>
                  <a:cubicBezTo>
                    <a:pt x="1139" y="35"/>
                    <a:pt x="916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60"/>
            <p:cNvSpPr/>
            <p:nvPr/>
          </p:nvSpPr>
          <p:spPr>
            <a:xfrm>
              <a:off x="5395671" y="2712027"/>
              <a:ext cx="34569" cy="32620"/>
            </a:xfrm>
            <a:custGeom>
              <a:avLst/>
              <a:gdLst/>
              <a:ahLst/>
              <a:cxnLst/>
              <a:rect l="l" t="t" r="r" b="b"/>
              <a:pathLst>
                <a:path w="1348" h="1272" extrusionOk="0">
                  <a:moveTo>
                    <a:pt x="1050" y="1"/>
                  </a:moveTo>
                  <a:cubicBezTo>
                    <a:pt x="617" y="23"/>
                    <a:pt x="69" y="548"/>
                    <a:pt x="46" y="982"/>
                  </a:cubicBezTo>
                  <a:cubicBezTo>
                    <a:pt x="46" y="1073"/>
                    <a:pt x="0" y="1210"/>
                    <a:pt x="115" y="1256"/>
                  </a:cubicBezTo>
                  <a:cubicBezTo>
                    <a:pt x="136" y="1266"/>
                    <a:pt x="154" y="1271"/>
                    <a:pt x="170" y="1271"/>
                  </a:cubicBezTo>
                  <a:cubicBezTo>
                    <a:pt x="260" y="1271"/>
                    <a:pt x="285" y="1131"/>
                    <a:pt x="343" y="1073"/>
                  </a:cubicBezTo>
                  <a:cubicBezTo>
                    <a:pt x="480" y="914"/>
                    <a:pt x="640" y="799"/>
                    <a:pt x="845" y="685"/>
                  </a:cubicBezTo>
                  <a:cubicBezTo>
                    <a:pt x="1005" y="594"/>
                    <a:pt x="1165" y="480"/>
                    <a:pt x="1256" y="274"/>
                  </a:cubicBezTo>
                  <a:cubicBezTo>
                    <a:pt x="1347" y="69"/>
                    <a:pt x="1256" y="1"/>
                    <a:pt x="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60"/>
            <p:cNvSpPr/>
            <p:nvPr/>
          </p:nvSpPr>
          <p:spPr>
            <a:xfrm>
              <a:off x="5348843" y="2702667"/>
              <a:ext cx="26363" cy="35723"/>
            </a:xfrm>
            <a:custGeom>
              <a:avLst/>
              <a:gdLst/>
              <a:ahLst/>
              <a:cxnLst/>
              <a:rect l="l" t="t" r="r" b="b"/>
              <a:pathLst>
                <a:path w="1028" h="1393" extrusionOk="0">
                  <a:moveTo>
                    <a:pt x="708" y="0"/>
                  </a:moveTo>
                  <a:cubicBezTo>
                    <a:pt x="480" y="0"/>
                    <a:pt x="274" y="92"/>
                    <a:pt x="92" y="229"/>
                  </a:cubicBezTo>
                  <a:cubicBezTo>
                    <a:pt x="0" y="297"/>
                    <a:pt x="0" y="366"/>
                    <a:pt x="0" y="434"/>
                  </a:cubicBezTo>
                  <a:cubicBezTo>
                    <a:pt x="137" y="868"/>
                    <a:pt x="411" y="1164"/>
                    <a:pt x="868" y="1393"/>
                  </a:cubicBezTo>
                  <a:cubicBezTo>
                    <a:pt x="845" y="1279"/>
                    <a:pt x="845" y="1256"/>
                    <a:pt x="822" y="1233"/>
                  </a:cubicBezTo>
                  <a:cubicBezTo>
                    <a:pt x="708" y="1096"/>
                    <a:pt x="480" y="982"/>
                    <a:pt x="457" y="822"/>
                  </a:cubicBezTo>
                  <a:cubicBezTo>
                    <a:pt x="434" y="594"/>
                    <a:pt x="731" y="571"/>
                    <a:pt x="891" y="457"/>
                  </a:cubicBezTo>
                  <a:cubicBezTo>
                    <a:pt x="959" y="366"/>
                    <a:pt x="1028" y="274"/>
                    <a:pt x="982" y="160"/>
                  </a:cubicBezTo>
                  <a:cubicBezTo>
                    <a:pt x="959" y="23"/>
                    <a:pt x="845" y="23"/>
                    <a:pt x="7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60"/>
            <p:cNvSpPr/>
            <p:nvPr/>
          </p:nvSpPr>
          <p:spPr>
            <a:xfrm>
              <a:off x="6551183" y="2379404"/>
              <a:ext cx="24029" cy="30594"/>
            </a:xfrm>
            <a:custGeom>
              <a:avLst/>
              <a:gdLst/>
              <a:ahLst/>
              <a:cxnLst/>
              <a:rect l="l" t="t" r="r" b="b"/>
              <a:pathLst>
                <a:path w="937" h="1193" extrusionOk="0">
                  <a:moveTo>
                    <a:pt x="341" y="0"/>
                  </a:moveTo>
                  <a:cubicBezTo>
                    <a:pt x="315" y="0"/>
                    <a:pt x="285" y="9"/>
                    <a:pt x="252" y="29"/>
                  </a:cubicBezTo>
                  <a:cubicBezTo>
                    <a:pt x="69" y="143"/>
                    <a:pt x="1" y="599"/>
                    <a:pt x="138" y="759"/>
                  </a:cubicBezTo>
                  <a:cubicBezTo>
                    <a:pt x="206" y="850"/>
                    <a:pt x="252" y="919"/>
                    <a:pt x="252" y="1010"/>
                  </a:cubicBezTo>
                  <a:cubicBezTo>
                    <a:pt x="229" y="1101"/>
                    <a:pt x="252" y="1170"/>
                    <a:pt x="366" y="1193"/>
                  </a:cubicBezTo>
                  <a:cubicBezTo>
                    <a:pt x="480" y="1193"/>
                    <a:pt x="594" y="1193"/>
                    <a:pt x="640" y="1079"/>
                  </a:cubicBezTo>
                  <a:cubicBezTo>
                    <a:pt x="754" y="896"/>
                    <a:pt x="822" y="713"/>
                    <a:pt x="845" y="508"/>
                  </a:cubicBezTo>
                  <a:cubicBezTo>
                    <a:pt x="936" y="188"/>
                    <a:pt x="571" y="257"/>
                    <a:pt x="480" y="97"/>
                  </a:cubicBezTo>
                  <a:cubicBezTo>
                    <a:pt x="448" y="49"/>
                    <a:pt x="404" y="0"/>
                    <a:pt x="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60"/>
            <p:cNvSpPr/>
            <p:nvPr/>
          </p:nvSpPr>
          <p:spPr>
            <a:xfrm>
              <a:off x="5125803" y="2437491"/>
              <a:ext cx="28133" cy="29133"/>
            </a:xfrm>
            <a:custGeom>
              <a:avLst/>
              <a:gdLst/>
              <a:ahLst/>
              <a:cxnLst/>
              <a:rect l="l" t="t" r="r" b="b"/>
              <a:pathLst>
                <a:path w="1097" h="1136" extrusionOk="0">
                  <a:moveTo>
                    <a:pt x="252" y="1"/>
                  </a:moveTo>
                  <a:cubicBezTo>
                    <a:pt x="115" y="1"/>
                    <a:pt x="1" y="1"/>
                    <a:pt x="1" y="183"/>
                  </a:cubicBezTo>
                  <a:cubicBezTo>
                    <a:pt x="47" y="526"/>
                    <a:pt x="480" y="1051"/>
                    <a:pt x="823" y="1119"/>
                  </a:cubicBezTo>
                  <a:cubicBezTo>
                    <a:pt x="863" y="1127"/>
                    <a:pt x="909" y="1135"/>
                    <a:pt x="952" y="1135"/>
                  </a:cubicBezTo>
                  <a:cubicBezTo>
                    <a:pt x="1030" y="1135"/>
                    <a:pt x="1097" y="1108"/>
                    <a:pt x="1097" y="1005"/>
                  </a:cubicBezTo>
                  <a:cubicBezTo>
                    <a:pt x="1097" y="754"/>
                    <a:pt x="435" y="23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60"/>
            <p:cNvSpPr/>
            <p:nvPr/>
          </p:nvSpPr>
          <p:spPr>
            <a:xfrm>
              <a:off x="6209328" y="3341883"/>
              <a:ext cx="25209" cy="24029"/>
            </a:xfrm>
            <a:custGeom>
              <a:avLst/>
              <a:gdLst/>
              <a:ahLst/>
              <a:cxnLst/>
              <a:rect l="l" t="t" r="r" b="b"/>
              <a:pathLst>
                <a:path w="983" h="937" extrusionOk="0">
                  <a:moveTo>
                    <a:pt x="320" y="1"/>
                  </a:moveTo>
                  <a:cubicBezTo>
                    <a:pt x="183" y="46"/>
                    <a:pt x="1" y="1"/>
                    <a:pt x="1" y="252"/>
                  </a:cubicBezTo>
                  <a:cubicBezTo>
                    <a:pt x="1" y="526"/>
                    <a:pt x="411" y="936"/>
                    <a:pt x="708" y="936"/>
                  </a:cubicBezTo>
                  <a:cubicBezTo>
                    <a:pt x="914" y="936"/>
                    <a:pt x="959" y="777"/>
                    <a:pt x="959" y="617"/>
                  </a:cubicBezTo>
                  <a:cubicBezTo>
                    <a:pt x="982" y="343"/>
                    <a:pt x="61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60"/>
            <p:cNvSpPr/>
            <p:nvPr/>
          </p:nvSpPr>
          <p:spPr>
            <a:xfrm>
              <a:off x="6777710" y="3183958"/>
              <a:ext cx="32236" cy="19259"/>
            </a:xfrm>
            <a:custGeom>
              <a:avLst/>
              <a:gdLst/>
              <a:ahLst/>
              <a:cxnLst/>
              <a:rect l="l" t="t" r="r" b="b"/>
              <a:pathLst>
                <a:path w="1257" h="751" extrusionOk="0">
                  <a:moveTo>
                    <a:pt x="893" y="1"/>
                  </a:moveTo>
                  <a:cubicBezTo>
                    <a:pt x="805" y="1"/>
                    <a:pt x="715" y="34"/>
                    <a:pt x="640" y="110"/>
                  </a:cubicBezTo>
                  <a:cubicBezTo>
                    <a:pt x="458" y="292"/>
                    <a:pt x="229" y="384"/>
                    <a:pt x="1" y="498"/>
                  </a:cubicBezTo>
                  <a:cubicBezTo>
                    <a:pt x="229" y="703"/>
                    <a:pt x="526" y="703"/>
                    <a:pt x="823" y="749"/>
                  </a:cubicBezTo>
                  <a:cubicBezTo>
                    <a:pt x="858" y="749"/>
                    <a:pt x="893" y="750"/>
                    <a:pt x="925" y="750"/>
                  </a:cubicBezTo>
                  <a:cubicBezTo>
                    <a:pt x="1039" y="750"/>
                    <a:pt x="1130" y="736"/>
                    <a:pt x="1165" y="612"/>
                  </a:cubicBezTo>
                  <a:cubicBezTo>
                    <a:pt x="1188" y="429"/>
                    <a:pt x="1256" y="201"/>
                    <a:pt x="1097" y="64"/>
                  </a:cubicBezTo>
                  <a:cubicBezTo>
                    <a:pt x="1035" y="23"/>
                    <a:pt x="964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60"/>
            <p:cNvSpPr/>
            <p:nvPr/>
          </p:nvSpPr>
          <p:spPr>
            <a:xfrm>
              <a:off x="6332247" y="3221297"/>
              <a:ext cx="33980" cy="20003"/>
            </a:xfrm>
            <a:custGeom>
              <a:avLst/>
              <a:gdLst/>
              <a:ahLst/>
              <a:cxnLst/>
              <a:rect l="l" t="t" r="r" b="b"/>
              <a:pathLst>
                <a:path w="1325" h="780" extrusionOk="0">
                  <a:moveTo>
                    <a:pt x="640" y="1"/>
                  </a:moveTo>
                  <a:cubicBezTo>
                    <a:pt x="480" y="160"/>
                    <a:pt x="366" y="343"/>
                    <a:pt x="138" y="389"/>
                  </a:cubicBezTo>
                  <a:cubicBezTo>
                    <a:pt x="92" y="389"/>
                    <a:pt x="1" y="434"/>
                    <a:pt x="1" y="526"/>
                  </a:cubicBezTo>
                  <a:cubicBezTo>
                    <a:pt x="24" y="617"/>
                    <a:pt x="69" y="663"/>
                    <a:pt x="161" y="708"/>
                  </a:cubicBezTo>
                  <a:cubicBezTo>
                    <a:pt x="256" y="756"/>
                    <a:pt x="410" y="779"/>
                    <a:pt x="573" y="779"/>
                  </a:cubicBezTo>
                  <a:cubicBezTo>
                    <a:pt x="801" y="779"/>
                    <a:pt x="1045" y="733"/>
                    <a:pt x="1165" y="640"/>
                  </a:cubicBezTo>
                  <a:cubicBezTo>
                    <a:pt x="1302" y="548"/>
                    <a:pt x="1325" y="457"/>
                    <a:pt x="1142" y="411"/>
                  </a:cubicBezTo>
                  <a:cubicBezTo>
                    <a:pt x="914" y="343"/>
                    <a:pt x="777" y="206"/>
                    <a:pt x="6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60"/>
            <p:cNvSpPr/>
            <p:nvPr/>
          </p:nvSpPr>
          <p:spPr>
            <a:xfrm>
              <a:off x="7054605" y="3533892"/>
              <a:ext cx="22850" cy="21670"/>
            </a:xfrm>
            <a:custGeom>
              <a:avLst/>
              <a:gdLst/>
              <a:ahLst/>
              <a:cxnLst/>
              <a:rect l="l" t="t" r="r" b="b"/>
              <a:pathLst>
                <a:path w="891" h="845" extrusionOk="0">
                  <a:moveTo>
                    <a:pt x="662" y="0"/>
                  </a:moveTo>
                  <a:cubicBezTo>
                    <a:pt x="457" y="23"/>
                    <a:pt x="0" y="434"/>
                    <a:pt x="23" y="617"/>
                  </a:cubicBezTo>
                  <a:cubicBezTo>
                    <a:pt x="46" y="776"/>
                    <a:pt x="183" y="845"/>
                    <a:pt x="366" y="845"/>
                  </a:cubicBezTo>
                  <a:cubicBezTo>
                    <a:pt x="639" y="845"/>
                    <a:pt x="891" y="594"/>
                    <a:pt x="868" y="297"/>
                  </a:cubicBezTo>
                  <a:cubicBezTo>
                    <a:pt x="891" y="137"/>
                    <a:pt x="845" y="0"/>
                    <a:pt x="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60"/>
            <p:cNvSpPr/>
            <p:nvPr/>
          </p:nvSpPr>
          <p:spPr>
            <a:xfrm>
              <a:off x="6757809" y="3567180"/>
              <a:ext cx="22875" cy="21747"/>
            </a:xfrm>
            <a:custGeom>
              <a:avLst/>
              <a:gdLst/>
              <a:ahLst/>
              <a:cxnLst/>
              <a:rect l="l" t="t" r="r" b="b"/>
              <a:pathLst>
                <a:path w="892" h="848" extrusionOk="0">
                  <a:moveTo>
                    <a:pt x="323" y="1"/>
                  </a:moveTo>
                  <a:cubicBezTo>
                    <a:pt x="151" y="1"/>
                    <a:pt x="89" y="128"/>
                    <a:pt x="47" y="254"/>
                  </a:cubicBezTo>
                  <a:cubicBezTo>
                    <a:pt x="1" y="414"/>
                    <a:pt x="435" y="848"/>
                    <a:pt x="594" y="848"/>
                  </a:cubicBezTo>
                  <a:cubicBezTo>
                    <a:pt x="800" y="848"/>
                    <a:pt x="891" y="711"/>
                    <a:pt x="891" y="574"/>
                  </a:cubicBezTo>
                  <a:cubicBezTo>
                    <a:pt x="891" y="277"/>
                    <a:pt x="594" y="3"/>
                    <a:pt x="366" y="3"/>
                  </a:cubicBezTo>
                  <a:cubicBezTo>
                    <a:pt x="351" y="2"/>
                    <a:pt x="33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60"/>
            <p:cNvSpPr/>
            <p:nvPr/>
          </p:nvSpPr>
          <p:spPr>
            <a:xfrm>
              <a:off x="6273134" y="3971739"/>
              <a:ext cx="24029" cy="31646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23" y="1"/>
                  </a:moveTo>
                  <a:lnTo>
                    <a:pt x="23" y="1"/>
                  </a:lnTo>
                  <a:cubicBezTo>
                    <a:pt x="1" y="457"/>
                    <a:pt x="252" y="708"/>
                    <a:pt x="480" y="982"/>
                  </a:cubicBezTo>
                  <a:cubicBezTo>
                    <a:pt x="555" y="1076"/>
                    <a:pt x="646" y="1233"/>
                    <a:pt x="753" y="1233"/>
                  </a:cubicBezTo>
                  <a:cubicBezTo>
                    <a:pt x="775" y="1233"/>
                    <a:pt x="799" y="1226"/>
                    <a:pt x="822" y="1210"/>
                  </a:cubicBezTo>
                  <a:cubicBezTo>
                    <a:pt x="936" y="1119"/>
                    <a:pt x="891" y="891"/>
                    <a:pt x="822" y="708"/>
                  </a:cubicBezTo>
                  <a:cubicBezTo>
                    <a:pt x="777" y="548"/>
                    <a:pt x="640" y="411"/>
                    <a:pt x="503" y="320"/>
                  </a:cubicBezTo>
                  <a:cubicBezTo>
                    <a:pt x="343" y="206"/>
                    <a:pt x="206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60"/>
            <p:cNvSpPr/>
            <p:nvPr/>
          </p:nvSpPr>
          <p:spPr>
            <a:xfrm>
              <a:off x="7121976" y="3514529"/>
              <a:ext cx="28056" cy="15874"/>
            </a:xfrm>
            <a:custGeom>
              <a:avLst/>
              <a:gdLst/>
              <a:ahLst/>
              <a:cxnLst/>
              <a:rect l="l" t="t" r="r" b="b"/>
              <a:pathLst>
                <a:path w="1094" h="619" extrusionOk="0">
                  <a:moveTo>
                    <a:pt x="600" y="1"/>
                  </a:moveTo>
                  <a:cubicBezTo>
                    <a:pt x="447" y="1"/>
                    <a:pt x="0" y="325"/>
                    <a:pt x="67" y="413"/>
                  </a:cubicBezTo>
                  <a:cubicBezTo>
                    <a:pt x="125" y="530"/>
                    <a:pt x="222" y="551"/>
                    <a:pt x="327" y="551"/>
                  </a:cubicBezTo>
                  <a:cubicBezTo>
                    <a:pt x="386" y="551"/>
                    <a:pt x="447" y="545"/>
                    <a:pt x="506" y="545"/>
                  </a:cubicBezTo>
                  <a:cubicBezTo>
                    <a:pt x="589" y="545"/>
                    <a:pt x="668" y="557"/>
                    <a:pt x="729" y="618"/>
                  </a:cubicBezTo>
                  <a:cubicBezTo>
                    <a:pt x="888" y="595"/>
                    <a:pt x="1094" y="618"/>
                    <a:pt x="1094" y="413"/>
                  </a:cubicBezTo>
                  <a:cubicBezTo>
                    <a:pt x="1094" y="139"/>
                    <a:pt x="843" y="48"/>
                    <a:pt x="615" y="2"/>
                  </a:cubicBezTo>
                  <a:cubicBezTo>
                    <a:pt x="610" y="1"/>
                    <a:pt x="605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60"/>
            <p:cNvSpPr/>
            <p:nvPr/>
          </p:nvSpPr>
          <p:spPr>
            <a:xfrm>
              <a:off x="7186884" y="3413845"/>
              <a:ext cx="22286" cy="18208"/>
            </a:xfrm>
            <a:custGeom>
              <a:avLst/>
              <a:gdLst/>
              <a:ahLst/>
              <a:cxnLst/>
              <a:rect l="l" t="t" r="r" b="b"/>
              <a:pathLst>
                <a:path w="869" h="710" extrusionOk="0">
                  <a:moveTo>
                    <a:pt x="596" y="1"/>
                  </a:moveTo>
                  <a:cubicBezTo>
                    <a:pt x="588" y="1"/>
                    <a:pt x="580" y="1"/>
                    <a:pt x="572" y="2"/>
                  </a:cubicBezTo>
                  <a:cubicBezTo>
                    <a:pt x="389" y="25"/>
                    <a:pt x="47" y="2"/>
                    <a:pt x="24" y="299"/>
                  </a:cubicBezTo>
                  <a:cubicBezTo>
                    <a:pt x="1" y="504"/>
                    <a:pt x="206" y="664"/>
                    <a:pt x="457" y="710"/>
                  </a:cubicBezTo>
                  <a:cubicBezTo>
                    <a:pt x="572" y="596"/>
                    <a:pt x="868" y="664"/>
                    <a:pt x="823" y="436"/>
                  </a:cubicBezTo>
                  <a:cubicBezTo>
                    <a:pt x="801" y="282"/>
                    <a:pt x="800" y="1"/>
                    <a:pt x="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60"/>
            <p:cNvSpPr/>
            <p:nvPr/>
          </p:nvSpPr>
          <p:spPr>
            <a:xfrm>
              <a:off x="5698879" y="3565282"/>
              <a:ext cx="11745" cy="25414"/>
            </a:xfrm>
            <a:custGeom>
              <a:avLst/>
              <a:gdLst/>
              <a:ahLst/>
              <a:cxnLst/>
              <a:rect l="l" t="t" r="r" b="b"/>
              <a:pathLst>
                <a:path w="458" h="991" extrusionOk="0">
                  <a:moveTo>
                    <a:pt x="228" y="0"/>
                  </a:moveTo>
                  <a:cubicBezTo>
                    <a:pt x="206" y="0"/>
                    <a:pt x="184" y="3"/>
                    <a:pt x="161" y="9"/>
                  </a:cubicBezTo>
                  <a:cubicBezTo>
                    <a:pt x="47" y="32"/>
                    <a:pt x="1" y="146"/>
                    <a:pt x="1" y="237"/>
                  </a:cubicBezTo>
                  <a:cubicBezTo>
                    <a:pt x="1" y="488"/>
                    <a:pt x="1" y="716"/>
                    <a:pt x="1" y="990"/>
                  </a:cubicBezTo>
                  <a:cubicBezTo>
                    <a:pt x="184" y="808"/>
                    <a:pt x="252" y="557"/>
                    <a:pt x="366" y="351"/>
                  </a:cubicBezTo>
                  <a:cubicBezTo>
                    <a:pt x="412" y="260"/>
                    <a:pt x="457" y="169"/>
                    <a:pt x="389" y="77"/>
                  </a:cubicBezTo>
                  <a:cubicBezTo>
                    <a:pt x="355" y="26"/>
                    <a:pt x="295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0"/>
            <p:cNvSpPr/>
            <p:nvPr/>
          </p:nvSpPr>
          <p:spPr>
            <a:xfrm>
              <a:off x="5405032" y="2733698"/>
              <a:ext cx="18772" cy="27312"/>
            </a:xfrm>
            <a:custGeom>
              <a:avLst/>
              <a:gdLst/>
              <a:ahLst/>
              <a:cxnLst/>
              <a:rect l="l" t="t" r="r" b="b"/>
              <a:pathLst>
                <a:path w="732" h="1065" extrusionOk="0">
                  <a:moveTo>
                    <a:pt x="617" y="0"/>
                  </a:moveTo>
                  <a:lnTo>
                    <a:pt x="617" y="0"/>
                  </a:lnTo>
                  <a:cubicBezTo>
                    <a:pt x="412" y="297"/>
                    <a:pt x="229" y="571"/>
                    <a:pt x="69" y="845"/>
                  </a:cubicBezTo>
                  <a:cubicBezTo>
                    <a:pt x="23" y="913"/>
                    <a:pt x="1" y="1027"/>
                    <a:pt x="115" y="1050"/>
                  </a:cubicBezTo>
                  <a:cubicBezTo>
                    <a:pt x="135" y="1060"/>
                    <a:pt x="155" y="1065"/>
                    <a:pt x="174" y="1065"/>
                  </a:cubicBezTo>
                  <a:cubicBezTo>
                    <a:pt x="242" y="1065"/>
                    <a:pt x="297" y="1007"/>
                    <a:pt x="297" y="936"/>
                  </a:cubicBezTo>
                  <a:cubicBezTo>
                    <a:pt x="297" y="685"/>
                    <a:pt x="503" y="502"/>
                    <a:pt x="594" y="297"/>
                  </a:cubicBezTo>
                  <a:cubicBezTo>
                    <a:pt x="617" y="228"/>
                    <a:pt x="731" y="16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0"/>
            <p:cNvSpPr/>
            <p:nvPr/>
          </p:nvSpPr>
          <p:spPr>
            <a:xfrm>
              <a:off x="5335968" y="2686279"/>
              <a:ext cx="8796" cy="9027"/>
            </a:xfrm>
            <a:custGeom>
              <a:avLst/>
              <a:gdLst/>
              <a:ahLst/>
              <a:cxnLst/>
              <a:rect l="l" t="t" r="r" b="b"/>
              <a:pathLst>
                <a:path w="343" h="352" extrusionOk="0">
                  <a:moveTo>
                    <a:pt x="251" y="0"/>
                  </a:moveTo>
                  <a:cubicBezTo>
                    <a:pt x="183" y="23"/>
                    <a:pt x="160" y="69"/>
                    <a:pt x="160" y="137"/>
                  </a:cubicBezTo>
                  <a:lnTo>
                    <a:pt x="183" y="160"/>
                  </a:lnTo>
                  <a:lnTo>
                    <a:pt x="137" y="160"/>
                  </a:lnTo>
                  <a:cubicBezTo>
                    <a:pt x="69" y="160"/>
                    <a:pt x="0" y="183"/>
                    <a:pt x="46" y="274"/>
                  </a:cubicBezTo>
                  <a:cubicBezTo>
                    <a:pt x="80" y="333"/>
                    <a:pt x="116" y="352"/>
                    <a:pt x="154" y="352"/>
                  </a:cubicBezTo>
                  <a:cubicBezTo>
                    <a:pt x="218" y="352"/>
                    <a:pt x="285" y="297"/>
                    <a:pt x="343" y="297"/>
                  </a:cubicBezTo>
                  <a:cubicBezTo>
                    <a:pt x="320" y="206"/>
                    <a:pt x="297" y="92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0"/>
            <p:cNvSpPr/>
            <p:nvPr/>
          </p:nvSpPr>
          <p:spPr>
            <a:xfrm>
              <a:off x="5342995" y="2640886"/>
              <a:ext cx="5873" cy="3847"/>
            </a:xfrm>
            <a:custGeom>
              <a:avLst/>
              <a:gdLst/>
              <a:ahLst/>
              <a:cxnLst/>
              <a:rect l="l" t="t" r="r" b="b"/>
              <a:pathLst>
                <a:path w="229" h="150" extrusionOk="0">
                  <a:moveTo>
                    <a:pt x="137" y="1"/>
                  </a:moveTo>
                  <a:cubicBezTo>
                    <a:pt x="123" y="1"/>
                    <a:pt x="108" y="4"/>
                    <a:pt x="91" y="13"/>
                  </a:cubicBezTo>
                  <a:cubicBezTo>
                    <a:pt x="0" y="36"/>
                    <a:pt x="46" y="104"/>
                    <a:pt x="91" y="127"/>
                  </a:cubicBezTo>
                  <a:cubicBezTo>
                    <a:pt x="137" y="150"/>
                    <a:pt x="183" y="150"/>
                    <a:pt x="228" y="150"/>
                  </a:cubicBezTo>
                  <a:cubicBezTo>
                    <a:pt x="228" y="75"/>
                    <a:pt x="198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60"/>
            <p:cNvSpPr/>
            <p:nvPr/>
          </p:nvSpPr>
          <p:spPr>
            <a:xfrm>
              <a:off x="5279779" y="2747162"/>
              <a:ext cx="2949" cy="3667"/>
            </a:xfrm>
            <a:custGeom>
              <a:avLst/>
              <a:gdLst/>
              <a:ahLst/>
              <a:cxnLst/>
              <a:rect l="l" t="t" r="r" b="b"/>
              <a:pathLst>
                <a:path w="115" h="143" extrusionOk="0">
                  <a:moveTo>
                    <a:pt x="0" y="0"/>
                  </a:moveTo>
                  <a:cubicBezTo>
                    <a:pt x="0" y="46"/>
                    <a:pt x="0" y="114"/>
                    <a:pt x="46" y="137"/>
                  </a:cubicBezTo>
                  <a:cubicBezTo>
                    <a:pt x="46" y="141"/>
                    <a:pt x="48" y="143"/>
                    <a:pt x="51" y="143"/>
                  </a:cubicBezTo>
                  <a:cubicBezTo>
                    <a:pt x="68" y="143"/>
                    <a:pt x="114" y="102"/>
                    <a:pt x="114" y="46"/>
                  </a:cubicBezTo>
                  <a:cubicBezTo>
                    <a:pt x="69" y="23"/>
                    <a:pt x="46" y="2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60"/>
            <p:cNvSpPr/>
            <p:nvPr/>
          </p:nvSpPr>
          <p:spPr>
            <a:xfrm>
              <a:off x="5303758" y="2731928"/>
              <a:ext cx="1205" cy="1436"/>
            </a:xfrm>
            <a:custGeom>
              <a:avLst/>
              <a:gdLst/>
              <a:ahLst/>
              <a:cxnLst/>
              <a:rect l="l" t="t" r="r" b="b"/>
              <a:pathLst>
                <a:path w="47" h="56" extrusionOk="0">
                  <a:moveTo>
                    <a:pt x="1" y="1"/>
                  </a:moveTo>
                  <a:cubicBezTo>
                    <a:pt x="1" y="34"/>
                    <a:pt x="1" y="55"/>
                    <a:pt x="19" y="55"/>
                  </a:cubicBezTo>
                  <a:cubicBezTo>
                    <a:pt x="25" y="55"/>
                    <a:pt x="34" y="52"/>
                    <a:pt x="47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60"/>
            <p:cNvSpPr/>
            <p:nvPr/>
          </p:nvSpPr>
          <p:spPr>
            <a:xfrm>
              <a:off x="5339482" y="2689793"/>
              <a:ext cx="1180" cy="615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23" y="0"/>
                  </a:moveTo>
                  <a:lnTo>
                    <a:pt x="0" y="23"/>
                  </a:lnTo>
                  <a:lnTo>
                    <a:pt x="46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60"/>
            <p:cNvSpPr/>
            <p:nvPr/>
          </p:nvSpPr>
          <p:spPr>
            <a:xfrm>
              <a:off x="6212841" y="2983050"/>
              <a:ext cx="21106" cy="63241"/>
            </a:xfrm>
            <a:custGeom>
              <a:avLst/>
              <a:gdLst/>
              <a:ahLst/>
              <a:cxnLst/>
              <a:rect l="l" t="t" r="r" b="b"/>
              <a:pathLst>
                <a:path w="823" h="2466" extrusionOk="0">
                  <a:moveTo>
                    <a:pt x="160" y="1"/>
                  </a:moveTo>
                  <a:lnTo>
                    <a:pt x="160" y="1"/>
                  </a:lnTo>
                  <a:cubicBezTo>
                    <a:pt x="1" y="2055"/>
                    <a:pt x="594" y="2420"/>
                    <a:pt x="663" y="2466"/>
                  </a:cubicBezTo>
                  <a:lnTo>
                    <a:pt x="822" y="2215"/>
                  </a:lnTo>
                  <a:cubicBezTo>
                    <a:pt x="822" y="2192"/>
                    <a:pt x="320" y="1872"/>
                    <a:pt x="457" y="24"/>
                  </a:cubicBez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60"/>
            <p:cNvSpPr/>
            <p:nvPr/>
          </p:nvSpPr>
          <p:spPr>
            <a:xfrm>
              <a:off x="6236255" y="2854283"/>
              <a:ext cx="203724" cy="100118"/>
            </a:xfrm>
            <a:custGeom>
              <a:avLst/>
              <a:gdLst/>
              <a:ahLst/>
              <a:cxnLst/>
              <a:rect l="l" t="t" r="r" b="b"/>
              <a:pathLst>
                <a:path w="7944" h="3904" extrusionOk="0">
                  <a:moveTo>
                    <a:pt x="7898" y="0"/>
                  </a:moveTo>
                  <a:cubicBezTo>
                    <a:pt x="7875" y="23"/>
                    <a:pt x="5821" y="457"/>
                    <a:pt x="5730" y="2305"/>
                  </a:cubicBezTo>
                  <a:cubicBezTo>
                    <a:pt x="5707" y="3059"/>
                    <a:pt x="5250" y="3287"/>
                    <a:pt x="4862" y="3355"/>
                  </a:cubicBezTo>
                  <a:cubicBezTo>
                    <a:pt x="4764" y="3372"/>
                    <a:pt x="4663" y="3380"/>
                    <a:pt x="4563" y="3380"/>
                  </a:cubicBezTo>
                  <a:cubicBezTo>
                    <a:pt x="3990" y="3380"/>
                    <a:pt x="3427" y="3122"/>
                    <a:pt x="3310" y="2830"/>
                  </a:cubicBezTo>
                  <a:cubicBezTo>
                    <a:pt x="2808" y="1666"/>
                    <a:pt x="2352" y="1073"/>
                    <a:pt x="1895" y="1073"/>
                  </a:cubicBezTo>
                  <a:cubicBezTo>
                    <a:pt x="1621" y="1096"/>
                    <a:pt x="1370" y="1324"/>
                    <a:pt x="1210" y="1781"/>
                  </a:cubicBezTo>
                  <a:cubicBezTo>
                    <a:pt x="640" y="3310"/>
                    <a:pt x="1" y="3629"/>
                    <a:pt x="1" y="3629"/>
                  </a:cubicBezTo>
                  <a:lnTo>
                    <a:pt x="115" y="3903"/>
                  </a:lnTo>
                  <a:cubicBezTo>
                    <a:pt x="138" y="3880"/>
                    <a:pt x="868" y="3538"/>
                    <a:pt x="1484" y="1895"/>
                  </a:cubicBezTo>
                  <a:cubicBezTo>
                    <a:pt x="1598" y="1575"/>
                    <a:pt x="1758" y="1370"/>
                    <a:pt x="1895" y="1370"/>
                  </a:cubicBezTo>
                  <a:cubicBezTo>
                    <a:pt x="2192" y="1370"/>
                    <a:pt x="2625" y="1986"/>
                    <a:pt x="3036" y="2967"/>
                  </a:cubicBezTo>
                  <a:cubicBezTo>
                    <a:pt x="3211" y="3374"/>
                    <a:pt x="3912" y="3683"/>
                    <a:pt x="4566" y="3683"/>
                  </a:cubicBezTo>
                  <a:cubicBezTo>
                    <a:pt x="4683" y="3683"/>
                    <a:pt x="4798" y="3673"/>
                    <a:pt x="4908" y="3652"/>
                  </a:cubicBezTo>
                  <a:cubicBezTo>
                    <a:pt x="5593" y="3515"/>
                    <a:pt x="6004" y="3036"/>
                    <a:pt x="6026" y="2328"/>
                  </a:cubicBezTo>
                  <a:cubicBezTo>
                    <a:pt x="6095" y="685"/>
                    <a:pt x="7875" y="320"/>
                    <a:pt x="7944" y="297"/>
                  </a:cubicBezTo>
                  <a:lnTo>
                    <a:pt x="78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60"/>
            <p:cNvSpPr/>
            <p:nvPr/>
          </p:nvSpPr>
          <p:spPr>
            <a:xfrm>
              <a:off x="5695391" y="2949685"/>
              <a:ext cx="247038" cy="368801"/>
            </a:xfrm>
            <a:custGeom>
              <a:avLst/>
              <a:gdLst/>
              <a:ahLst/>
              <a:cxnLst/>
              <a:rect l="l" t="t" r="r" b="b"/>
              <a:pathLst>
                <a:path w="9633" h="14381" extrusionOk="0">
                  <a:moveTo>
                    <a:pt x="9358" y="1"/>
                  </a:moveTo>
                  <a:cubicBezTo>
                    <a:pt x="9358" y="23"/>
                    <a:pt x="8993" y="1439"/>
                    <a:pt x="8423" y="2489"/>
                  </a:cubicBezTo>
                  <a:cubicBezTo>
                    <a:pt x="8171" y="2945"/>
                    <a:pt x="8080" y="3310"/>
                    <a:pt x="7989" y="3584"/>
                  </a:cubicBezTo>
                  <a:cubicBezTo>
                    <a:pt x="7852" y="3995"/>
                    <a:pt x="7783" y="4246"/>
                    <a:pt x="7395" y="4520"/>
                  </a:cubicBezTo>
                  <a:cubicBezTo>
                    <a:pt x="7099" y="4771"/>
                    <a:pt x="7121" y="5136"/>
                    <a:pt x="7121" y="5456"/>
                  </a:cubicBezTo>
                  <a:cubicBezTo>
                    <a:pt x="7144" y="5707"/>
                    <a:pt x="7144" y="5981"/>
                    <a:pt x="6985" y="6141"/>
                  </a:cubicBezTo>
                  <a:cubicBezTo>
                    <a:pt x="6802" y="6346"/>
                    <a:pt x="6368" y="6437"/>
                    <a:pt x="5729" y="6437"/>
                  </a:cubicBezTo>
                  <a:cubicBezTo>
                    <a:pt x="5022" y="6437"/>
                    <a:pt x="4588" y="6506"/>
                    <a:pt x="4337" y="6529"/>
                  </a:cubicBezTo>
                  <a:cubicBezTo>
                    <a:pt x="4246" y="6529"/>
                    <a:pt x="4154" y="6552"/>
                    <a:pt x="4109" y="6552"/>
                  </a:cubicBezTo>
                  <a:cubicBezTo>
                    <a:pt x="4109" y="6529"/>
                    <a:pt x="4109" y="6460"/>
                    <a:pt x="4109" y="6415"/>
                  </a:cubicBezTo>
                  <a:cubicBezTo>
                    <a:pt x="4086" y="6209"/>
                    <a:pt x="4040" y="5890"/>
                    <a:pt x="3880" y="5342"/>
                  </a:cubicBezTo>
                  <a:lnTo>
                    <a:pt x="3857" y="5250"/>
                  </a:lnTo>
                  <a:lnTo>
                    <a:pt x="3766" y="5228"/>
                  </a:lnTo>
                  <a:cubicBezTo>
                    <a:pt x="3709" y="5213"/>
                    <a:pt x="2826" y="5018"/>
                    <a:pt x="1953" y="5018"/>
                  </a:cubicBezTo>
                  <a:cubicBezTo>
                    <a:pt x="1441" y="5018"/>
                    <a:pt x="931" y="5085"/>
                    <a:pt x="593" y="5296"/>
                  </a:cubicBezTo>
                  <a:cubicBezTo>
                    <a:pt x="388" y="5433"/>
                    <a:pt x="251" y="5616"/>
                    <a:pt x="205" y="5821"/>
                  </a:cubicBezTo>
                  <a:cubicBezTo>
                    <a:pt x="91" y="6369"/>
                    <a:pt x="183" y="6529"/>
                    <a:pt x="388" y="6757"/>
                  </a:cubicBezTo>
                  <a:cubicBezTo>
                    <a:pt x="571" y="6985"/>
                    <a:pt x="845" y="7305"/>
                    <a:pt x="776" y="8857"/>
                  </a:cubicBezTo>
                  <a:cubicBezTo>
                    <a:pt x="730" y="9701"/>
                    <a:pt x="799" y="10135"/>
                    <a:pt x="1027" y="10318"/>
                  </a:cubicBezTo>
                  <a:cubicBezTo>
                    <a:pt x="1120" y="10390"/>
                    <a:pt x="1222" y="10416"/>
                    <a:pt x="1330" y="10416"/>
                  </a:cubicBezTo>
                  <a:cubicBezTo>
                    <a:pt x="1460" y="10416"/>
                    <a:pt x="1597" y="10378"/>
                    <a:pt x="1735" y="10340"/>
                  </a:cubicBezTo>
                  <a:cubicBezTo>
                    <a:pt x="1895" y="10303"/>
                    <a:pt x="2068" y="10257"/>
                    <a:pt x="2247" y="10257"/>
                  </a:cubicBezTo>
                  <a:cubicBezTo>
                    <a:pt x="2501" y="10257"/>
                    <a:pt x="2768" y="10348"/>
                    <a:pt x="3036" y="10683"/>
                  </a:cubicBezTo>
                  <a:cubicBezTo>
                    <a:pt x="3378" y="11094"/>
                    <a:pt x="3538" y="11368"/>
                    <a:pt x="3515" y="11505"/>
                  </a:cubicBezTo>
                  <a:cubicBezTo>
                    <a:pt x="3492" y="11619"/>
                    <a:pt x="3332" y="11687"/>
                    <a:pt x="3127" y="11824"/>
                  </a:cubicBezTo>
                  <a:cubicBezTo>
                    <a:pt x="2876" y="11961"/>
                    <a:pt x="2534" y="12144"/>
                    <a:pt x="2214" y="12509"/>
                  </a:cubicBezTo>
                  <a:cubicBezTo>
                    <a:pt x="1826" y="12920"/>
                    <a:pt x="1849" y="13331"/>
                    <a:pt x="1849" y="13627"/>
                  </a:cubicBezTo>
                  <a:cubicBezTo>
                    <a:pt x="1849" y="13810"/>
                    <a:pt x="1849" y="13924"/>
                    <a:pt x="1780" y="13970"/>
                  </a:cubicBezTo>
                  <a:cubicBezTo>
                    <a:pt x="1694" y="14047"/>
                    <a:pt x="1484" y="14075"/>
                    <a:pt x="1224" y="14075"/>
                  </a:cubicBezTo>
                  <a:cubicBezTo>
                    <a:pt x="867" y="14075"/>
                    <a:pt x="415" y="14022"/>
                    <a:pt x="46" y="13970"/>
                  </a:cubicBezTo>
                  <a:lnTo>
                    <a:pt x="0" y="14244"/>
                  </a:lnTo>
                  <a:cubicBezTo>
                    <a:pt x="571" y="14335"/>
                    <a:pt x="981" y="14381"/>
                    <a:pt x="1278" y="14381"/>
                  </a:cubicBezTo>
                  <a:cubicBezTo>
                    <a:pt x="1666" y="14381"/>
                    <a:pt x="1849" y="14312"/>
                    <a:pt x="1986" y="14198"/>
                  </a:cubicBezTo>
                  <a:cubicBezTo>
                    <a:pt x="2146" y="14061"/>
                    <a:pt x="2146" y="13833"/>
                    <a:pt x="2146" y="13627"/>
                  </a:cubicBezTo>
                  <a:cubicBezTo>
                    <a:pt x="2146" y="13353"/>
                    <a:pt x="2123" y="13034"/>
                    <a:pt x="2419" y="12714"/>
                  </a:cubicBezTo>
                  <a:cubicBezTo>
                    <a:pt x="2716" y="12395"/>
                    <a:pt x="3036" y="12212"/>
                    <a:pt x="3287" y="12075"/>
                  </a:cubicBezTo>
                  <a:cubicBezTo>
                    <a:pt x="3538" y="11915"/>
                    <a:pt x="3766" y="11801"/>
                    <a:pt x="3812" y="11573"/>
                  </a:cubicBezTo>
                  <a:cubicBezTo>
                    <a:pt x="3857" y="11322"/>
                    <a:pt x="3698" y="11025"/>
                    <a:pt x="3264" y="10477"/>
                  </a:cubicBezTo>
                  <a:cubicBezTo>
                    <a:pt x="2908" y="10067"/>
                    <a:pt x="2544" y="9960"/>
                    <a:pt x="2225" y="9960"/>
                  </a:cubicBezTo>
                  <a:cubicBezTo>
                    <a:pt x="2013" y="9960"/>
                    <a:pt x="1821" y="10007"/>
                    <a:pt x="1666" y="10044"/>
                  </a:cubicBezTo>
                  <a:cubicBezTo>
                    <a:pt x="1532" y="10088"/>
                    <a:pt x="1418" y="10123"/>
                    <a:pt x="1329" y="10123"/>
                  </a:cubicBezTo>
                  <a:cubicBezTo>
                    <a:pt x="1282" y="10123"/>
                    <a:pt x="1242" y="10113"/>
                    <a:pt x="1210" y="10089"/>
                  </a:cubicBezTo>
                  <a:cubicBezTo>
                    <a:pt x="1096" y="9975"/>
                    <a:pt x="1027" y="9564"/>
                    <a:pt x="1073" y="8880"/>
                  </a:cubicBezTo>
                  <a:cubicBezTo>
                    <a:pt x="1141" y="7213"/>
                    <a:pt x="822" y="6825"/>
                    <a:pt x="616" y="6574"/>
                  </a:cubicBezTo>
                  <a:cubicBezTo>
                    <a:pt x="479" y="6392"/>
                    <a:pt x="411" y="6323"/>
                    <a:pt x="502" y="5890"/>
                  </a:cubicBezTo>
                  <a:cubicBezTo>
                    <a:pt x="525" y="5753"/>
                    <a:pt x="616" y="5638"/>
                    <a:pt x="753" y="5547"/>
                  </a:cubicBezTo>
                  <a:cubicBezTo>
                    <a:pt x="1026" y="5371"/>
                    <a:pt x="1455" y="5314"/>
                    <a:pt x="1901" y="5314"/>
                  </a:cubicBezTo>
                  <a:cubicBezTo>
                    <a:pt x="2612" y="5314"/>
                    <a:pt x="3368" y="5459"/>
                    <a:pt x="3606" y="5502"/>
                  </a:cubicBezTo>
                  <a:cubicBezTo>
                    <a:pt x="3766" y="5981"/>
                    <a:pt x="3789" y="6278"/>
                    <a:pt x="3812" y="6460"/>
                  </a:cubicBezTo>
                  <a:cubicBezTo>
                    <a:pt x="3812" y="6620"/>
                    <a:pt x="3835" y="6711"/>
                    <a:pt x="3926" y="6780"/>
                  </a:cubicBezTo>
                  <a:cubicBezTo>
                    <a:pt x="3976" y="6830"/>
                    <a:pt x="4034" y="6846"/>
                    <a:pt x="4114" y="6846"/>
                  </a:cubicBezTo>
                  <a:cubicBezTo>
                    <a:pt x="4178" y="6846"/>
                    <a:pt x="4258" y="6836"/>
                    <a:pt x="4360" y="6825"/>
                  </a:cubicBezTo>
                  <a:cubicBezTo>
                    <a:pt x="4611" y="6803"/>
                    <a:pt x="5022" y="6734"/>
                    <a:pt x="5706" y="6734"/>
                  </a:cubicBezTo>
                  <a:lnTo>
                    <a:pt x="5752" y="6734"/>
                  </a:lnTo>
                  <a:cubicBezTo>
                    <a:pt x="6482" y="6734"/>
                    <a:pt x="6939" y="6620"/>
                    <a:pt x="7190" y="6346"/>
                  </a:cubicBezTo>
                  <a:cubicBezTo>
                    <a:pt x="7464" y="6095"/>
                    <a:pt x="7441" y="5730"/>
                    <a:pt x="7418" y="5433"/>
                  </a:cubicBezTo>
                  <a:cubicBezTo>
                    <a:pt x="7418" y="5114"/>
                    <a:pt x="7418" y="4908"/>
                    <a:pt x="7578" y="4771"/>
                  </a:cubicBezTo>
                  <a:cubicBezTo>
                    <a:pt x="8035" y="4429"/>
                    <a:pt x="8149" y="4086"/>
                    <a:pt x="8263" y="3676"/>
                  </a:cubicBezTo>
                  <a:cubicBezTo>
                    <a:pt x="8354" y="3379"/>
                    <a:pt x="8445" y="3059"/>
                    <a:pt x="8696" y="2626"/>
                  </a:cubicBezTo>
                  <a:cubicBezTo>
                    <a:pt x="9267" y="1530"/>
                    <a:pt x="9632" y="138"/>
                    <a:pt x="9632" y="69"/>
                  </a:cubicBezTo>
                  <a:lnTo>
                    <a:pt x="93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60"/>
            <p:cNvSpPr/>
            <p:nvPr/>
          </p:nvSpPr>
          <p:spPr>
            <a:xfrm>
              <a:off x="6221612" y="3190266"/>
              <a:ext cx="112428" cy="105401"/>
            </a:xfrm>
            <a:custGeom>
              <a:avLst/>
              <a:gdLst/>
              <a:ahLst/>
              <a:cxnLst/>
              <a:rect l="l" t="t" r="r" b="b"/>
              <a:pathLst>
                <a:path w="4384" h="4110" extrusionOk="0">
                  <a:moveTo>
                    <a:pt x="503" y="1"/>
                  </a:moveTo>
                  <a:cubicBezTo>
                    <a:pt x="480" y="24"/>
                    <a:pt x="1" y="617"/>
                    <a:pt x="480" y="1964"/>
                  </a:cubicBezTo>
                  <a:cubicBezTo>
                    <a:pt x="705" y="2582"/>
                    <a:pt x="961" y="2708"/>
                    <a:pt x="1298" y="2708"/>
                  </a:cubicBezTo>
                  <a:cubicBezTo>
                    <a:pt x="1371" y="2708"/>
                    <a:pt x="1449" y="2702"/>
                    <a:pt x="1530" y="2694"/>
                  </a:cubicBezTo>
                  <a:cubicBezTo>
                    <a:pt x="1616" y="2688"/>
                    <a:pt x="1703" y="2679"/>
                    <a:pt x="1795" y="2679"/>
                  </a:cubicBezTo>
                  <a:cubicBezTo>
                    <a:pt x="2022" y="2679"/>
                    <a:pt x="2278" y="2731"/>
                    <a:pt x="2603" y="2991"/>
                  </a:cubicBezTo>
                  <a:cubicBezTo>
                    <a:pt x="3676" y="3881"/>
                    <a:pt x="4246" y="4109"/>
                    <a:pt x="4269" y="4109"/>
                  </a:cubicBezTo>
                  <a:lnTo>
                    <a:pt x="4383" y="3835"/>
                  </a:lnTo>
                  <a:cubicBezTo>
                    <a:pt x="4383" y="3835"/>
                    <a:pt x="3836" y="3607"/>
                    <a:pt x="2786" y="2763"/>
                  </a:cubicBezTo>
                  <a:cubicBezTo>
                    <a:pt x="2382" y="2443"/>
                    <a:pt x="2041" y="2384"/>
                    <a:pt x="1761" y="2384"/>
                  </a:cubicBezTo>
                  <a:cubicBezTo>
                    <a:pt x="1661" y="2384"/>
                    <a:pt x="1569" y="2391"/>
                    <a:pt x="1485" y="2397"/>
                  </a:cubicBezTo>
                  <a:cubicBezTo>
                    <a:pt x="1409" y="2408"/>
                    <a:pt x="1343" y="2415"/>
                    <a:pt x="1282" y="2415"/>
                  </a:cubicBezTo>
                  <a:cubicBezTo>
                    <a:pt x="1070" y="2415"/>
                    <a:pt x="937" y="2317"/>
                    <a:pt x="777" y="1873"/>
                  </a:cubicBezTo>
                  <a:cubicBezTo>
                    <a:pt x="343" y="686"/>
                    <a:pt x="731" y="206"/>
                    <a:pt x="731" y="206"/>
                  </a:cubicBezTo>
                  <a:lnTo>
                    <a:pt x="5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60"/>
            <p:cNvSpPr/>
            <p:nvPr/>
          </p:nvSpPr>
          <p:spPr>
            <a:xfrm>
              <a:off x="5477045" y="2454469"/>
              <a:ext cx="354747" cy="383444"/>
            </a:xfrm>
            <a:custGeom>
              <a:avLst/>
              <a:gdLst/>
              <a:ahLst/>
              <a:cxnLst/>
              <a:rect l="l" t="t" r="r" b="b"/>
              <a:pathLst>
                <a:path w="13833" h="14952" extrusionOk="0">
                  <a:moveTo>
                    <a:pt x="4268" y="0"/>
                  </a:moveTo>
                  <a:lnTo>
                    <a:pt x="3903" y="480"/>
                  </a:lnTo>
                  <a:cubicBezTo>
                    <a:pt x="3881" y="480"/>
                    <a:pt x="3481" y="985"/>
                    <a:pt x="2399" y="985"/>
                  </a:cubicBezTo>
                  <a:cubicBezTo>
                    <a:pt x="2354" y="985"/>
                    <a:pt x="2307" y="984"/>
                    <a:pt x="2260" y="982"/>
                  </a:cubicBezTo>
                  <a:cubicBezTo>
                    <a:pt x="2077" y="982"/>
                    <a:pt x="1917" y="959"/>
                    <a:pt x="1781" y="959"/>
                  </a:cubicBezTo>
                  <a:cubicBezTo>
                    <a:pt x="1581" y="942"/>
                    <a:pt x="1396" y="926"/>
                    <a:pt x="1226" y="926"/>
                  </a:cubicBezTo>
                  <a:cubicBezTo>
                    <a:pt x="931" y="926"/>
                    <a:pt x="682" y="976"/>
                    <a:pt x="479" y="1165"/>
                  </a:cubicBezTo>
                  <a:cubicBezTo>
                    <a:pt x="183" y="1416"/>
                    <a:pt x="46" y="1895"/>
                    <a:pt x="0" y="2762"/>
                  </a:cubicBezTo>
                  <a:lnTo>
                    <a:pt x="297" y="2785"/>
                  </a:lnTo>
                  <a:cubicBezTo>
                    <a:pt x="343" y="2032"/>
                    <a:pt x="457" y="1575"/>
                    <a:pt x="685" y="1370"/>
                  </a:cubicBezTo>
                  <a:cubicBezTo>
                    <a:pt x="824" y="1259"/>
                    <a:pt x="1006" y="1224"/>
                    <a:pt x="1240" y="1224"/>
                  </a:cubicBezTo>
                  <a:cubicBezTo>
                    <a:pt x="1390" y="1224"/>
                    <a:pt x="1562" y="1238"/>
                    <a:pt x="1758" y="1256"/>
                  </a:cubicBezTo>
                  <a:cubicBezTo>
                    <a:pt x="1895" y="1256"/>
                    <a:pt x="2077" y="1279"/>
                    <a:pt x="2237" y="1279"/>
                  </a:cubicBezTo>
                  <a:cubicBezTo>
                    <a:pt x="2277" y="1280"/>
                    <a:pt x="2316" y="1280"/>
                    <a:pt x="2355" y="1280"/>
                  </a:cubicBezTo>
                  <a:cubicBezTo>
                    <a:pt x="3064" y="1280"/>
                    <a:pt x="3531" y="1088"/>
                    <a:pt x="3812" y="936"/>
                  </a:cubicBezTo>
                  <a:lnTo>
                    <a:pt x="3812" y="936"/>
                  </a:lnTo>
                  <a:cubicBezTo>
                    <a:pt x="3607" y="2694"/>
                    <a:pt x="4451" y="4474"/>
                    <a:pt x="5935" y="5319"/>
                  </a:cubicBezTo>
                  <a:cubicBezTo>
                    <a:pt x="6893" y="5867"/>
                    <a:pt x="6825" y="6140"/>
                    <a:pt x="6665" y="6688"/>
                  </a:cubicBezTo>
                  <a:cubicBezTo>
                    <a:pt x="6597" y="7031"/>
                    <a:pt x="6483" y="7442"/>
                    <a:pt x="6574" y="8035"/>
                  </a:cubicBezTo>
                  <a:cubicBezTo>
                    <a:pt x="6642" y="8537"/>
                    <a:pt x="6962" y="8925"/>
                    <a:pt x="7487" y="9176"/>
                  </a:cubicBezTo>
                  <a:cubicBezTo>
                    <a:pt x="7855" y="9344"/>
                    <a:pt x="8299" y="9425"/>
                    <a:pt x="8779" y="9425"/>
                  </a:cubicBezTo>
                  <a:cubicBezTo>
                    <a:pt x="9669" y="9425"/>
                    <a:pt x="10683" y="9147"/>
                    <a:pt x="11573" y="8628"/>
                  </a:cubicBezTo>
                  <a:cubicBezTo>
                    <a:pt x="12324" y="8165"/>
                    <a:pt x="12829" y="8003"/>
                    <a:pt x="13119" y="8003"/>
                  </a:cubicBezTo>
                  <a:cubicBezTo>
                    <a:pt x="13243" y="8003"/>
                    <a:pt x="13328" y="8033"/>
                    <a:pt x="13376" y="8081"/>
                  </a:cubicBezTo>
                  <a:cubicBezTo>
                    <a:pt x="13467" y="8172"/>
                    <a:pt x="13467" y="8469"/>
                    <a:pt x="13148" y="8971"/>
                  </a:cubicBezTo>
                  <a:cubicBezTo>
                    <a:pt x="12782" y="9519"/>
                    <a:pt x="12851" y="10340"/>
                    <a:pt x="12919" y="11071"/>
                  </a:cubicBezTo>
                  <a:cubicBezTo>
                    <a:pt x="12965" y="11687"/>
                    <a:pt x="13011" y="12258"/>
                    <a:pt x="12805" y="12509"/>
                  </a:cubicBezTo>
                  <a:cubicBezTo>
                    <a:pt x="12714" y="12600"/>
                    <a:pt x="12623" y="12646"/>
                    <a:pt x="12463" y="12646"/>
                  </a:cubicBezTo>
                  <a:cubicBezTo>
                    <a:pt x="12143" y="12668"/>
                    <a:pt x="11892" y="12783"/>
                    <a:pt x="11687" y="13034"/>
                  </a:cubicBezTo>
                  <a:cubicBezTo>
                    <a:pt x="11185" y="13673"/>
                    <a:pt x="11367" y="14905"/>
                    <a:pt x="11367" y="14951"/>
                  </a:cubicBezTo>
                  <a:lnTo>
                    <a:pt x="11664" y="14905"/>
                  </a:lnTo>
                  <a:cubicBezTo>
                    <a:pt x="11664" y="14905"/>
                    <a:pt x="11481" y="13764"/>
                    <a:pt x="11938" y="13216"/>
                  </a:cubicBezTo>
                  <a:cubicBezTo>
                    <a:pt x="12075" y="13034"/>
                    <a:pt x="12257" y="12965"/>
                    <a:pt x="12486" y="12942"/>
                  </a:cubicBezTo>
                  <a:cubicBezTo>
                    <a:pt x="12714" y="12920"/>
                    <a:pt x="12896" y="12851"/>
                    <a:pt x="13011" y="12714"/>
                  </a:cubicBezTo>
                  <a:cubicBezTo>
                    <a:pt x="13307" y="12372"/>
                    <a:pt x="13262" y="11755"/>
                    <a:pt x="13216" y="11048"/>
                  </a:cubicBezTo>
                  <a:cubicBezTo>
                    <a:pt x="13148" y="10363"/>
                    <a:pt x="13102" y="9587"/>
                    <a:pt x="13399" y="9131"/>
                  </a:cubicBezTo>
                  <a:cubicBezTo>
                    <a:pt x="13764" y="8560"/>
                    <a:pt x="13832" y="8103"/>
                    <a:pt x="13581" y="7875"/>
                  </a:cubicBezTo>
                  <a:cubicBezTo>
                    <a:pt x="13475" y="7761"/>
                    <a:pt x="13317" y="7705"/>
                    <a:pt x="13115" y="7705"/>
                  </a:cubicBezTo>
                  <a:cubicBezTo>
                    <a:pt x="12711" y="7705"/>
                    <a:pt x="12128" y="7928"/>
                    <a:pt x="11413" y="8355"/>
                  </a:cubicBezTo>
                  <a:cubicBezTo>
                    <a:pt x="10591" y="8862"/>
                    <a:pt x="9623" y="9126"/>
                    <a:pt x="8784" y="9126"/>
                  </a:cubicBezTo>
                  <a:cubicBezTo>
                    <a:pt x="8340" y="9126"/>
                    <a:pt x="7932" y="9052"/>
                    <a:pt x="7601" y="8902"/>
                  </a:cubicBezTo>
                  <a:cubicBezTo>
                    <a:pt x="7167" y="8697"/>
                    <a:pt x="6916" y="8400"/>
                    <a:pt x="6871" y="7989"/>
                  </a:cubicBezTo>
                  <a:cubicBezTo>
                    <a:pt x="6779" y="7464"/>
                    <a:pt x="6871" y="7099"/>
                    <a:pt x="6962" y="6757"/>
                  </a:cubicBezTo>
                  <a:cubicBezTo>
                    <a:pt x="7122" y="6118"/>
                    <a:pt x="7167" y="5684"/>
                    <a:pt x="6095" y="5068"/>
                  </a:cubicBezTo>
                  <a:cubicBezTo>
                    <a:pt x="4588" y="4223"/>
                    <a:pt x="3789" y="2374"/>
                    <a:pt x="4154" y="594"/>
                  </a:cubicBezTo>
                  <a:lnTo>
                    <a:pt x="42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60"/>
            <p:cNvSpPr/>
            <p:nvPr/>
          </p:nvSpPr>
          <p:spPr>
            <a:xfrm>
              <a:off x="5688928" y="1633194"/>
              <a:ext cx="381700" cy="480613"/>
            </a:xfrm>
            <a:custGeom>
              <a:avLst/>
              <a:gdLst/>
              <a:ahLst/>
              <a:cxnLst/>
              <a:rect l="l" t="t" r="r" b="b"/>
              <a:pathLst>
                <a:path w="14884" h="18741" extrusionOk="0">
                  <a:moveTo>
                    <a:pt x="1051" y="1"/>
                  </a:moveTo>
                  <a:cubicBezTo>
                    <a:pt x="1051" y="23"/>
                    <a:pt x="1" y="822"/>
                    <a:pt x="1005" y="2466"/>
                  </a:cubicBezTo>
                  <a:cubicBezTo>
                    <a:pt x="1530" y="3287"/>
                    <a:pt x="1758" y="3812"/>
                    <a:pt x="2055" y="4497"/>
                  </a:cubicBezTo>
                  <a:cubicBezTo>
                    <a:pt x="2306" y="5068"/>
                    <a:pt x="2603" y="5730"/>
                    <a:pt x="3151" y="6734"/>
                  </a:cubicBezTo>
                  <a:cubicBezTo>
                    <a:pt x="3356" y="7122"/>
                    <a:pt x="3493" y="7419"/>
                    <a:pt x="3630" y="7670"/>
                  </a:cubicBezTo>
                  <a:cubicBezTo>
                    <a:pt x="4269" y="8880"/>
                    <a:pt x="4269" y="8902"/>
                    <a:pt x="5593" y="10021"/>
                  </a:cubicBezTo>
                  <a:lnTo>
                    <a:pt x="5662" y="10067"/>
                  </a:lnTo>
                  <a:cubicBezTo>
                    <a:pt x="6369" y="10683"/>
                    <a:pt x="6780" y="10980"/>
                    <a:pt x="7077" y="11185"/>
                  </a:cubicBezTo>
                  <a:cubicBezTo>
                    <a:pt x="7442" y="11459"/>
                    <a:pt x="7602" y="11573"/>
                    <a:pt x="7990" y="12030"/>
                  </a:cubicBezTo>
                  <a:cubicBezTo>
                    <a:pt x="8058" y="12121"/>
                    <a:pt x="8081" y="12167"/>
                    <a:pt x="8058" y="12189"/>
                  </a:cubicBezTo>
                  <a:cubicBezTo>
                    <a:pt x="8035" y="12281"/>
                    <a:pt x="7716" y="12395"/>
                    <a:pt x="7465" y="12463"/>
                  </a:cubicBezTo>
                  <a:cubicBezTo>
                    <a:pt x="6849" y="12669"/>
                    <a:pt x="6004" y="12943"/>
                    <a:pt x="6072" y="13833"/>
                  </a:cubicBezTo>
                  <a:lnTo>
                    <a:pt x="6072" y="13878"/>
                  </a:lnTo>
                  <a:lnTo>
                    <a:pt x="6118" y="13924"/>
                  </a:lnTo>
                  <a:cubicBezTo>
                    <a:pt x="6133" y="13939"/>
                    <a:pt x="6853" y="14538"/>
                    <a:pt x="7775" y="14538"/>
                  </a:cubicBezTo>
                  <a:cubicBezTo>
                    <a:pt x="8242" y="14538"/>
                    <a:pt x="8762" y="14384"/>
                    <a:pt x="9268" y="13924"/>
                  </a:cubicBezTo>
                  <a:cubicBezTo>
                    <a:pt x="9542" y="13673"/>
                    <a:pt x="9633" y="13673"/>
                    <a:pt x="9633" y="13673"/>
                  </a:cubicBezTo>
                  <a:cubicBezTo>
                    <a:pt x="9725" y="13741"/>
                    <a:pt x="9702" y="14244"/>
                    <a:pt x="9679" y="14586"/>
                  </a:cubicBezTo>
                  <a:cubicBezTo>
                    <a:pt x="9656" y="15431"/>
                    <a:pt x="9610" y="16458"/>
                    <a:pt x="10249" y="16869"/>
                  </a:cubicBezTo>
                  <a:cubicBezTo>
                    <a:pt x="10432" y="16960"/>
                    <a:pt x="10638" y="17097"/>
                    <a:pt x="10843" y="17234"/>
                  </a:cubicBezTo>
                  <a:cubicBezTo>
                    <a:pt x="11824" y="17896"/>
                    <a:pt x="13103" y="18740"/>
                    <a:pt x="14130" y="18740"/>
                  </a:cubicBezTo>
                  <a:cubicBezTo>
                    <a:pt x="14404" y="18740"/>
                    <a:pt x="14655" y="18672"/>
                    <a:pt x="14883" y="18535"/>
                  </a:cubicBezTo>
                  <a:lnTo>
                    <a:pt x="14723" y="18284"/>
                  </a:lnTo>
                  <a:cubicBezTo>
                    <a:pt x="14547" y="18389"/>
                    <a:pt x="14345" y="18436"/>
                    <a:pt x="14124" y="18436"/>
                  </a:cubicBezTo>
                  <a:cubicBezTo>
                    <a:pt x="13201" y="18436"/>
                    <a:pt x="11961" y="17627"/>
                    <a:pt x="11003" y="16983"/>
                  </a:cubicBezTo>
                  <a:cubicBezTo>
                    <a:pt x="10797" y="16846"/>
                    <a:pt x="10592" y="16709"/>
                    <a:pt x="10409" y="16617"/>
                  </a:cubicBezTo>
                  <a:cubicBezTo>
                    <a:pt x="9907" y="16298"/>
                    <a:pt x="9953" y="15362"/>
                    <a:pt x="9976" y="14609"/>
                  </a:cubicBezTo>
                  <a:cubicBezTo>
                    <a:pt x="9998" y="13970"/>
                    <a:pt x="10021" y="13536"/>
                    <a:pt x="9747" y="13399"/>
                  </a:cubicBezTo>
                  <a:cubicBezTo>
                    <a:pt x="9713" y="13384"/>
                    <a:pt x="9676" y="13377"/>
                    <a:pt x="9638" y="13377"/>
                  </a:cubicBezTo>
                  <a:cubicBezTo>
                    <a:pt x="9451" y="13377"/>
                    <a:pt x="9233" y="13544"/>
                    <a:pt x="9063" y="13696"/>
                  </a:cubicBezTo>
                  <a:cubicBezTo>
                    <a:pt x="8616" y="14108"/>
                    <a:pt x="8159" y="14246"/>
                    <a:pt x="7750" y="14246"/>
                  </a:cubicBezTo>
                  <a:cubicBezTo>
                    <a:pt x="7072" y="14246"/>
                    <a:pt x="6526" y="13869"/>
                    <a:pt x="6369" y="13741"/>
                  </a:cubicBezTo>
                  <a:cubicBezTo>
                    <a:pt x="6346" y="13194"/>
                    <a:pt x="6871" y="12965"/>
                    <a:pt x="7556" y="12760"/>
                  </a:cubicBezTo>
                  <a:cubicBezTo>
                    <a:pt x="7967" y="12623"/>
                    <a:pt x="8287" y="12509"/>
                    <a:pt x="8355" y="12258"/>
                  </a:cubicBezTo>
                  <a:cubicBezTo>
                    <a:pt x="8401" y="12121"/>
                    <a:pt x="8355" y="11984"/>
                    <a:pt x="8218" y="11847"/>
                  </a:cubicBezTo>
                  <a:cubicBezTo>
                    <a:pt x="7807" y="11368"/>
                    <a:pt x="7625" y="11231"/>
                    <a:pt x="7237" y="10957"/>
                  </a:cubicBezTo>
                  <a:cubicBezTo>
                    <a:pt x="6963" y="10729"/>
                    <a:pt x="6552" y="10432"/>
                    <a:pt x="5844" y="9838"/>
                  </a:cubicBezTo>
                  <a:lnTo>
                    <a:pt x="5776" y="9793"/>
                  </a:lnTo>
                  <a:cubicBezTo>
                    <a:pt x="4498" y="8697"/>
                    <a:pt x="4498" y="8697"/>
                    <a:pt x="3904" y="7533"/>
                  </a:cubicBezTo>
                  <a:cubicBezTo>
                    <a:pt x="3767" y="7282"/>
                    <a:pt x="3607" y="6985"/>
                    <a:pt x="3402" y="6597"/>
                  </a:cubicBezTo>
                  <a:cubicBezTo>
                    <a:pt x="2877" y="5593"/>
                    <a:pt x="2580" y="4954"/>
                    <a:pt x="2329" y="4360"/>
                  </a:cubicBezTo>
                  <a:cubicBezTo>
                    <a:pt x="2032" y="3698"/>
                    <a:pt x="1781" y="3151"/>
                    <a:pt x="1256" y="2306"/>
                  </a:cubicBezTo>
                  <a:cubicBezTo>
                    <a:pt x="389" y="914"/>
                    <a:pt x="1188" y="275"/>
                    <a:pt x="1233" y="252"/>
                  </a:cubicBezTo>
                  <a:lnTo>
                    <a:pt x="1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60"/>
            <p:cNvSpPr/>
            <p:nvPr/>
          </p:nvSpPr>
          <p:spPr>
            <a:xfrm>
              <a:off x="5549622" y="1986180"/>
              <a:ext cx="302072" cy="177976"/>
            </a:xfrm>
            <a:custGeom>
              <a:avLst/>
              <a:gdLst/>
              <a:ahLst/>
              <a:cxnLst/>
              <a:rect l="l" t="t" r="r" b="b"/>
              <a:pathLst>
                <a:path w="11779" h="6940" extrusionOk="0">
                  <a:moveTo>
                    <a:pt x="11504" y="0"/>
                  </a:moveTo>
                  <a:cubicBezTo>
                    <a:pt x="11504" y="23"/>
                    <a:pt x="10569" y="2328"/>
                    <a:pt x="9313" y="3584"/>
                  </a:cubicBezTo>
                  <a:cubicBezTo>
                    <a:pt x="8857" y="4040"/>
                    <a:pt x="8720" y="4269"/>
                    <a:pt x="8743" y="4451"/>
                  </a:cubicBezTo>
                  <a:cubicBezTo>
                    <a:pt x="8765" y="4611"/>
                    <a:pt x="8902" y="4679"/>
                    <a:pt x="9016" y="4725"/>
                  </a:cubicBezTo>
                  <a:cubicBezTo>
                    <a:pt x="9199" y="4794"/>
                    <a:pt x="9359" y="4862"/>
                    <a:pt x="9268" y="5250"/>
                  </a:cubicBezTo>
                  <a:cubicBezTo>
                    <a:pt x="9222" y="5433"/>
                    <a:pt x="9131" y="5570"/>
                    <a:pt x="8971" y="5661"/>
                  </a:cubicBezTo>
                  <a:cubicBezTo>
                    <a:pt x="8718" y="5822"/>
                    <a:pt x="8339" y="5880"/>
                    <a:pt x="7924" y="5880"/>
                  </a:cubicBezTo>
                  <a:cubicBezTo>
                    <a:pt x="7102" y="5880"/>
                    <a:pt x="6139" y="5653"/>
                    <a:pt x="5730" y="5547"/>
                  </a:cubicBezTo>
                  <a:cubicBezTo>
                    <a:pt x="5433" y="5478"/>
                    <a:pt x="5182" y="5410"/>
                    <a:pt x="4954" y="5319"/>
                  </a:cubicBezTo>
                  <a:cubicBezTo>
                    <a:pt x="4608" y="5212"/>
                    <a:pt x="4321" y="5123"/>
                    <a:pt x="4030" y="5123"/>
                  </a:cubicBezTo>
                  <a:cubicBezTo>
                    <a:pt x="3571" y="5123"/>
                    <a:pt x="3101" y="5345"/>
                    <a:pt x="2374" y="6072"/>
                  </a:cubicBezTo>
                  <a:cubicBezTo>
                    <a:pt x="1980" y="6445"/>
                    <a:pt x="1605" y="6649"/>
                    <a:pt x="1249" y="6649"/>
                  </a:cubicBezTo>
                  <a:cubicBezTo>
                    <a:pt x="1213" y="6649"/>
                    <a:pt x="1177" y="6647"/>
                    <a:pt x="1142" y="6642"/>
                  </a:cubicBezTo>
                  <a:cubicBezTo>
                    <a:pt x="594" y="6597"/>
                    <a:pt x="252" y="6095"/>
                    <a:pt x="252" y="6095"/>
                  </a:cubicBezTo>
                  <a:lnTo>
                    <a:pt x="1" y="6254"/>
                  </a:lnTo>
                  <a:cubicBezTo>
                    <a:pt x="23" y="6277"/>
                    <a:pt x="411" y="6871"/>
                    <a:pt x="1119" y="6939"/>
                  </a:cubicBezTo>
                  <a:lnTo>
                    <a:pt x="1233" y="6939"/>
                  </a:lnTo>
                  <a:cubicBezTo>
                    <a:pt x="1690" y="6939"/>
                    <a:pt x="2146" y="6711"/>
                    <a:pt x="2580" y="6277"/>
                  </a:cubicBezTo>
                  <a:cubicBezTo>
                    <a:pt x="3224" y="5633"/>
                    <a:pt x="3610" y="5427"/>
                    <a:pt x="4012" y="5427"/>
                  </a:cubicBezTo>
                  <a:cubicBezTo>
                    <a:pt x="4266" y="5427"/>
                    <a:pt x="4527" y="5509"/>
                    <a:pt x="4862" y="5615"/>
                  </a:cubicBezTo>
                  <a:cubicBezTo>
                    <a:pt x="5091" y="5684"/>
                    <a:pt x="5342" y="5775"/>
                    <a:pt x="5661" y="5844"/>
                  </a:cubicBezTo>
                  <a:cubicBezTo>
                    <a:pt x="6615" y="6064"/>
                    <a:pt x="7372" y="6179"/>
                    <a:pt x="7961" y="6179"/>
                  </a:cubicBezTo>
                  <a:cubicBezTo>
                    <a:pt x="8471" y="6179"/>
                    <a:pt x="8855" y="6092"/>
                    <a:pt x="9131" y="5912"/>
                  </a:cubicBezTo>
                  <a:cubicBezTo>
                    <a:pt x="9359" y="5775"/>
                    <a:pt x="9496" y="5570"/>
                    <a:pt x="9564" y="5296"/>
                  </a:cubicBezTo>
                  <a:cubicBezTo>
                    <a:pt x="9701" y="4702"/>
                    <a:pt x="9336" y="4542"/>
                    <a:pt x="9153" y="4451"/>
                  </a:cubicBezTo>
                  <a:cubicBezTo>
                    <a:pt x="9108" y="4428"/>
                    <a:pt x="9039" y="4406"/>
                    <a:pt x="9039" y="4406"/>
                  </a:cubicBezTo>
                  <a:cubicBezTo>
                    <a:pt x="9039" y="4383"/>
                    <a:pt x="9062" y="4246"/>
                    <a:pt x="9519" y="3812"/>
                  </a:cubicBezTo>
                  <a:cubicBezTo>
                    <a:pt x="10820" y="2511"/>
                    <a:pt x="11756" y="206"/>
                    <a:pt x="11778" y="114"/>
                  </a:cubicBezTo>
                  <a:lnTo>
                    <a:pt x="115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60"/>
            <p:cNvSpPr/>
            <p:nvPr/>
          </p:nvSpPr>
          <p:spPr>
            <a:xfrm>
              <a:off x="6389616" y="1410180"/>
              <a:ext cx="195543" cy="326640"/>
            </a:xfrm>
            <a:custGeom>
              <a:avLst/>
              <a:gdLst/>
              <a:ahLst/>
              <a:cxnLst/>
              <a:rect l="l" t="t" r="r" b="b"/>
              <a:pathLst>
                <a:path w="7625" h="12737" extrusionOk="0">
                  <a:moveTo>
                    <a:pt x="503" y="0"/>
                  </a:moveTo>
                  <a:lnTo>
                    <a:pt x="503" y="0"/>
                  </a:lnTo>
                  <a:cubicBezTo>
                    <a:pt x="480" y="46"/>
                    <a:pt x="1" y="1164"/>
                    <a:pt x="1827" y="3082"/>
                  </a:cubicBezTo>
                  <a:cubicBezTo>
                    <a:pt x="2169" y="3447"/>
                    <a:pt x="2443" y="3766"/>
                    <a:pt x="2671" y="4017"/>
                  </a:cubicBezTo>
                  <a:cubicBezTo>
                    <a:pt x="3512" y="4959"/>
                    <a:pt x="3791" y="5267"/>
                    <a:pt x="4895" y="5267"/>
                  </a:cubicBezTo>
                  <a:cubicBezTo>
                    <a:pt x="5049" y="5267"/>
                    <a:pt x="5220" y="5261"/>
                    <a:pt x="5410" y="5250"/>
                  </a:cubicBezTo>
                  <a:cubicBezTo>
                    <a:pt x="5465" y="5247"/>
                    <a:pt x="5516" y="5246"/>
                    <a:pt x="5564" y="5246"/>
                  </a:cubicBezTo>
                  <a:cubicBezTo>
                    <a:pt x="6326" y="5246"/>
                    <a:pt x="6350" y="5582"/>
                    <a:pt x="6415" y="6140"/>
                  </a:cubicBezTo>
                  <a:cubicBezTo>
                    <a:pt x="6460" y="6574"/>
                    <a:pt x="6529" y="7122"/>
                    <a:pt x="7077" y="7464"/>
                  </a:cubicBezTo>
                  <a:cubicBezTo>
                    <a:pt x="7236" y="7555"/>
                    <a:pt x="7328" y="7670"/>
                    <a:pt x="7328" y="7761"/>
                  </a:cubicBezTo>
                  <a:cubicBezTo>
                    <a:pt x="7328" y="7989"/>
                    <a:pt x="6848" y="8309"/>
                    <a:pt x="6415" y="8605"/>
                  </a:cubicBezTo>
                  <a:cubicBezTo>
                    <a:pt x="5981" y="8925"/>
                    <a:pt x="5525" y="9244"/>
                    <a:pt x="5273" y="9610"/>
                  </a:cubicBezTo>
                  <a:cubicBezTo>
                    <a:pt x="4589" y="10637"/>
                    <a:pt x="6186" y="12645"/>
                    <a:pt x="6255" y="12737"/>
                  </a:cubicBezTo>
                  <a:lnTo>
                    <a:pt x="6483" y="12554"/>
                  </a:lnTo>
                  <a:cubicBezTo>
                    <a:pt x="6050" y="12006"/>
                    <a:pt x="5068" y="10477"/>
                    <a:pt x="5525" y="9769"/>
                  </a:cubicBezTo>
                  <a:cubicBezTo>
                    <a:pt x="5730" y="9450"/>
                    <a:pt x="6164" y="9153"/>
                    <a:pt x="6597" y="8856"/>
                  </a:cubicBezTo>
                  <a:cubicBezTo>
                    <a:pt x="7145" y="8468"/>
                    <a:pt x="7624" y="8149"/>
                    <a:pt x="7624" y="7738"/>
                  </a:cubicBezTo>
                  <a:cubicBezTo>
                    <a:pt x="7624" y="7533"/>
                    <a:pt x="7488" y="7373"/>
                    <a:pt x="7236" y="7213"/>
                  </a:cubicBezTo>
                  <a:cubicBezTo>
                    <a:pt x="6803" y="6939"/>
                    <a:pt x="6757" y="6528"/>
                    <a:pt x="6711" y="6095"/>
                  </a:cubicBezTo>
                  <a:cubicBezTo>
                    <a:pt x="6646" y="5552"/>
                    <a:pt x="6581" y="4948"/>
                    <a:pt x="5557" y="4948"/>
                  </a:cubicBezTo>
                  <a:cubicBezTo>
                    <a:pt x="5503" y="4948"/>
                    <a:pt x="5447" y="4950"/>
                    <a:pt x="5388" y="4953"/>
                  </a:cubicBezTo>
                  <a:cubicBezTo>
                    <a:pt x="5173" y="4967"/>
                    <a:pt x="4988" y="4975"/>
                    <a:pt x="4825" y="4975"/>
                  </a:cubicBezTo>
                  <a:cubicBezTo>
                    <a:pt x="3913" y="4975"/>
                    <a:pt x="3694" y="4722"/>
                    <a:pt x="2900" y="3812"/>
                  </a:cubicBezTo>
                  <a:cubicBezTo>
                    <a:pt x="2671" y="3561"/>
                    <a:pt x="2397" y="3241"/>
                    <a:pt x="2055" y="2876"/>
                  </a:cubicBezTo>
                  <a:cubicBezTo>
                    <a:pt x="389" y="1119"/>
                    <a:pt x="754" y="137"/>
                    <a:pt x="777" y="137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60"/>
            <p:cNvSpPr/>
            <p:nvPr/>
          </p:nvSpPr>
          <p:spPr>
            <a:xfrm>
              <a:off x="6519587" y="1895446"/>
              <a:ext cx="7617" cy="19336"/>
            </a:xfrm>
            <a:custGeom>
              <a:avLst/>
              <a:gdLst/>
              <a:ahLst/>
              <a:cxnLst/>
              <a:rect l="l" t="t" r="r" b="b"/>
              <a:pathLst>
                <a:path w="297" h="754" extrusionOk="0">
                  <a:moveTo>
                    <a:pt x="0" y="0"/>
                  </a:moveTo>
                  <a:lnTo>
                    <a:pt x="0" y="754"/>
                  </a:lnTo>
                  <a:lnTo>
                    <a:pt x="297" y="754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60"/>
            <p:cNvSpPr/>
            <p:nvPr/>
          </p:nvSpPr>
          <p:spPr>
            <a:xfrm>
              <a:off x="5358203" y="1900396"/>
              <a:ext cx="797277" cy="677592"/>
            </a:xfrm>
            <a:custGeom>
              <a:avLst/>
              <a:gdLst/>
              <a:ahLst/>
              <a:cxnLst/>
              <a:rect l="l" t="t" r="r" b="b"/>
              <a:pathLst>
                <a:path w="31089" h="26422" extrusionOk="0">
                  <a:moveTo>
                    <a:pt x="1211" y="1"/>
                  </a:moveTo>
                  <a:cubicBezTo>
                    <a:pt x="682" y="1"/>
                    <a:pt x="103" y="189"/>
                    <a:pt x="1" y="218"/>
                  </a:cubicBezTo>
                  <a:lnTo>
                    <a:pt x="92" y="492"/>
                  </a:lnTo>
                  <a:cubicBezTo>
                    <a:pt x="394" y="396"/>
                    <a:pt x="820" y="308"/>
                    <a:pt x="1177" y="308"/>
                  </a:cubicBezTo>
                  <a:cubicBezTo>
                    <a:pt x="1412" y="308"/>
                    <a:pt x="1617" y="347"/>
                    <a:pt x="1735" y="446"/>
                  </a:cubicBezTo>
                  <a:lnTo>
                    <a:pt x="3128" y="3094"/>
                  </a:lnTo>
                  <a:cubicBezTo>
                    <a:pt x="2922" y="3231"/>
                    <a:pt x="2580" y="3482"/>
                    <a:pt x="2443" y="3916"/>
                  </a:cubicBezTo>
                  <a:cubicBezTo>
                    <a:pt x="2306" y="4281"/>
                    <a:pt x="2374" y="4692"/>
                    <a:pt x="2626" y="5126"/>
                  </a:cubicBezTo>
                  <a:cubicBezTo>
                    <a:pt x="2899" y="5628"/>
                    <a:pt x="3151" y="5719"/>
                    <a:pt x="3424" y="5742"/>
                  </a:cubicBezTo>
                  <a:cubicBezTo>
                    <a:pt x="3698" y="5788"/>
                    <a:pt x="4018" y="5810"/>
                    <a:pt x="4634" y="7682"/>
                  </a:cubicBezTo>
                  <a:cubicBezTo>
                    <a:pt x="5045" y="8892"/>
                    <a:pt x="5593" y="9622"/>
                    <a:pt x="6300" y="9850"/>
                  </a:cubicBezTo>
                  <a:cubicBezTo>
                    <a:pt x="6472" y="9902"/>
                    <a:pt x="6630" y="9928"/>
                    <a:pt x="6775" y="9928"/>
                  </a:cubicBezTo>
                  <a:cubicBezTo>
                    <a:pt x="6824" y="9928"/>
                    <a:pt x="6871" y="9925"/>
                    <a:pt x="6917" y="9919"/>
                  </a:cubicBezTo>
                  <a:lnTo>
                    <a:pt x="6917" y="9919"/>
                  </a:lnTo>
                  <a:cubicBezTo>
                    <a:pt x="6551" y="10307"/>
                    <a:pt x="6118" y="10923"/>
                    <a:pt x="5912" y="11722"/>
                  </a:cubicBezTo>
                  <a:cubicBezTo>
                    <a:pt x="5753" y="12384"/>
                    <a:pt x="5844" y="12909"/>
                    <a:pt x="5958" y="13480"/>
                  </a:cubicBezTo>
                  <a:cubicBezTo>
                    <a:pt x="6095" y="14142"/>
                    <a:pt x="6232" y="14826"/>
                    <a:pt x="5912" y="15831"/>
                  </a:cubicBezTo>
                  <a:cubicBezTo>
                    <a:pt x="5570" y="16926"/>
                    <a:pt x="5981" y="17155"/>
                    <a:pt x="6551" y="17474"/>
                  </a:cubicBezTo>
                  <a:cubicBezTo>
                    <a:pt x="7054" y="17771"/>
                    <a:pt x="7738" y="18159"/>
                    <a:pt x="8400" y="19346"/>
                  </a:cubicBezTo>
                  <a:cubicBezTo>
                    <a:pt x="8811" y="20099"/>
                    <a:pt x="8834" y="20396"/>
                    <a:pt x="8788" y="20510"/>
                  </a:cubicBezTo>
                  <a:cubicBezTo>
                    <a:pt x="8743" y="20578"/>
                    <a:pt x="8674" y="20624"/>
                    <a:pt x="8537" y="20670"/>
                  </a:cubicBezTo>
                  <a:cubicBezTo>
                    <a:pt x="8378" y="20715"/>
                    <a:pt x="8172" y="20761"/>
                    <a:pt x="8104" y="20966"/>
                  </a:cubicBezTo>
                  <a:cubicBezTo>
                    <a:pt x="8012" y="21217"/>
                    <a:pt x="8126" y="21605"/>
                    <a:pt x="8514" y="22245"/>
                  </a:cubicBezTo>
                  <a:lnTo>
                    <a:pt x="8606" y="22404"/>
                  </a:lnTo>
                  <a:lnTo>
                    <a:pt x="8743" y="22290"/>
                  </a:lnTo>
                  <a:cubicBezTo>
                    <a:pt x="9212" y="21903"/>
                    <a:pt x="10464" y="21042"/>
                    <a:pt x="11198" y="21042"/>
                  </a:cubicBezTo>
                  <a:cubicBezTo>
                    <a:pt x="11286" y="21042"/>
                    <a:pt x="11366" y="21054"/>
                    <a:pt x="11436" y="21080"/>
                  </a:cubicBezTo>
                  <a:cubicBezTo>
                    <a:pt x="11557" y="21131"/>
                    <a:pt x="11669" y="21152"/>
                    <a:pt x="11773" y="21152"/>
                  </a:cubicBezTo>
                  <a:cubicBezTo>
                    <a:pt x="12041" y="21152"/>
                    <a:pt x="12253" y="21013"/>
                    <a:pt x="12418" y="20898"/>
                  </a:cubicBezTo>
                  <a:cubicBezTo>
                    <a:pt x="12497" y="20839"/>
                    <a:pt x="12576" y="20779"/>
                    <a:pt x="12640" y="20779"/>
                  </a:cubicBezTo>
                  <a:cubicBezTo>
                    <a:pt x="12650" y="20779"/>
                    <a:pt x="12659" y="20781"/>
                    <a:pt x="12669" y="20784"/>
                  </a:cubicBezTo>
                  <a:cubicBezTo>
                    <a:pt x="12714" y="20807"/>
                    <a:pt x="12828" y="20921"/>
                    <a:pt x="13011" y="21491"/>
                  </a:cubicBezTo>
                  <a:cubicBezTo>
                    <a:pt x="13262" y="22313"/>
                    <a:pt x="13559" y="22770"/>
                    <a:pt x="13970" y="22952"/>
                  </a:cubicBezTo>
                  <a:cubicBezTo>
                    <a:pt x="14123" y="23033"/>
                    <a:pt x="14284" y="23065"/>
                    <a:pt x="14452" y="23065"/>
                  </a:cubicBezTo>
                  <a:cubicBezTo>
                    <a:pt x="14760" y="23065"/>
                    <a:pt x="15091" y="22956"/>
                    <a:pt x="15431" y="22838"/>
                  </a:cubicBezTo>
                  <a:cubicBezTo>
                    <a:pt x="15497" y="22811"/>
                    <a:pt x="15556" y="22800"/>
                    <a:pt x="15608" y="22800"/>
                  </a:cubicBezTo>
                  <a:cubicBezTo>
                    <a:pt x="15644" y="22800"/>
                    <a:pt x="15676" y="22806"/>
                    <a:pt x="15704" y="22815"/>
                  </a:cubicBezTo>
                  <a:cubicBezTo>
                    <a:pt x="15864" y="22884"/>
                    <a:pt x="15978" y="23158"/>
                    <a:pt x="16070" y="23454"/>
                  </a:cubicBezTo>
                  <a:cubicBezTo>
                    <a:pt x="16275" y="24002"/>
                    <a:pt x="16503" y="24641"/>
                    <a:pt x="17234" y="24824"/>
                  </a:cubicBezTo>
                  <a:cubicBezTo>
                    <a:pt x="17326" y="24844"/>
                    <a:pt x="17415" y="24854"/>
                    <a:pt x="17500" y="24854"/>
                  </a:cubicBezTo>
                  <a:cubicBezTo>
                    <a:pt x="18743" y="24854"/>
                    <a:pt x="19242" y="22811"/>
                    <a:pt x="19242" y="22747"/>
                  </a:cubicBezTo>
                  <a:cubicBezTo>
                    <a:pt x="19493" y="22290"/>
                    <a:pt x="20247" y="21035"/>
                    <a:pt x="20840" y="21035"/>
                  </a:cubicBezTo>
                  <a:cubicBezTo>
                    <a:pt x="21023" y="21035"/>
                    <a:pt x="21205" y="21195"/>
                    <a:pt x="21365" y="21491"/>
                  </a:cubicBezTo>
                  <a:cubicBezTo>
                    <a:pt x="21548" y="21879"/>
                    <a:pt x="21776" y="22085"/>
                    <a:pt x="22027" y="22176"/>
                  </a:cubicBezTo>
                  <a:cubicBezTo>
                    <a:pt x="22103" y="22202"/>
                    <a:pt x="22179" y="22212"/>
                    <a:pt x="22252" y="22212"/>
                  </a:cubicBezTo>
                  <a:cubicBezTo>
                    <a:pt x="22510" y="22212"/>
                    <a:pt x="22750" y="22082"/>
                    <a:pt x="22963" y="21994"/>
                  </a:cubicBezTo>
                  <a:cubicBezTo>
                    <a:pt x="23093" y="21919"/>
                    <a:pt x="23224" y="21844"/>
                    <a:pt x="23317" y="21844"/>
                  </a:cubicBezTo>
                  <a:cubicBezTo>
                    <a:pt x="23338" y="21844"/>
                    <a:pt x="23357" y="21848"/>
                    <a:pt x="23374" y="21857"/>
                  </a:cubicBezTo>
                  <a:cubicBezTo>
                    <a:pt x="23397" y="21857"/>
                    <a:pt x="23465" y="21925"/>
                    <a:pt x="23534" y="22199"/>
                  </a:cubicBezTo>
                  <a:cubicBezTo>
                    <a:pt x="23807" y="23660"/>
                    <a:pt x="24401" y="24710"/>
                    <a:pt x="24424" y="24755"/>
                  </a:cubicBezTo>
                  <a:lnTo>
                    <a:pt x="24469" y="24824"/>
                  </a:lnTo>
                  <a:lnTo>
                    <a:pt x="24561" y="24824"/>
                  </a:lnTo>
                  <a:cubicBezTo>
                    <a:pt x="24576" y="24824"/>
                    <a:pt x="25788" y="24753"/>
                    <a:pt x="26892" y="24753"/>
                  </a:cubicBezTo>
                  <a:cubicBezTo>
                    <a:pt x="27444" y="24753"/>
                    <a:pt x="27969" y="24771"/>
                    <a:pt x="28304" y="24824"/>
                  </a:cubicBezTo>
                  <a:cubicBezTo>
                    <a:pt x="29263" y="24961"/>
                    <a:pt x="30883" y="26422"/>
                    <a:pt x="30906" y="26422"/>
                  </a:cubicBezTo>
                  <a:lnTo>
                    <a:pt x="31089" y="26216"/>
                  </a:lnTo>
                  <a:cubicBezTo>
                    <a:pt x="31020" y="26148"/>
                    <a:pt x="29400" y="24687"/>
                    <a:pt x="28350" y="24527"/>
                  </a:cubicBezTo>
                  <a:cubicBezTo>
                    <a:pt x="28011" y="24478"/>
                    <a:pt x="27495" y="24461"/>
                    <a:pt x="26952" y="24461"/>
                  </a:cubicBezTo>
                  <a:cubicBezTo>
                    <a:pt x="25994" y="24461"/>
                    <a:pt x="24949" y="24513"/>
                    <a:pt x="24629" y="24527"/>
                  </a:cubicBezTo>
                  <a:cubicBezTo>
                    <a:pt x="24492" y="24253"/>
                    <a:pt x="24059" y="23317"/>
                    <a:pt x="23807" y="22153"/>
                  </a:cubicBezTo>
                  <a:cubicBezTo>
                    <a:pt x="23762" y="21834"/>
                    <a:pt x="23648" y="21651"/>
                    <a:pt x="23488" y="21583"/>
                  </a:cubicBezTo>
                  <a:cubicBezTo>
                    <a:pt x="23433" y="21552"/>
                    <a:pt x="23377" y="21540"/>
                    <a:pt x="23320" y="21540"/>
                  </a:cubicBezTo>
                  <a:cubicBezTo>
                    <a:pt x="23161" y="21540"/>
                    <a:pt x="22994" y="21636"/>
                    <a:pt x="22826" y="21720"/>
                  </a:cubicBezTo>
                  <a:cubicBezTo>
                    <a:pt x="22640" y="21813"/>
                    <a:pt x="22439" y="21921"/>
                    <a:pt x="22248" y="21921"/>
                  </a:cubicBezTo>
                  <a:cubicBezTo>
                    <a:pt x="22204" y="21921"/>
                    <a:pt x="22161" y="21915"/>
                    <a:pt x="22118" y="21902"/>
                  </a:cubicBezTo>
                  <a:cubicBezTo>
                    <a:pt x="21959" y="21834"/>
                    <a:pt x="21776" y="21651"/>
                    <a:pt x="21616" y="21354"/>
                  </a:cubicBezTo>
                  <a:cubicBezTo>
                    <a:pt x="21411" y="20944"/>
                    <a:pt x="21160" y="20738"/>
                    <a:pt x="20840" y="20738"/>
                  </a:cubicBezTo>
                  <a:cubicBezTo>
                    <a:pt x="19950" y="20738"/>
                    <a:pt x="19083" y="22427"/>
                    <a:pt x="18968" y="22655"/>
                  </a:cubicBezTo>
                  <a:cubicBezTo>
                    <a:pt x="18968" y="22677"/>
                    <a:pt x="18525" y="24552"/>
                    <a:pt x="17507" y="24552"/>
                  </a:cubicBezTo>
                  <a:cubicBezTo>
                    <a:pt x="17441" y="24552"/>
                    <a:pt x="17373" y="24544"/>
                    <a:pt x="17302" y="24527"/>
                  </a:cubicBezTo>
                  <a:cubicBezTo>
                    <a:pt x="16732" y="24390"/>
                    <a:pt x="16526" y="23842"/>
                    <a:pt x="16366" y="23363"/>
                  </a:cubicBezTo>
                  <a:cubicBezTo>
                    <a:pt x="16229" y="22998"/>
                    <a:pt x="16115" y="22678"/>
                    <a:pt x="15841" y="22541"/>
                  </a:cubicBezTo>
                  <a:cubicBezTo>
                    <a:pt x="15773" y="22507"/>
                    <a:pt x="15693" y="22490"/>
                    <a:pt x="15607" y="22490"/>
                  </a:cubicBezTo>
                  <a:cubicBezTo>
                    <a:pt x="15522" y="22490"/>
                    <a:pt x="15431" y="22507"/>
                    <a:pt x="15339" y="22541"/>
                  </a:cubicBezTo>
                  <a:cubicBezTo>
                    <a:pt x="14966" y="22690"/>
                    <a:pt x="14681" y="22771"/>
                    <a:pt x="14439" y="22771"/>
                  </a:cubicBezTo>
                  <a:cubicBezTo>
                    <a:pt x="14311" y="22771"/>
                    <a:pt x="14195" y="22749"/>
                    <a:pt x="14084" y="22701"/>
                  </a:cubicBezTo>
                  <a:cubicBezTo>
                    <a:pt x="13787" y="22541"/>
                    <a:pt x="13536" y="22130"/>
                    <a:pt x="13308" y="21400"/>
                  </a:cubicBezTo>
                  <a:cubicBezTo>
                    <a:pt x="13125" y="20829"/>
                    <a:pt x="12965" y="20578"/>
                    <a:pt x="12760" y="20487"/>
                  </a:cubicBezTo>
                  <a:cubicBezTo>
                    <a:pt x="12722" y="20473"/>
                    <a:pt x="12683" y="20466"/>
                    <a:pt x="12645" y="20466"/>
                  </a:cubicBezTo>
                  <a:cubicBezTo>
                    <a:pt x="12502" y="20466"/>
                    <a:pt x="12361" y="20557"/>
                    <a:pt x="12235" y="20647"/>
                  </a:cubicBezTo>
                  <a:cubicBezTo>
                    <a:pt x="12083" y="20748"/>
                    <a:pt x="11944" y="20849"/>
                    <a:pt x="11762" y="20849"/>
                  </a:cubicBezTo>
                  <a:cubicBezTo>
                    <a:pt x="11698" y="20849"/>
                    <a:pt x="11628" y="20836"/>
                    <a:pt x="11550" y="20807"/>
                  </a:cubicBezTo>
                  <a:cubicBezTo>
                    <a:pt x="11445" y="20767"/>
                    <a:pt x="11329" y="20749"/>
                    <a:pt x="11206" y="20749"/>
                  </a:cubicBezTo>
                  <a:cubicBezTo>
                    <a:pt x="10341" y="20749"/>
                    <a:pt x="9117" y="21628"/>
                    <a:pt x="8697" y="21948"/>
                  </a:cubicBezTo>
                  <a:cubicBezTo>
                    <a:pt x="8378" y="21400"/>
                    <a:pt x="8355" y="21172"/>
                    <a:pt x="8378" y="21080"/>
                  </a:cubicBezTo>
                  <a:cubicBezTo>
                    <a:pt x="8400" y="21012"/>
                    <a:pt x="8492" y="20989"/>
                    <a:pt x="8606" y="20944"/>
                  </a:cubicBezTo>
                  <a:cubicBezTo>
                    <a:pt x="8766" y="20898"/>
                    <a:pt x="8971" y="20829"/>
                    <a:pt x="9062" y="20624"/>
                  </a:cubicBezTo>
                  <a:cubicBezTo>
                    <a:pt x="9176" y="20350"/>
                    <a:pt x="9039" y="19916"/>
                    <a:pt x="8651" y="19209"/>
                  </a:cubicBezTo>
                  <a:cubicBezTo>
                    <a:pt x="7967" y="17931"/>
                    <a:pt x="7213" y="17497"/>
                    <a:pt x="6688" y="17223"/>
                  </a:cubicBezTo>
                  <a:cubicBezTo>
                    <a:pt x="6141" y="16903"/>
                    <a:pt x="5935" y="16789"/>
                    <a:pt x="6209" y="15922"/>
                  </a:cubicBezTo>
                  <a:cubicBezTo>
                    <a:pt x="6529" y="14849"/>
                    <a:pt x="6392" y="14096"/>
                    <a:pt x="6255" y="13411"/>
                  </a:cubicBezTo>
                  <a:cubicBezTo>
                    <a:pt x="6141" y="12886"/>
                    <a:pt x="6049" y="12384"/>
                    <a:pt x="6209" y="11791"/>
                  </a:cubicBezTo>
                  <a:cubicBezTo>
                    <a:pt x="6529" y="10490"/>
                    <a:pt x="7601" y="9691"/>
                    <a:pt x="7670" y="9645"/>
                  </a:cubicBezTo>
                  <a:lnTo>
                    <a:pt x="7670" y="9622"/>
                  </a:lnTo>
                  <a:lnTo>
                    <a:pt x="7510" y="9394"/>
                  </a:lnTo>
                  <a:lnTo>
                    <a:pt x="7487" y="9394"/>
                  </a:lnTo>
                  <a:cubicBezTo>
                    <a:pt x="7469" y="9412"/>
                    <a:pt x="7151" y="9630"/>
                    <a:pt x="6737" y="9630"/>
                  </a:cubicBezTo>
                  <a:cubicBezTo>
                    <a:pt x="6627" y="9630"/>
                    <a:pt x="6511" y="9615"/>
                    <a:pt x="6392" y="9577"/>
                  </a:cubicBezTo>
                  <a:cubicBezTo>
                    <a:pt x="5775" y="9371"/>
                    <a:pt x="5296" y="8709"/>
                    <a:pt x="4908" y="7591"/>
                  </a:cubicBezTo>
                  <a:cubicBezTo>
                    <a:pt x="4292" y="5696"/>
                    <a:pt x="3927" y="5514"/>
                    <a:pt x="3470" y="5445"/>
                  </a:cubicBezTo>
                  <a:cubicBezTo>
                    <a:pt x="3265" y="5422"/>
                    <a:pt x="3128" y="5400"/>
                    <a:pt x="2877" y="4966"/>
                  </a:cubicBezTo>
                  <a:cubicBezTo>
                    <a:pt x="2671" y="4623"/>
                    <a:pt x="2626" y="4304"/>
                    <a:pt x="2717" y="4007"/>
                  </a:cubicBezTo>
                  <a:cubicBezTo>
                    <a:pt x="2877" y="3528"/>
                    <a:pt x="3379" y="3300"/>
                    <a:pt x="3379" y="3300"/>
                  </a:cubicBezTo>
                  <a:lnTo>
                    <a:pt x="3539" y="3231"/>
                  </a:lnTo>
                  <a:lnTo>
                    <a:pt x="1986" y="287"/>
                  </a:lnTo>
                  <a:lnTo>
                    <a:pt x="1964" y="241"/>
                  </a:lnTo>
                  <a:cubicBezTo>
                    <a:pt x="1791" y="60"/>
                    <a:pt x="1509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8" name="Google Shape;3418;p60"/>
          <p:cNvSpPr txBox="1">
            <a:spLocks noGrp="1"/>
          </p:cNvSpPr>
          <p:nvPr>
            <p:ph type="title" idx="4294967295"/>
          </p:nvPr>
        </p:nvSpPr>
        <p:spPr>
          <a:xfrm>
            <a:off x="2253742" y="2523634"/>
            <a:ext cx="1978200" cy="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500" dirty="0"/>
              <a:t>Atena</a:t>
            </a:r>
            <a:endParaRPr sz="2500" dirty="0"/>
          </a:p>
        </p:txBody>
      </p:sp>
      <p:sp>
        <p:nvSpPr>
          <p:cNvPr id="3419" name="Google Shape;3419;p60"/>
          <p:cNvSpPr txBox="1">
            <a:spLocks noGrp="1"/>
          </p:cNvSpPr>
          <p:nvPr>
            <p:ph type="subTitle" idx="4294967295"/>
          </p:nvPr>
        </p:nvSpPr>
        <p:spPr>
          <a:xfrm>
            <a:off x="1312758" y="1852364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hr-HR" dirty="0"/>
              <a:t>   </a:t>
            </a:r>
            <a:endParaRPr dirty="0"/>
          </a:p>
        </p:txBody>
      </p:sp>
      <p:sp>
        <p:nvSpPr>
          <p:cNvPr id="3420" name="Google Shape;3420;p60"/>
          <p:cNvSpPr txBox="1">
            <a:spLocks noGrp="1"/>
          </p:cNvSpPr>
          <p:nvPr>
            <p:ph type="title" idx="4294967295"/>
          </p:nvPr>
        </p:nvSpPr>
        <p:spPr>
          <a:xfrm>
            <a:off x="2034721" y="2988922"/>
            <a:ext cx="1978200" cy="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/>
              <a:t>Sparta</a:t>
            </a:r>
            <a:endParaRPr sz="2500" dirty="0"/>
          </a:p>
        </p:txBody>
      </p:sp>
      <p:sp>
        <p:nvSpPr>
          <p:cNvPr id="3421" name="Google Shape;3421;p60"/>
          <p:cNvSpPr txBox="1">
            <a:spLocks noGrp="1"/>
          </p:cNvSpPr>
          <p:nvPr>
            <p:ph type="subTitle" idx="4294967295"/>
          </p:nvPr>
        </p:nvSpPr>
        <p:spPr>
          <a:xfrm>
            <a:off x="1312733" y="2821424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    </a:t>
            </a:r>
            <a:endParaRPr dirty="0"/>
          </a:p>
        </p:txBody>
      </p:sp>
      <p:sp>
        <p:nvSpPr>
          <p:cNvPr id="3422" name="Google Shape;3422;p60"/>
          <p:cNvSpPr/>
          <p:nvPr/>
        </p:nvSpPr>
        <p:spPr>
          <a:xfrm>
            <a:off x="4224427" y="2621252"/>
            <a:ext cx="293400" cy="293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3" name="Google Shape;3423;p60"/>
          <p:cNvSpPr/>
          <p:nvPr/>
        </p:nvSpPr>
        <p:spPr>
          <a:xfrm>
            <a:off x="3989860" y="3051805"/>
            <a:ext cx="293400" cy="293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4" name="Google Shape;3424;p60"/>
          <p:cNvSpPr txBox="1">
            <a:spLocks noGrp="1"/>
          </p:cNvSpPr>
          <p:nvPr>
            <p:ph type="title" idx="4294967295"/>
          </p:nvPr>
        </p:nvSpPr>
        <p:spPr>
          <a:xfrm>
            <a:off x="1312737" y="3461602"/>
            <a:ext cx="1978200" cy="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500" dirty="0"/>
              <a:t>  </a:t>
            </a:r>
            <a:endParaRPr sz="2500" dirty="0"/>
          </a:p>
        </p:txBody>
      </p:sp>
      <p:cxnSp>
        <p:nvCxnSpPr>
          <p:cNvPr id="3427" name="Google Shape;3427;p60"/>
          <p:cNvCxnSpPr>
            <a:cxnSpLocks/>
          </p:cNvCxnSpPr>
          <p:nvPr/>
        </p:nvCxnSpPr>
        <p:spPr>
          <a:xfrm>
            <a:off x="4495480" y="2716904"/>
            <a:ext cx="1645200" cy="2262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428" name="Google Shape;3428;p60"/>
          <p:cNvCxnSpPr>
            <a:cxnSpLocks/>
          </p:cNvCxnSpPr>
          <p:nvPr/>
        </p:nvCxnSpPr>
        <p:spPr>
          <a:xfrm>
            <a:off x="4234398" y="3194495"/>
            <a:ext cx="1532598" cy="24502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00038B-652F-24E5-D72A-28CB7BAD11D7}"/>
              </a:ext>
            </a:extLst>
          </p:cNvPr>
          <p:cNvSpPr txBox="1"/>
          <p:nvPr/>
        </p:nvSpPr>
        <p:spPr>
          <a:xfrm>
            <a:off x="342941" y="1255752"/>
            <a:ext cx="618321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Pripadnice aristokracije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vodile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su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veliko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i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složeno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kućanstvo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.</a:t>
            </a:r>
            <a:endParaRPr lang="hr-HR" b="1" i="1" dirty="0">
              <a:solidFill>
                <a:schemeClr val="bg1">
                  <a:lumMod val="20000"/>
                  <a:lumOff val="8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b="0" i="0" dirty="0">
              <a:solidFill>
                <a:srgbClr val="202122"/>
              </a:solidFill>
              <a:effectLst/>
              <a:latin typeface="Book Antiqua" panose="020406020503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Jedna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od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najvažnijih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zadaća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žena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bila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je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nadgledanje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proizvodnje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odjeće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.</a:t>
            </a:r>
            <a:endParaRPr lang="hr-HR" b="1" i="1" dirty="0">
              <a:solidFill>
                <a:schemeClr val="bg1">
                  <a:lumMod val="20000"/>
                  <a:lumOff val="8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b="0" i="0" dirty="0">
              <a:solidFill>
                <a:srgbClr val="202122"/>
              </a:solidFill>
              <a:effectLst/>
              <a:latin typeface="Book Antiqua" panose="020406020503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b="1" i="1" dirty="0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Č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itanj</a:t>
            </a:r>
            <a:r>
              <a:rPr lang="hr-HR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u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i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pisanj</a:t>
            </a:r>
            <a:r>
              <a:rPr lang="hr-HR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u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poučaval</a:t>
            </a:r>
            <a:r>
              <a:rPr lang="hr-HR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su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većinu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djevojčica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u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rimskoj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višoj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i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srednjoj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klasi</a:t>
            </a:r>
            <a:r>
              <a:rPr lang="hr-HR" b="1" i="1" dirty="0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dirty="0">
              <a:solidFill>
                <a:srgbClr val="202122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>
                <a:solidFill>
                  <a:srgbClr val="202122"/>
                </a:solidFill>
                <a:latin typeface="Book Antiqua" panose="02040602050305030304" pitchFamily="18" charset="0"/>
              </a:rPr>
              <a:t>D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ok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su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neke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obitelji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otišle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dalje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i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zapošljavale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privatne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učitelje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da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podučavaju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svoje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kćeri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naprednijoj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gramatici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ili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grčkom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dirty="0">
              <a:solidFill>
                <a:srgbClr val="202122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>
                <a:solidFill>
                  <a:srgbClr val="202122"/>
                </a:solidFill>
                <a:latin typeface="Book Antiqua" panose="02040602050305030304" pitchFamily="18" charset="0"/>
              </a:rPr>
              <a:t>Ž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ene</a:t>
            </a:r>
            <a:r>
              <a:rPr lang="hr-HR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su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imale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pravo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posjedovati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imovinu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mogle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su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sudjelovati</a:t>
            </a:r>
            <a:r>
              <a:rPr lang="en-US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hr-HR" dirty="0">
                <a:solidFill>
                  <a:srgbClr val="202122"/>
                </a:solidFill>
                <a:latin typeface="Book Antiqua" panose="02040602050305030304" pitchFamily="18" charset="0"/>
              </a:rPr>
              <a:t>u</a:t>
            </a:r>
            <a:r>
              <a:rPr lang="hr-HR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transakcijama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i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upravljačkim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praksama</a:t>
            </a:r>
            <a:r>
              <a:rPr lang="hr-HR" b="1" i="1" dirty="0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, a </a:t>
            </a:r>
            <a:r>
              <a:rPr lang="hr-HR" dirty="0">
                <a:solidFill>
                  <a:srgbClr val="202122"/>
                </a:solidFill>
                <a:latin typeface="Book Antiqua" panose="02040602050305030304" pitchFamily="18" charset="0"/>
              </a:rPr>
              <a:t>mogle su posjedovati tvornice i trgovine.</a:t>
            </a:r>
            <a:endParaRPr lang="hr-HR" b="0" i="0" dirty="0">
              <a:solidFill>
                <a:srgbClr val="202122"/>
              </a:solidFill>
              <a:effectLst/>
              <a:latin typeface="Book Antiqua" panose="020406020503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13473-7944-5296-0CE4-9E81A5C9D5FC}"/>
              </a:ext>
            </a:extLst>
          </p:cNvPr>
          <p:cNvSpPr txBox="1"/>
          <p:nvPr/>
        </p:nvSpPr>
        <p:spPr>
          <a:xfrm>
            <a:off x="537252" y="594360"/>
            <a:ext cx="6357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accent6"/>
                </a:solidFill>
                <a:latin typeface="Rakkas" panose="020B0604020202020204" charset="-78"/>
                <a:cs typeface="Rakkas" panose="020B0604020202020204" charset="-78"/>
              </a:rPr>
              <a:t>Bogate Rimljanke (Patricija): Djetinjstvo, Obrazovanje i Brak</a:t>
            </a:r>
            <a:endParaRPr lang="en-US" sz="2000" dirty="0">
              <a:solidFill>
                <a:schemeClr val="accent6"/>
              </a:solidFill>
              <a:latin typeface="Rakkas" panose="020B0604020202020204" charset="-78"/>
              <a:cs typeface="Rakkas" panose="020B060402020202020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F18915-1917-C6B7-EF32-BBCC84A90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330" y="932128"/>
            <a:ext cx="2373630" cy="3544621"/>
          </a:xfrm>
          <a:prstGeom prst="flowChartConnector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945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074FF-7D8D-0974-CBAF-84B8D97A9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Plebejke</a:t>
            </a:r>
            <a:endParaRPr lang="en-US" dirty="0"/>
          </a:p>
        </p:txBody>
      </p:sp>
      <p:grpSp>
        <p:nvGrpSpPr>
          <p:cNvPr id="3" name="Google Shape;3831;p71">
            <a:extLst>
              <a:ext uri="{FF2B5EF4-FFF2-40B4-BE49-F238E27FC236}">
                <a16:creationId xmlns:a16="http://schemas.microsoft.com/office/drawing/2014/main" id="{EF485370-5AD1-F7D2-2F5A-ED7270BC218C}"/>
              </a:ext>
            </a:extLst>
          </p:cNvPr>
          <p:cNvGrpSpPr/>
          <p:nvPr/>
        </p:nvGrpSpPr>
        <p:grpSpPr>
          <a:xfrm flipH="1">
            <a:off x="6347460" y="1017725"/>
            <a:ext cx="2682239" cy="3463010"/>
            <a:chOff x="2636833" y="2077358"/>
            <a:chExt cx="1646075" cy="1984783"/>
          </a:xfrm>
        </p:grpSpPr>
        <p:sp>
          <p:nvSpPr>
            <p:cNvPr id="4" name="Google Shape;3832;p71">
              <a:extLst>
                <a:ext uri="{FF2B5EF4-FFF2-40B4-BE49-F238E27FC236}">
                  <a16:creationId xmlns:a16="http://schemas.microsoft.com/office/drawing/2014/main" id="{EC7C4AAF-F2EC-63F0-3149-3E3ED202E24C}"/>
                </a:ext>
              </a:extLst>
            </p:cNvPr>
            <p:cNvSpPr/>
            <p:nvPr/>
          </p:nvSpPr>
          <p:spPr>
            <a:xfrm>
              <a:off x="2636833" y="2077358"/>
              <a:ext cx="1646075" cy="1984783"/>
            </a:xfrm>
            <a:custGeom>
              <a:avLst/>
              <a:gdLst/>
              <a:ahLst/>
              <a:cxnLst/>
              <a:rect l="l" t="t" r="r" b="b"/>
              <a:pathLst>
                <a:path w="47335" h="57075" extrusionOk="0">
                  <a:moveTo>
                    <a:pt x="24218" y="0"/>
                  </a:moveTo>
                  <a:cubicBezTo>
                    <a:pt x="23718" y="0"/>
                    <a:pt x="23184" y="100"/>
                    <a:pt x="22684" y="300"/>
                  </a:cubicBezTo>
                  <a:cubicBezTo>
                    <a:pt x="21350" y="801"/>
                    <a:pt x="20416" y="1935"/>
                    <a:pt x="20149" y="3269"/>
                  </a:cubicBezTo>
                  <a:cubicBezTo>
                    <a:pt x="19615" y="3803"/>
                    <a:pt x="19215" y="4403"/>
                    <a:pt x="18981" y="5104"/>
                  </a:cubicBezTo>
                  <a:cubicBezTo>
                    <a:pt x="18781" y="5671"/>
                    <a:pt x="18714" y="6238"/>
                    <a:pt x="18748" y="6805"/>
                  </a:cubicBezTo>
                  <a:cubicBezTo>
                    <a:pt x="18548" y="7139"/>
                    <a:pt x="18347" y="7472"/>
                    <a:pt x="18181" y="7839"/>
                  </a:cubicBezTo>
                  <a:cubicBezTo>
                    <a:pt x="18047" y="8139"/>
                    <a:pt x="17714" y="8873"/>
                    <a:pt x="17680" y="9840"/>
                  </a:cubicBezTo>
                  <a:cubicBezTo>
                    <a:pt x="17547" y="9740"/>
                    <a:pt x="17380" y="9674"/>
                    <a:pt x="17213" y="9607"/>
                  </a:cubicBezTo>
                  <a:cubicBezTo>
                    <a:pt x="16980" y="9440"/>
                    <a:pt x="16713" y="9273"/>
                    <a:pt x="16446" y="9140"/>
                  </a:cubicBezTo>
                  <a:cubicBezTo>
                    <a:pt x="15946" y="8940"/>
                    <a:pt x="15412" y="8840"/>
                    <a:pt x="14878" y="8840"/>
                  </a:cubicBezTo>
                  <a:cubicBezTo>
                    <a:pt x="14411" y="8840"/>
                    <a:pt x="14044" y="8906"/>
                    <a:pt x="13844" y="8940"/>
                  </a:cubicBezTo>
                  <a:lnTo>
                    <a:pt x="13811" y="8940"/>
                  </a:lnTo>
                  <a:cubicBezTo>
                    <a:pt x="13110" y="9073"/>
                    <a:pt x="12243" y="9240"/>
                    <a:pt x="11342" y="9607"/>
                  </a:cubicBezTo>
                  <a:cubicBezTo>
                    <a:pt x="10342" y="10074"/>
                    <a:pt x="9574" y="10708"/>
                    <a:pt x="9007" y="11241"/>
                  </a:cubicBezTo>
                  <a:cubicBezTo>
                    <a:pt x="8540" y="11675"/>
                    <a:pt x="8107" y="12075"/>
                    <a:pt x="7673" y="12409"/>
                  </a:cubicBezTo>
                  <a:cubicBezTo>
                    <a:pt x="7173" y="12809"/>
                    <a:pt x="6606" y="13176"/>
                    <a:pt x="6005" y="13576"/>
                  </a:cubicBezTo>
                  <a:lnTo>
                    <a:pt x="5972" y="13610"/>
                  </a:lnTo>
                  <a:cubicBezTo>
                    <a:pt x="5505" y="13910"/>
                    <a:pt x="5138" y="14344"/>
                    <a:pt x="4871" y="14811"/>
                  </a:cubicBezTo>
                  <a:cubicBezTo>
                    <a:pt x="4371" y="15545"/>
                    <a:pt x="4004" y="16278"/>
                    <a:pt x="3704" y="16879"/>
                  </a:cubicBezTo>
                  <a:cubicBezTo>
                    <a:pt x="3637" y="17012"/>
                    <a:pt x="3570" y="17146"/>
                    <a:pt x="3503" y="17279"/>
                  </a:cubicBezTo>
                  <a:cubicBezTo>
                    <a:pt x="3303" y="17646"/>
                    <a:pt x="3137" y="18013"/>
                    <a:pt x="2936" y="18380"/>
                  </a:cubicBezTo>
                  <a:cubicBezTo>
                    <a:pt x="2703" y="18880"/>
                    <a:pt x="2436" y="19347"/>
                    <a:pt x="2203" y="19848"/>
                  </a:cubicBezTo>
                  <a:cubicBezTo>
                    <a:pt x="1402" y="21482"/>
                    <a:pt x="401" y="23717"/>
                    <a:pt x="134" y="26219"/>
                  </a:cubicBezTo>
                  <a:cubicBezTo>
                    <a:pt x="1" y="27486"/>
                    <a:pt x="34" y="28721"/>
                    <a:pt x="301" y="29922"/>
                  </a:cubicBezTo>
                  <a:cubicBezTo>
                    <a:pt x="368" y="30889"/>
                    <a:pt x="835" y="31856"/>
                    <a:pt x="1669" y="32490"/>
                  </a:cubicBezTo>
                  <a:cubicBezTo>
                    <a:pt x="3570" y="33891"/>
                    <a:pt x="5838" y="34625"/>
                    <a:pt x="8440" y="34625"/>
                  </a:cubicBezTo>
                  <a:cubicBezTo>
                    <a:pt x="9875" y="34625"/>
                    <a:pt x="11342" y="34425"/>
                    <a:pt x="12910" y="33991"/>
                  </a:cubicBezTo>
                  <a:cubicBezTo>
                    <a:pt x="12977" y="34091"/>
                    <a:pt x="13010" y="34191"/>
                    <a:pt x="13077" y="34258"/>
                  </a:cubicBezTo>
                  <a:cubicBezTo>
                    <a:pt x="13077" y="34291"/>
                    <a:pt x="13110" y="34325"/>
                    <a:pt x="13144" y="34391"/>
                  </a:cubicBezTo>
                  <a:cubicBezTo>
                    <a:pt x="13077" y="34692"/>
                    <a:pt x="13044" y="35025"/>
                    <a:pt x="13044" y="35325"/>
                  </a:cubicBezTo>
                  <a:cubicBezTo>
                    <a:pt x="12977" y="35526"/>
                    <a:pt x="12977" y="35759"/>
                    <a:pt x="12944" y="35959"/>
                  </a:cubicBezTo>
                  <a:cubicBezTo>
                    <a:pt x="12276" y="36927"/>
                    <a:pt x="12076" y="38127"/>
                    <a:pt x="12410" y="39328"/>
                  </a:cubicBezTo>
                  <a:cubicBezTo>
                    <a:pt x="11976" y="40095"/>
                    <a:pt x="11543" y="40829"/>
                    <a:pt x="11076" y="41530"/>
                  </a:cubicBezTo>
                  <a:cubicBezTo>
                    <a:pt x="11009" y="41597"/>
                    <a:pt x="10975" y="41663"/>
                    <a:pt x="10909" y="41730"/>
                  </a:cubicBezTo>
                  <a:cubicBezTo>
                    <a:pt x="10408" y="42330"/>
                    <a:pt x="9608" y="43364"/>
                    <a:pt x="9474" y="44832"/>
                  </a:cubicBezTo>
                  <a:cubicBezTo>
                    <a:pt x="9408" y="45533"/>
                    <a:pt x="9508" y="46100"/>
                    <a:pt x="9608" y="46500"/>
                  </a:cubicBezTo>
                  <a:cubicBezTo>
                    <a:pt x="9608" y="46567"/>
                    <a:pt x="9574" y="46633"/>
                    <a:pt x="9574" y="46700"/>
                  </a:cubicBezTo>
                  <a:cubicBezTo>
                    <a:pt x="9208" y="48501"/>
                    <a:pt x="9708" y="50169"/>
                    <a:pt x="10842" y="51203"/>
                  </a:cubicBezTo>
                  <a:cubicBezTo>
                    <a:pt x="10875" y="52137"/>
                    <a:pt x="10909" y="53038"/>
                    <a:pt x="10975" y="53972"/>
                  </a:cubicBezTo>
                  <a:lnTo>
                    <a:pt x="14278" y="57074"/>
                  </a:lnTo>
                  <a:lnTo>
                    <a:pt x="14678" y="57074"/>
                  </a:lnTo>
                  <a:lnTo>
                    <a:pt x="15012" y="56707"/>
                  </a:lnTo>
                  <a:lnTo>
                    <a:pt x="15412" y="57074"/>
                  </a:lnTo>
                  <a:lnTo>
                    <a:pt x="15812" y="57074"/>
                  </a:lnTo>
                  <a:lnTo>
                    <a:pt x="16046" y="56807"/>
                  </a:lnTo>
                  <a:lnTo>
                    <a:pt x="16379" y="57074"/>
                  </a:lnTo>
                  <a:lnTo>
                    <a:pt x="16746" y="57074"/>
                  </a:lnTo>
                  <a:lnTo>
                    <a:pt x="17147" y="56607"/>
                  </a:lnTo>
                  <a:lnTo>
                    <a:pt x="17680" y="57074"/>
                  </a:lnTo>
                  <a:lnTo>
                    <a:pt x="18081" y="57074"/>
                  </a:lnTo>
                  <a:lnTo>
                    <a:pt x="18281" y="56841"/>
                  </a:lnTo>
                  <a:lnTo>
                    <a:pt x="18548" y="57074"/>
                  </a:lnTo>
                  <a:lnTo>
                    <a:pt x="18948" y="57074"/>
                  </a:lnTo>
                  <a:lnTo>
                    <a:pt x="19315" y="56641"/>
                  </a:lnTo>
                  <a:cubicBezTo>
                    <a:pt x="19748" y="56841"/>
                    <a:pt x="20215" y="56941"/>
                    <a:pt x="20682" y="56974"/>
                  </a:cubicBezTo>
                  <a:lnTo>
                    <a:pt x="20816" y="57074"/>
                  </a:lnTo>
                  <a:lnTo>
                    <a:pt x="21416" y="57074"/>
                  </a:lnTo>
                  <a:lnTo>
                    <a:pt x="21983" y="56607"/>
                  </a:lnTo>
                  <a:cubicBezTo>
                    <a:pt x="22183" y="56641"/>
                    <a:pt x="22384" y="56674"/>
                    <a:pt x="22617" y="56674"/>
                  </a:cubicBezTo>
                  <a:cubicBezTo>
                    <a:pt x="23284" y="56674"/>
                    <a:pt x="23951" y="56441"/>
                    <a:pt x="24518" y="56107"/>
                  </a:cubicBezTo>
                  <a:lnTo>
                    <a:pt x="25419" y="57074"/>
                  </a:lnTo>
                  <a:lnTo>
                    <a:pt x="25786" y="57074"/>
                  </a:lnTo>
                  <a:lnTo>
                    <a:pt x="26386" y="56541"/>
                  </a:lnTo>
                  <a:lnTo>
                    <a:pt x="26887" y="57074"/>
                  </a:lnTo>
                  <a:lnTo>
                    <a:pt x="27254" y="57074"/>
                  </a:lnTo>
                  <a:lnTo>
                    <a:pt x="27854" y="56507"/>
                  </a:lnTo>
                  <a:cubicBezTo>
                    <a:pt x="28154" y="56607"/>
                    <a:pt x="28488" y="56674"/>
                    <a:pt x="28855" y="56674"/>
                  </a:cubicBezTo>
                  <a:cubicBezTo>
                    <a:pt x="28955" y="56674"/>
                    <a:pt x="29088" y="56641"/>
                    <a:pt x="29188" y="56641"/>
                  </a:cubicBezTo>
                  <a:cubicBezTo>
                    <a:pt x="29555" y="56774"/>
                    <a:pt x="29922" y="56841"/>
                    <a:pt x="30323" y="56841"/>
                  </a:cubicBezTo>
                  <a:cubicBezTo>
                    <a:pt x="30389" y="56841"/>
                    <a:pt x="30489" y="56807"/>
                    <a:pt x="30589" y="56807"/>
                  </a:cubicBezTo>
                  <a:lnTo>
                    <a:pt x="30890" y="57074"/>
                  </a:lnTo>
                  <a:lnTo>
                    <a:pt x="31290" y="57074"/>
                  </a:lnTo>
                  <a:lnTo>
                    <a:pt x="31790" y="56507"/>
                  </a:lnTo>
                  <a:lnTo>
                    <a:pt x="32224" y="57074"/>
                  </a:lnTo>
                  <a:lnTo>
                    <a:pt x="32624" y="57074"/>
                  </a:lnTo>
                  <a:lnTo>
                    <a:pt x="33025" y="56774"/>
                  </a:lnTo>
                  <a:lnTo>
                    <a:pt x="33325" y="57074"/>
                  </a:lnTo>
                  <a:lnTo>
                    <a:pt x="33725" y="57074"/>
                  </a:lnTo>
                  <a:lnTo>
                    <a:pt x="35526" y="55306"/>
                  </a:lnTo>
                  <a:cubicBezTo>
                    <a:pt x="36160" y="55873"/>
                    <a:pt x="36961" y="56174"/>
                    <a:pt x="37828" y="56174"/>
                  </a:cubicBezTo>
                  <a:cubicBezTo>
                    <a:pt x="38195" y="56174"/>
                    <a:pt x="38528" y="56140"/>
                    <a:pt x="38862" y="56007"/>
                  </a:cubicBezTo>
                  <a:lnTo>
                    <a:pt x="39863" y="57074"/>
                  </a:lnTo>
                  <a:lnTo>
                    <a:pt x="40230" y="57074"/>
                  </a:lnTo>
                  <a:lnTo>
                    <a:pt x="41064" y="56307"/>
                  </a:lnTo>
                  <a:lnTo>
                    <a:pt x="41764" y="57074"/>
                  </a:lnTo>
                  <a:lnTo>
                    <a:pt x="42164" y="57074"/>
                  </a:lnTo>
                  <a:lnTo>
                    <a:pt x="45467" y="54072"/>
                  </a:lnTo>
                  <a:lnTo>
                    <a:pt x="45667" y="52171"/>
                  </a:lnTo>
                  <a:cubicBezTo>
                    <a:pt x="45667" y="52137"/>
                    <a:pt x="45667" y="52104"/>
                    <a:pt x="45667" y="52037"/>
                  </a:cubicBezTo>
                  <a:cubicBezTo>
                    <a:pt x="46101" y="49335"/>
                    <a:pt x="46267" y="46600"/>
                    <a:pt x="46201" y="43865"/>
                  </a:cubicBezTo>
                  <a:cubicBezTo>
                    <a:pt x="46401" y="43531"/>
                    <a:pt x="46601" y="43131"/>
                    <a:pt x="46768" y="42697"/>
                  </a:cubicBezTo>
                  <a:cubicBezTo>
                    <a:pt x="47101" y="41797"/>
                    <a:pt x="47301" y="40796"/>
                    <a:pt x="47301" y="39695"/>
                  </a:cubicBezTo>
                  <a:cubicBezTo>
                    <a:pt x="47335" y="38995"/>
                    <a:pt x="47268" y="38361"/>
                    <a:pt x="47201" y="37794"/>
                  </a:cubicBezTo>
                  <a:lnTo>
                    <a:pt x="47168" y="37427"/>
                  </a:lnTo>
                  <a:cubicBezTo>
                    <a:pt x="47035" y="36026"/>
                    <a:pt x="46534" y="35059"/>
                    <a:pt x="45934" y="34391"/>
                  </a:cubicBezTo>
                  <a:cubicBezTo>
                    <a:pt x="45934" y="33624"/>
                    <a:pt x="46000" y="32890"/>
                    <a:pt x="46167" y="32123"/>
                  </a:cubicBezTo>
                  <a:cubicBezTo>
                    <a:pt x="46234" y="31656"/>
                    <a:pt x="46234" y="31222"/>
                    <a:pt x="46134" y="30755"/>
                  </a:cubicBezTo>
                  <a:cubicBezTo>
                    <a:pt x="46067" y="30422"/>
                    <a:pt x="45967" y="30055"/>
                    <a:pt x="45767" y="29755"/>
                  </a:cubicBezTo>
                  <a:lnTo>
                    <a:pt x="45834" y="25652"/>
                  </a:lnTo>
                  <a:cubicBezTo>
                    <a:pt x="45834" y="24951"/>
                    <a:pt x="45634" y="24251"/>
                    <a:pt x="45267" y="23684"/>
                  </a:cubicBezTo>
                  <a:cubicBezTo>
                    <a:pt x="45066" y="22583"/>
                    <a:pt x="44366" y="21616"/>
                    <a:pt x="43332" y="21115"/>
                  </a:cubicBezTo>
                  <a:cubicBezTo>
                    <a:pt x="43065" y="20982"/>
                    <a:pt x="42765" y="20882"/>
                    <a:pt x="42498" y="20782"/>
                  </a:cubicBezTo>
                  <a:cubicBezTo>
                    <a:pt x="42365" y="20515"/>
                    <a:pt x="42198" y="20281"/>
                    <a:pt x="42031" y="20048"/>
                  </a:cubicBezTo>
                  <a:cubicBezTo>
                    <a:pt x="41497" y="18914"/>
                    <a:pt x="40497" y="18080"/>
                    <a:pt x="39296" y="17779"/>
                  </a:cubicBezTo>
                  <a:cubicBezTo>
                    <a:pt x="38528" y="17046"/>
                    <a:pt x="37528" y="16579"/>
                    <a:pt x="36460" y="16412"/>
                  </a:cubicBezTo>
                  <a:cubicBezTo>
                    <a:pt x="36027" y="16145"/>
                    <a:pt x="35560" y="15978"/>
                    <a:pt x="35059" y="15911"/>
                  </a:cubicBezTo>
                  <a:cubicBezTo>
                    <a:pt x="34692" y="15711"/>
                    <a:pt x="34292" y="15545"/>
                    <a:pt x="33858" y="15411"/>
                  </a:cubicBezTo>
                  <a:cubicBezTo>
                    <a:pt x="33892" y="15278"/>
                    <a:pt x="33925" y="15178"/>
                    <a:pt x="33959" y="15044"/>
                  </a:cubicBezTo>
                  <a:cubicBezTo>
                    <a:pt x="34292" y="14577"/>
                    <a:pt x="34559" y="14077"/>
                    <a:pt x="34692" y="13476"/>
                  </a:cubicBezTo>
                  <a:cubicBezTo>
                    <a:pt x="34826" y="13043"/>
                    <a:pt x="34859" y="12576"/>
                    <a:pt x="34859" y="12109"/>
                  </a:cubicBezTo>
                  <a:cubicBezTo>
                    <a:pt x="35159" y="11475"/>
                    <a:pt x="35326" y="10741"/>
                    <a:pt x="35326" y="9974"/>
                  </a:cubicBezTo>
                  <a:cubicBezTo>
                    <a:pt x="35326" y="8873"/>
                    <a:pt x="34959" y="7939"/>
                    <a:pt x="34526" y="7205"/>
                  </a:cubicBezTo>
                  <a:cubicBezTo>
                    <a:pt x="34559" y="6505"/>
                    <a:pt x="34592" y="5204"/>
                    <a:pt x="33758" y="3903"/>
                  </a:cubicBezTo>
                  <a:cubicBezTo>
                    <a:pt x="33325" y="3269"/>
                    <a:pt x="32758" y="2769"/>
                    <a:pt x="32124" y="2402"/>
                  </a:cubicBezTo>
                  <a:cubicBezTo>
                    <a:pt x="31824" y="2135"/>
                    <a:pt x="31490" y="1901"/>
                    <a:pt x="31123" y="1735"/>
                  </a:cubicBezTo>
                  <a:cubicBezTo>
                    <a:pt x="30589" y="1501"/>
                    <a:pt x="29989" y="1368"/>
                    <a:pt x="29389" y="1368"/>
                  </a:cubicBezTo>
                  <a:lnTo>
                    <a:pt x="29088" y="1368"/>
                  </a:lnTo>
                  <a:cubicBezTo>
                    <a:pt x="28888" y="1301"/>
                    <a:pt x="28721" y="1268"/>
                    <a:pt x="28521" y="1234"/>
                  </a:cubicBezTo>
                  <a:cubicBezTo>
                    <a:pt x="27954" y="1034"/>
                    <a:pt x="27421" y="967"/>
                    <a:pt x="27054" y="934"/>
                  </a:cubicBezTo>
                  <a:cubicBezTo>
                    <a:pt x="27020" y="901"/>
                    <a:pt x="26987" y="901"/>
                    <a:pt x="26954" y="867"/>
                  </a:cubicBezTo>
                  <a:cubicBezTo>
                    <a:pt x="26120" y="300"/>
                    <a:pt x="25152" y="0"/>
                    <a:pt x="24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66675" dir="3420000" algn="bl" rotWithShape="0">
                <a:schemeClr val="dk2">
                  <a:alpha val="7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833;p71">
              <a:extLst>
                <a:ext uri="{FF2B5EF4-FFF2-40B4-BE49-F238E27FC236}">
                  <a16:creationId xmlns:a16="http://schemas.microsoft.com/office/drawing/2014/main" id="{043CD809-0E69-3BAC-08A3-28163EA4C64B}"/>
                </a:ext>
              </a:extLst>
            </p:cNvPr>
            <p:cNvSpPr/>
            <p:nvPr/>
          </p:nvSpPr>
          <p:spPr>
            <a:xfrm>
              <a:off x="3497591" y="2421892"/>
              <a:ext cx="67324" cy="35992"/>
            </a:xfrm>
            <a:custGeom>
              <a:avLst/>
              <a:gdLst/>
              <a:ahLst/>
              <a:cxnLst/>
              <a:rect l="l" t="t" r="r" b="b"/>
              <a:pathLst>
                <a:path w="1936" h="1035" extrusionOk="0">
                  <a:moveTo>
                    <a:pt x="1135" y="367"/>
                  </a:moveTo>
                  <a:cubicBezTo>
                    <a:pt x="1168" y="367"/>
                    <a:pt x="1168" y="367"/>
                    <a:pt x="1202" y="400"/>
                  </a:cubicBezTo>
                  <a:cubicBezTo>
                    <a:pt x="1235" y="400"/>
                    <a:pt x="1302" y="434"/>
                    <a:pt x="1335" y="434"/>
                  </a:cubicBezTo>
                  <a:cubicBezTo>
                    <a:pt x="1369" y="434"/>
                    <a:pt x="1402" y="467"/>
                    <a:pt x="1435" y="467"/>
                  </a:cubicBezTo>
                  <a:cubicBezTo>
                    <a:pt x="1435" y="501"/>
                    <a:pt x="1435" y="501"/>
                    <a:pt x="1435" y="501"/>
                  </a:cubicBezTo>
                  <a:cubicBezTo>
                    <a:pt x="1435" y="501"/>
                    <a:pt x="1469" y="501"/>
                    <a:pt x="1469" y="534"/>
                  </a:cubicBezTo>
                  <a:cubicBezTo>
                    <a:pt x="1469" y="534"/>
                    <a:pt x="1502" y="534"/>
                    <a:pt x="1502" y="567"/>
                  </a:cubicBezTo>
                  <a:cubicBezTo>
                    <a:pt x="1435" y="601"/>
                    <a:pt x="1435" y="601"/>
                    <a:pt x="1369" y="601"/>
                  </a:cubicBezTo>
                  <a:cubicBezTo>
                    <a:pt x="1269" y="634"/>
                    <a:pt x="1202" y="634"/>
                    <a:pt x="1068" y="634"/>
                  </a:cubicBezTo>
                  <a:cubicBezTo>
                    <a:pt x="935" y="634"/>
                    <a:pt x="768" y="601"/>
                    <a:pt x="601" y="534"/>
                  </a:cubicBezTo>
                  <a:cubicBezTo>
                    <a:pt x="735" y="467"/>
                    <a:pt x="868" y="400"/>
                    <a:pt x="1035" y="367"/>
                  </a:cubicBezTo>
                  <a:close/>
                  <a:moveTo>
                    <a:pt x="1068" y="0"/>
                  </a:moveTo>
                  <a:cubicBezTo>
                    <a:pt x="701" y="0"/>
                    <a:pt x="368" y="200"/>
                    <a:pt x="101" y="467"/>
                  </a:cubicBezTo>
                  <a:cubicBezTo>
                    <a:pt x="1" y="601"/>
                    <a:pt x="101" y="767"/>
                    <a:pt x="201" y="767"/>
                  </a:cubicBezTo>
                  <a:cubicBezTo>
                    <a:pt x="234" y="801"/>
                    <a:pt x="268" y="834"/>
                    <a:pt x="301" y="834"/>
                  </a:cubicBezTo>
                  <a:cubicBezTo>
                    <a:pt x="568" y="934"/>
                    <a:pt x="835" y="1034"/>
                    <a:pt x="1135" y="1034"/>
                  </a:cubicBezTo>
                  <a:cubicBezTo>
                    <a:pt x="1402" y="1034"/>
                    <a:pt x="1669" y="968"/>
                    <a:pt x="1869" y="767"/>
                  </a:cubicBezTo>
                  <a:cubicBezTo>
                    <a:pt x="1902" y="734"/>
                    <a:pt x="1936" y="667"/>
                    <a:pt x="1902" y="601"/>
                  </a:cubicBezTo>
                  <a:cubicBezTo>
                    <a:pt x="1936" y="567"/>
                    <a:pt x="1936" y="501"/>
                    <a:pt x="1902" y="467"/>
                  </a:cubicBezTo>
                  <a:cubicBezTo>
                    <a:pt x="1736" y="167"/>
                    <a:pt x="1402" y="0"/>
                    <a:pt x="1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834;p71">
              <a:extLst>
                <a:ext uri="{FF2B5EF4-FFF2-40B4-BE49-F238E27FC236}">
                  <a16:creationId xmlns:a16="http://schemas.microsoft.com/office/drawing/2014/main" id="{72FA14F7-4CF3-A6D8-8325-2FB3F2676B34}"/>
                </a:ext>
              </a:extLst>
            </p:cNvPr>
            <p:cNvSpPr/>
            <p:nvPr/>
          </p:nvSpPr>
          <p:spPr>
            <a:xfrm>
              <a:off x="3481350" y="2390663"/>
              <a:ext cx="97613" cy="30672"/>
            </a:xfrm>
            <a:custGeom>
              <a:avLst/>
              <a:gdLst/>
              <a:ahLst/>
              <a:cxnLst/>
              <a:rect l="l" t="t" r="r" b="b"/>
              <a:pathLst>
                <a:path w="2807" h="882" extrusionOk="0">
                  <a:moveTo>
                    <a:pt x="1592" y="0"/>
                  </a:moveTo>
                  <a:cubicBezTo>
                    <a:pt x="1056" y="0"/>
                    <a:pt x="529" y="185"/>
                    <a:pt x="101" y="531"/>
                  </a:cubicBezTo>
                  <a:cubicBezTo>
                    <a:pt x="1" y="598"/>
                    <a:pt x="1" y="765"/>
                    <a:pt x="101" y="831"/>
                  </a:cubicBezTo>
                  <a:cubicBezTo>
                    <a:pt x="134" y="865"/>
                    <a:pt x="176" y="882"/>
                    <a:pt x="222" y="882"/>
                  </a:cubicBezTo>
                  <a:cubicBezTo>
                    <a:pt x="268" y="882"/>
                    <a:pt x="318" y="865"/>
                    <a:pt x="368" y="831"/>
                  </a:cubicBezTo>
                  <a:cubicBezTo>
                    <a:pt x="719" y="542"/>
                    <a:pt x="1172" y="394"/>
                    <a:pt x="1625" y="394"/>
                  </a:cubicBezTo>
                  <a:cubicBezTo>
                    <a:pt x="1903" y="394"/>
                    <a:pt x="2182" y="450"/>
                    <a:pt x="2436" y="565"/>
                  </a:cubicBezTo>
                  <a:cubicBezTo>
                    <a:pt x="2462" y="577"/>
                    <a:pt x="2487" y="583"/>
                    <a:pt x="2512" y="583"/>
                  </a:cubicBezTo>
                  <a:cubicBezTo>
                    <a:pt x="2680" y="583"/>
                    <a:pt x="2806" y="318"/>
                    <a:pt x="2603" y="231"/>
                  </a:cubicBezTo>
                  <a:cubicBezTo>
                    <a:pt x="2278" y="75"/>
                    <a:pt x="1933" y="0"/>
                    <a:pt x="15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835;p71">
              <a:extLst>
                <a:ext uri="{FF2B5EF4-FFF2-40B4-BE49-F238E27FC236}">
                  <a16:creationId xmlns:a16="http://schemas.microsoft.com/office/drawing/2014/main" id="{46BDB95E-7399-8652-89D6-385B5F7ACE38}"/>
                </a:ext>
              </a:extLst>
            </p:cNvPr>
            <p:cNvSpPr/>
            <p:nvPr/>
          </p:nvSpPr>
          <p:spPr>
            <a:xfrm>
              <a:off x="3574169" y="2416710"/>
              <a:ext cx="17422" cy="30741"/>
            </a:xfrm>
            <a:custGeom>
              <a:avLst/>
              <a:gdLst/>
              <a:ahLst/>
              <a:cxnLst/>
              <a:rect l="l" t="t" r="r" b="b"/>
              <a:pathLst>
                <a:path w="501" h="884" extrusionOk="0">
                  <a:moveTo>
                    <a:pt x="233" y="1"/>
                  </a:moveTo>
                  <a:cubicBezTo>
                    <a:pt x="212" y="1"/>
                    <a:pt x="190" y="5"/>
                    <a:pt x="167" y="16"/>
                  </a:cubicBezTo>
                  <a:cubicBezTo>
                    <a:pt x="101" y="49"/>
                    <a:pt x="1" y="149"/>
                    <a:pt x="34" y="249"/>
                  </a:cubicBezTo>
                  <a:cubicBezTo>
                    <a:pt x="67" y="316"/>
                    <a:pt x="67" y="383"/>
                    <a:pt x="101" y="449"/>
                  </a:cubicBezTo>
                  <a:cubicBezTo>
                    <a:pt x="101" y="549"/>
                    <a:pt x="101" y="616"/>
                    <a:pt x="101" y="716"/>
                  </a:cubicBezTo>
                  <a:cubicBezTo>
                    <a:pt x="101" y="750"/>
                    <a:pt x="134" y="816"/>
                    <a:pt x="167" y="850"/>
                  </a:cubicBezTo>
                  <a:cubicBezTo>
                    <a:pt x="201" y="883"/>
                    <a:pt x="234" y="883"/>
                    <a:pt x="301" y="883"/>
                  </a:cubicBezTo>
                  <a:cubicBezTo>
                    <a:pt x="334" y="883"/>
                    <a:pt x="401" y="883"/>
                    <a:pt x="434" y="850"/>
                  </a:cubicBezTo>
                  <a:cubicBezTo>
                    <a:pt x="468" y="816"/>
                    <a:pt x="468" y="750"/>
                    <a:pt x="468" y="716"/>
                  </a:cubicBezTo>
                  <a:cubicBezTo>
                    <a:pt x="501" y="516"/>
                    <a:pt x="468" y="316"/>
                    <a:pt x="401" y="149"/>
                  </a:cubicBezTo>
                  <a:cubicBezTo>
                    <a:pt x="401" y="82"/>
                    <a:pt x="367" y="49"/>
                    <a:pt x="334" y="16"/>
                  </a:cubicBezTo>
                  <a:cubicBezTo>
                    <a:pt x="312" y="16"/>
                    <a:pt x="275" y="1"/>
                    <a:pt x="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836;p71">
              <a:extLst>
                <a:ext uri="{FF2B5EF4-FFF2-40B4-BE49-F238E27FC236}">
                  <a16:creationId xmlns:a16="http://schemas.microsoft.com/office/drawing/2014/main" id="{0EFD6A01-B7DD-DA1D-B620-74921AD4254C}"/>
                </a:ext>
              </a:extLst>
            </p:cNvPr>
            <p:cNvSpPr/>
            <p:nvPr/>
          </p:nvSpPr>
          <p:spPr>
            <a:xfrm>
              <a:off x="3571839" y="2476387"/>
              <a:ext cx="16275" cy="17457"/>
            </a:xfrm>
            <a:custGeom>
              <a:avLst/>
              <a:gdLst/>
              <a:ahLst/>
              <a:cxnLst/>
              <a:rect l="l" t="t" r="r" b="b"/>
              <a:pathLst>
                <a:path w="468" h="502" extrusionOk="0">
                  <a:moveTo>
                    <a:pt x="134" y="1"/>
                  </a:moveTo>
                  <a:cubicBezTo>
                    <a:pt x="101" y="1"/>
                    <a:pt x="68" y="34"/>
                    <a:pt x="68" y="34"/>
                  </a:cubicBezTo>
                  <a:cubicBezTo>
                    <a:pt x="34" y="68"/>
                    <a:pt x="34" y="68"/>
                    <a:pt x="34" y="101"/>
                  </a:cubicBezTo>
                  <a:cubicBezTo>
                    <a:pt x="1" y="101"/>
                    <a:pt x="1" y="134"/>
                    <a:pt x="1" y="168"/>
                  </a:cubicBezTo>
                  <a:cubicBezTo>
                    <a:pt x="1" y="201"/>
                    <a:pt x="1" y="234"/>
                    <a:pt x="1" y="234"/>
                  </a:cubicBezTo>
                  <a:cubicBezTo>
                    <a:pt x="1" y="268"/>
                    <a:pt x="1" y="268"/>
                    <a:pt x="1" y="268"/>
                  </a:cubicBezTo>
                  <a:cubicBezTo>
                    <a:pt x="34" y="301"/>
                    <a:pt x="34" y="301"/>
                    <a:pt x="34" y="335"/>
                  </a:cubicBezTo>
                  <a:cubicBezTo>
                    <a:pt x="34" y="335"/>
                    <a:pt x="34" y="335"/>
                    <a:pt x="34" y="368"/>
                  </a:cubicBezTo>
                  <a:lnTo>
                    <a:pt x="68" y="368"/>
                  </a:lnTo>
                  <a:cubicBezTo>
                    <a:pt x="68" y="401"/>
                    <a:pt x="101" y="401"/>
                    <a:pt x="101" y="435"/>
                  </a:cubicBezTo>
                  <a:cubicBezTo>
                    <a:pt x="134" y="435"/>
                    <a:pt x="134" y="468"/>
                    <a:pt x="168" y="468"/>
                  </a:cubicBezTo>
                  <a:cubicBezTo>
                    <a:pt x="201" y="501"/>
                    <a:pt x="234" y="501"/>
                    <a:pt x="234" y="501"/>
                  </a:cubicBezTo>
                  <a:lnTo>
                    <a:pt x="301" y="501"/>
                  </a:lnTo>
                  <a:cubicBezTo>
                    <a:pt x="334" y="501"/>
                    <a:pt x="368" y="468"/>
                    <a:pt x="368" y="468"/>
                  </a:cubicBezTo>
                  <a:cubicBezTo>
                    <a:pt x="401" y="468"/>
                    <a:pt x="434" y="435"/>
                    <a:pt x="434" y="401"/>
                  </a:cubicBezTo>
                  <a:cubicBezTo>
                    <a:pt x="434" y="401"/>
                    <a:pt x="434" y="368"/>
                    <a:pt x="468" y="368"/>
                  </a:cubicBezTo>
                  <a:cubicBezTo>
                    <a:pt x="468" y="335"/>
                    <a:pt x="468" y="301"/>
                    <a:pt x="468" y="268"/>
                  </a:cubicBezTo>
                  <a:cubicBezTo>
                    <a:pt x="434" y="234"/>
                    <a:pt x="434" y="234"/>
                    <a:pt x="434" y="234"/>
                  </a:cubicBezTo>
                  <a:cubicBezTo>
                    <a:pt x="434" y="201"/>
                    <a:pt x="401" y="201"/>
                    <a:pt x="401" y="168"/>
                  </a:cubicBezTo>
                  <a:lnTo>
                    <a:pt x="368" y="168"/>
                  </a:lnTo>
                  <a:cubicBezTo>
                    <a:pt x="368" y="134"/>
                    <a:pt x="368" y="134"/>
                    <a:pt x="368" y="101"/>
                  </a:cubicBezTo>
                  <a:cubicBezTo>
                    <a:pt x="368" y="101"/>
                    <a:pt x="334" y="68"/>
                    <a:pt x="334" y="34"/>
                  </a:cubicBezTo>
                  <a:cubicBezTo>
                    <a:pt x="301" y="34"/>
                    <a:pt x="301" y="1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837;p71">
              <a:extLst>
                <a:ext uri="{FF2B5EF4-FFF2-40B4-BE49-F238E27FC236}">
                  <a16:creationId xmlns:a16="http://schemas.microsoft.com/office/drawing/2014/main" id="{7AB2F6D0-4C13-A590-B9C4-89B47F16818C}"/>
                </a:ext>
              </a:extLst>
            </p:cNvPr>
            <p:cNvSpPr/>
            <p:nvPr/>
          </p:nvSpPr>
          <p:spPr>
            <a:xfrm>
              <a:off x="3553303" y="2521632"/>
              <a:ext cx="63812" cy="19578"/>
            </a:xfrm>
            <a:custGeom>
              <a:avLst/>
              <a:gdLst/>
              <a:ahLst/>
              <a:cxnLst/>
              <a:rect l="l" t="t" r="r" b="b"/>
              <a:pathLst>
                <a:path w="1835" h="563" extrusionOk="0">
                  <a:moveTo>
                    <a:pt x="967" y="1"/>
                  </a:moveTo>
                  <a:cubicBezTo>
                    <a:pt x="701" y="1"/>
                    <a:pt x="434" y="34"/>
                    <a:pt x="167" y="68"/>
                  </a:cubicBezTo>
                  <a:cubicBezTo>
                    <a:pt x="67" y="68"/>
                    <a:pt x="0" y="168"/>
                    <a:pt x="0" y="268"/>
                  </a:cubicBezTo>
                  <a:cubicBezTo>
                    <a:pt x="0" y="368"/>
                    <a:pt x="67" y="468"/>
                    <a:pt x="167" y="468"/>
                  </a:cubicBezTo>
                  <a:cubicBezTo>
                    <a:pt x="434" y="435"/>
                    <a:pt x="667" y="401"/>
                    <a:pt x="901" y="401"/>
                  </a:cubicBezTo>
                  <a:cubicBezTo>
                    <a:pt x="1134" y="401"/>
                    <a:pt x="1334" y="401"/>
                    <a:pt x="1535" y="535"/>
                  </a:cubicBezTo>
                  <a:cubicBezTo>
                    <a:pt x="1554" y="554"/>
                    <a:pt x="1579" y="562"/>
                    <a:pt x="1607" y="562"/>
                  </a:cubicBezTo>
                  <a:cubicBezTo>
                    <a:pt x="1674" y="562"/>
                    <a:pt x="1754" y="515"/>
                    <a:pt x="1801" y="468"/>
                  </a:cubicBezTo>
                  <a:cubicBezTo>
                    <a:pt x="1835" y="368"/>
                    <a:pt x="1801" y="268"/>
                    <a:pt x="1701" y="201"/>
                  </a:cubicBezTo>
                  <a:cubicBezTo>
                    <a:pt x="1501" y="34"/>
                    <a:pt x="1234" y="1"/>
                    <a:pt x="9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838;p71">
              <a:extLst>
                <a:ext uri="{FF2B5EF4-FFF2-40B4-BE49-F238E27FC236}">
                  <a16:creationId xmlns:a16="http://schemas.microsoft.com/office/drawing/2014/main" id="{D6A50FAA-55A3-8E63-40F5-EA3B5C1D7268}"/>
                </a:ext>
              </a:extLst>
            </p:cNvPr>
            <p:cNvSpPr/>
            <p:nvPr/>
          </p:nvSpPr>
          <p:spPr>
            <a:xfrm>
              <a:off x="3568361" y="2546010"/>
              <a:ext cx="35992" cy="15614"/>
            </a:xfrm>
            <a:custGeom>
              <a:avLst/>
              <a:gdLst/>
              <a:ahLst/>
              <a:cxnLst/>
              <a:rect l="l" t="t" r="r" b="b"/>
              <a:pathLst>
                <a:path w="1035" h="449" extrusionOk="0">
                  <a:moveTo>
                    <a:pt x="534" y="0"/>
                  </a:moveTo>
                  <a:cubicBezTo>
                    <a:pt x="401" y="0"/>
                    <a:pt x="268" y="0"/>
                    <a:pt x="168" y="34"/>
                  </a:cubicBezTo>
                  <a:cubicBezTo>
                    <a:pt x="67" y="67"/>
                    <a:pt x="1" y="167"/>
                    <a:pt x="34" y="267"/>
                  </a:cubicBezTo>
                  <a:cubicBezTo>
                    <a:pt x="62" y="350"/>
                    <a:pt x="134" y="409"/>
                    <a:pt x="215" y="409"/>
                  </a:cubicBezTo>
                  <a:cubicBezTo>
                    <a:pt x="232" y="409"/>
                    <a:pt x="250" y="407"/>
                    <a:pt x="268" y="401"/>
                  </a:cubicBezTo>
                  <a:lnTo>
                    <a:pt x="368" y="401"/>
                  </a:lnTo>
                  <a:cubicBezTo>
                    <a:pt x="401" y="384"/>
                    <a:pt x="434" y="376"/>
                    <a:pt x="468" y="376"/>
                  </a:cubicBezTo>
                  <a:cubicBezTo>
                    <a:pt x="501" y="376"/>
                    <a:pt x="534" y="384"/>
                    <a:pt x="568" y="401"/>
                  </a:cubicBezTo>
                  <a:cubicBezTo>
                    <a:pt x="635" y="401"/>
                    <a:pt x="701" y="401"/>
                    <a:pt x="768" y="434"/>
                  </a:cubicBezTo>
                  <a:lnTo>
                    <a:pt x="735" y="434"/>
                  </a:lnTo>
                  <a:cubicBezTo>
                    <a:pt x="779" y="434"/>
                    <a:pt x="809" y="449"/>
                    <a:pt x="833" y="449"/>
                  </a:cubicBezTo>
                  <a:cubicBezTo>
                    <a:pt x="846" y="449"/>
                    <a:pt x="857" y="445"/>
                    <a:pt x="868" y="434"/>
                  </a:cubicBezTo>
                  <a:cubicBezTo>
                    <a:pt x="935" y="434"/>
                    <a:pt x="968" y="401"/>
                    <a:pt x="1001" y="367"/>
                  </a:cubicBezTo>
                  <a:cubicBezTo>
                    <a:pt x="1035" y="301"/>
                    <a:pt x="1035" y="267"/>
                    <a:pt x="1035" y="201"/>
                  </a:cubicBezTo>
                  <a:cubicBezTo>
                    <a:pt x="1001" y="167"/>
                    <a:pt x="968" y="100"/>
                    <a:pt x="935" y="100"/>
                  </a:cubicBezTo>
                  <a:cubicBezTo>
                    <a:pt x="801" y="34"/>
                    <a:pt x="668" y="0"/>
                    <a:pt x="5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839;p71">
              <a:extLst>
                <a:ext uri="{FF2B5EF4-FFF2-40B4-BE49-F238E27FC236}">
                  <a16:creationId xmlns:a16="http://schemas.microsoft.com/office/drawing/2014/main" id="{31E518F2-5D05-EEC9-5218-9ADA1BA7A9E1}"/>
                </a:ext>
              </a:extLst>
            </p:cNvPr>
            <p:cNvSpPr/>
            <p:nvPr/>
          </p:nvSpPr>
          <p:spPr>
            <a:xfrm>
              <a:off x="3592740" y="2406312"/>
              <a:ext cx="77583" cy="90137"/>
            </a:xfrm>
            <a:custGeom>
              <a:avLst/>
              <a:gdLst/>
              <a:ahLst/>
              <a:cxnLst/>
              <a:rect l="l" t="t" r="r" b="b"/>
              <a:pathLst>
                <a:path w="2231" h="2592" extrusionOk="0">
                  <a:moveTo>
                    <a:pt x="1467" y="1134"/>
                  </a:moveTo>
                  <a:cubicBezTo>
                    <a:pt x="1487" y="1134"/>
                    <a:pt x="1501" y="1149"/>
                    <a:pt x="1501" y="1149"/>
                  </a:cubicBezTo>
                  <a:lnTo>
                    <a:pt x="1601" y="1149"/>
                  </a:lnTo>
                  <a:cubicBezTo>
                    <a:pt x="1635" y="1149"/>
                    <a:pt x="1635" y="1182"/>
                    <a:pt x="1635" y="1182"/>
                  </a:cubicBezTo>
                  <a:cubicBezTo>
                    <a:pt x="1668" y="1182"/>
                    <a:pt x="1668" y="1182"/>
                    <a:pt x="1701" y="1215"/>
                  </a:cubicBezTo>
                  <a:lnTo>
                    <a:pt x="1735" y="1215"/>
                  </a:lnTo>
                  <a:cubicBezTo>
                    <a:pt x="1735" y="1249"/>
                    <a:pt x="1735" y="1282"/>
                    <a:pt x="1768" y="1282"/>
                  </a:cubicBezTo>
                  <a:lnTo>
                    <a:pt x="1735" y="1282"/>
                  </a:lnTo>
                  <a:cubicBezTo>
                    <a:pt x="1735" y="1282"/>
                    <a:pt x="1735" y="1282"/>
                    <a:pt x="1735" y="1315"/>
                  </a:cubicBezTo>
                  <a:lnTo>
                    <a:pt x="1635" y="1315"/>
                  </a:lnTo>
                  <a:cubicBezTo>
                    <a:pt x="1635" y="1315"/>
                    <a:pt x="1601" y="1349"/>
                    <a:pt x="1601" y="1349"/>
                  </a:cubicBezTo>
                  <a:lnTo>
                    <a:pt x="1468" y="1349"/>
                  </a:lnTo>
                  <a:cubicBezTo>
                    <a:pt x="1468" y="1349"/>
                    <a:pt x="1438" y="1334"/>
                    <a:pt x="1428" y="1334"/>
                  </a:cubicBezTo>
                  <a:cubicBezTo>
                    <a:pt x="1424" y="1334"/>
                    <a:pt x="1424" y="1338"/>
                    <a:pt x="1435" y="1349"/>
                  </a:cubicBezTo>
                  <a:cubicBezTo>
                    <a:pt x="1435" y="1349"/>
                    <a:pt x="1435" y="1349"/>
                    <a:pt x="1401" y="1315"/>
                  </a:cubicBezTo>
                  <a:lnTo>
                    <a:pt x="1301" y="1315"/>
                  </a:lnTo>
                  <a:cubicBezTo>
                    <a:pt x="1268" y="1282"/>
                    <a:pt x="1268" y="1282"/>
                    <a:pt x="1234" y="1249"/>
                  </a:cubicBezTo>
                  <a:cubicBezTo>
                    <a:pt x="1268" y="1215"/>
                    <a:pt x="1268" y="1215"/>
                    <a:pt x="1301" y="1215"/>
                  </a:cubicBezTo>
                  <a:cubicBezTo>
                    <a:pt x="1301" y="1182"/>
                    <a:pt x="1301" y="1182"/>
                    <a:pt x="1335" y="1182"/>
                  </a:cubicBezTo>
                  <a:cubicBezTo>
                    <a:pt x="1335" y="1182"/>
                    <a:pt x="1368" y="1182"/>
                    <a:pt x="1368" y="1149"/>
                  </a:cubicBezTo>
                  <a:lnTo>
                    <a:pt x="1435" y="1149"/>
                  </a:lnTo>
                  <a:cubicBezTo>
                    <a:pt x="1446" y="1138"/>
                    <a:pt x="1457" y="1134"/>
                    <a:pt x="1467" y="1134"/>
                  </a:cubicBezTo>
                  <a:close/>
                  <a:moveTo>
                    <a:pt x="1605" y="1"/>
                  </a:moveTo>
                  <a:cubicBezTo>
                    <a:pt x="1259" y="1"/>
                    <a:pt x="922" y="200"/>
                    <a:pt x="734" y="482"/>
                  </a:cubicBezTo>
                  <a:cubicBezTo>
                    <a:pt x="401" y="949"/>
                    <a:pt x="434" y="1516"/>
                    <a:pt x="501" y="2049"/>
                  </a:cubicBezTo>
                  <a:cubicBezTo>
                    <a:pt x="434" y="2116"/>
                    <a:pt x="367" y="2149"/>
                    <a:pt x="300" y="2183"/>
                  </a:cubicBezTo>
                  <a:cubicBezTo>
                    <a:pt x="234" y="2183"/>
                    <a:pt x="200" y="2216"/>
                    <a:pt x="167" y="2216"/>
                  </a:cubicBezTo>
                  <a:cubicBezTo>
                    <a:pt x="67" y="2249"/>
                    <a:pt x="0" y="2350"/>
                    <a:pt x="34" y="2450"/>
                  </a:cubicBezTo>
                  <a:cubicBezTo>
                    <a:pt x="61" y="2532"/>
                    <a:pt x="134" y="2592"/>
                    <a:pt x="214" y="2592"/>
                  </a:cubicBezTo>
                  <a:cubicBezTo>
                    <a:pt x="232" y="2592"/>
                    <a:pt x="249" y="2589"/>
                    <a:pt x="267" y="2583"/>
                  </a:cubicBezTo>
                  <a:cubicBezTo>
                    <a:pt x="467" y="2550"/>
                    <a:pt x="667" y="2450"/>
                    <a:pt x="834" y="2283"/>
                  </a:cubicBezTo>
                  <a:cubicBezTo>
                    <a:pt x="868" y="2249"/>
                    <a:pt x="868" y="2216"/>
                    <a:pt x="868" y="2183"/>
                  </a:cubicBezTo>
                  <a:cubicBezTo>
                    <a:pt x="901" y="2183"/>
                    <a:pt x="901" y="2149"/>
                    <a:pt x="901" y="2116"/>
                  </a:cubicBezTo>
                  <a:cubicBezTo>
                    <a:pt x="868" y="1883"/>
                    <a:pt x="834" y="1682"/>
                    <a:pt x="868" y="1449"/>
                  </a:cubicBezTo>
                  <a:lnTo>
                    <a:pt x="868" y="1449"/>
                  </a:lnTo>
                  <a:cubicBezTo>
                    <a:pt x="868" y="1449"/>
                    <a:pt x="868" y="1449"/>
                    <a:pt x="868" y="1482"/>
                  </a:cubicBezTo>
                  <a:cubicBezTo>
                    <a:pt x="1034" y="1616"/>
                    <a:pt x="1234" y="1716"/>
                    <a:pt x="1468" y="1716"/>
                  </a:cubicBezTo>
                  <a:cubicBezTo>
                    <a:pt x="1502" y="1721"/>
                    <a:pt x="1538" y="1724"/>
                    <a:pt x="1573" y="1724"/>
                  </a:cubicBezTo>
                  <a:cubicBezTo>
                    <a:pt x="1746" y="1724"/>
                    <a:pt x="1930" y="1660"/>
                    <a:pt x="2068" y="1549"/>
                  </a:cubicBezTo>
                  <a:cubicBezTo>
                    <a:pt x="2135" y="1482"/>
                    <a:pt x="2168" y="1416"/>
                    <a:pt x="2168" y="1349"/>
                  </a:cubicBezTo>
                  <a:cubicBezTo>
                    <a:pt x="2168" y="1315"/>
                    <a:pt x="2202" y="1282"/>
                    <a:pt x="2168" y="1249"/>
                  </a:cubicBezTo>
                  <a:cubicBezTo>
                    <a:pt x="2068" y="982"/>
                    <a:pt x="1835" y="782"/>
                    <a:pt x="1535" y="748"/>
                  </a:cubicBezTo>
                  <a:cubicBezTo>
                    <a:pt x="1268" y="748"/>
                    <a:pt x="1034" y="882"/>
                    <a:pt x="868" y="1082"/>
                  </a:cubicBezTo>
                  <a:cubicBezTo>
                    <a:pt x="901" y="982"/>
                    <a:pt x="934" y="882"/>
                    <a:pt x="1001" y="782"/>
                  </a:cubicBezTo>
                  <a:cubicBezTo>
                    <a:pt x="1125" y="559"/>
                    <a:pt x="1358" y="374"/>
                    <a:pt x="1593" y="374"/>
                  </a:cubicBezTo>
                  <a:cubicBezTo>
                    <a:pt x="1675" y="374"/>
                    <a:pt x="1757" y="396"/>
                    <a:pt x="1835" y="448"/>
                  </a:cubicBezTo>
                  <a:cubicBezTo>
                    <a:pt x="1873" y="470"/>
                    <a:pt x="1909" y="479"/>
                    <a:pt x="1944" y="479"/>
                  </a:cubicBezTo>
                  <a:cubicBezTo>
                    <a:pt x="2122" y="479"/>
                    <a:pt x="2231" y="227"/>
                    <a:pt x="2035" y="115"/>
                  </a:cubicBezTo>
                  <a:cubicBezTo>
                    <a:pt x="1897" y="36"/>
                    <a:pt x="1750" y="1"/>
                    <a:pt x="1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840;p71">
              <a:extLst>
                <a:ext uri="{FF2B5EF4-FFF2-40B4-BE49-F238E27FC236}">
                  <a16:creationId xmlns:a16="http://schemas.microsoft.com/office/drawing/2014/main" id="{23C8CB55-9EE2-0621-1854-907834799BED}"/>
                </a:ext>
              </a:extLst>
            </p:cNvPr>
            <p:cNvSpPr/>
            <p:nvPr/>
          </p:nvSpPr>
          <p:spPr>
            <a:xfrm>
              <a:off x="3515014" y="2636221"/>
              <a:ext cx="89754" cy="19335"/>
            </a:xfrm>
            <a:custGeom>
              <a:avLst/>
              <a:gdLst/>
              <a:ahLst/>
              <a:cxnLst/>
              <a:rect l="l" t="t" r="r" b="b"/>
              <a:pathLst>
                <a:path w="2581" h="556" extrusionOk="0">
                  <a:moveTo>
                    <a:pt x="2298" y="0"/>
                  </a:moveTo>
                  <a:cubicBezTo>
                    <a:pt x="2278" y="0"/>
                    <a:pt x="2257" y="3"/>
                    <a:pt x="2235" y="8"/>
                  </a:cubicBezTo>
                  <a:cubicBezTo>
                    <a:pt x="1839" y="113"/>
                    <a:pt x="1417" y="165"/>
                    <a:pt x="993" y="165"/>
                  </a:cubicBezTo>
                  <a:cubicBezTo>
                    <a:pt x="739" y="165"/>
                    <a:pt x="484" y="146"/>
                    <a:pt x="234" y="108"/>
                  </a:cubicBezTo>
                  <a:cubicBezTo>
                    <a:pt x="134" y="108"/>
                    <a:pt x="34" y="142"/>
                    <a:pt x="0" y="242"/>
                  </a:cubicBezTo>
                  <a:cubicBezTo>
                    <a:pt x="0" y="342"/>
                    <a:pt x="34" y="475"/>
                    <a:pt x="134" y="475"/>
                  </a:cubicBezTo>
                  <a:cubicBezTo>
                    <a:pt x="427" y="529"/>
                    <a:pt x="726" y="555"/>
                    <a:pt x="1024" y="555"/>
                  </a:cubicBezTo>
                  <a:cubicBezTo>
                    <a:pt x="1471" y="555"/>
                    <a:pt x="1915" y="495"/>
                    <a:pt x="2335" y="375"/>
                  </a:cubicBezTo>
                  <a:cubicBezTo>
                    <a:pt x="2580" y="314"/>
                    <a:pt x="2516" y="0"/>
                    <a:pt x="2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41;p71">
              <a:extLst>
                <a:ext uri="{FF2B5EF4-FFF2-40B4-BE49-F238E27FC236}">
                  <a16:creationId xmlns:a16="http://schemas.microsoft.com/office/drawing/2014/main" id="{000FCF31-246A-31A1-8F7E-EC6FB2C34222}"/>
                </a:ext>
              </a:extLst>
            </p:cNvPr>
            <p:cNvSpPr/>
            <p:nvPr/>
          </p:nvSpPr>
          <p:spPr>
            <a:xfrm>
              <a:off x="3404807" y="2442758"/>
              <a:ext cx="32515" cy="52128"/>
            </a:xfrm>
            <a:custGeom>
              <a:avLst/>
              <a:gdLst/>
              <a:ahLst/>
              <a:cxnLst/>
              <a:rect l="l" t="t" r="r" b="b"/>
              <a:pathLst>
                <a:path w="935" h="1499" extrusionOk="0">
                  <a:moveTo>
                    <a:pt x="734" y="1"/>
                  </a:moveTo>
                  <a:cubicBezTo>
                    <a:pt x="634" y="1"/>
                    <a:pt x="567" y="101"/>
                    <a:pt x="567" y="201"/>
                  </a:cubicBezTo>
                  <a:cubicBezTo>
                    <a:pt x="567" y="234"/>
                    <a:pt x="567" y="301"/>
                    <a:pt x="534" y="368"/>
                  </a:cubicBezTo>
                  <a:cubicBezTo>
                    <a:pt x="534" y="368"/>
                    <a:pt x="534" y="368"/>
                    <a:pt x="534" y="401"/>
                  </a:cubicBezTo>
                  <a:cubicBezTo>
                    <a:pt x="534" y="401"/>
                    <a:pt x="534" y="434"/>
                    <a:pt x="534" y="468"/>
                  </a:cubicBezTo>
                  <a:cubicBezTo>
                    <a:pt x="501" y="501"/>
                    <a:pt x="501" y="568"/>
                    <a:pt x="467" y="601"/>
                  </a:cubicBezTo>
                  <a:lnTo>
                    <a:pt x="467" y="634"/>
                  </a:lnTo>
                  <a:cubicBezTo>
                    <a:pt x="467" y="668"/>
                    <a:pt x="467" y="668"/>
                    <a:pt x="467" y="668"/>
                  </a:cubicBezTo>
                  <a:cubicBezTo>
                    <a:pt x="467" y="701"/>
                    <a:pt x="434" y="701"/>
                    <a:pt x="434" y="734"/>
                  </a:cubicBezTo>
                  <a:cubicBezTo>
                    <a:pt x="401" y="768"/>
                    <a:pt x="401" y="801"/>
                    <a:pt x="367" y="868"/>
                  </a:cubicBezTo>
                  <a:cubicBezTo>
                    <a:pt x="367" y="868"/>
                    <a:pt x="334" y="901"/>
                    <a:pt x="334" y="935"/>
                  </a:cubicBezTo>
                  <a:lnTo>
                    <a:pt x="301" y="935"/>
                  </a:lnTo>
                  <a:cubicBezTo>
                    <a:pt x="301" y="935"/>
                    <a:pt x="301" y="935"/>
                    <a:pt x="301" y="968"/>
                  </a:cubicBezTo>
                  <a:cubicBezTo>
                    <a:pt x="234" y="1035"/>
                    <a:pt x="167" y="1101"/>
                    <a:pt x="67" y="1168"/>
                  </a:cubicBezTo>
                  <a:cubicBezTo>
                    <a:pt x="0" y="1235"/>
                    <a:pt x="0" y="1368"/>
                    <a:pt x="67" y="1435"/>
                  </a:cubicBezTo>
                  <a:cubicBezTo>
                    <a:pt x="112" y="1480"/>
                    <a:pt x="157" y="1498"/>
                    <a:pt x="200" y="1498"/>
                  </a:cubicBezTo>
                  <a:cubicBezTo>
                    <a:pt x="251" y="1498"/>
                    <a:pt x="297" y="1472"/>
                    <a:pt x="334" y="1435"/>
                  </a:cubicBezTo>
                  <a:cubicBezTo>
                    <a:pt x="734" y="1135"/>
                    <a:pt x="934" y="668"/>
                    <a:pt x="934" y="201"/>
                  </a:cubicBezTo>
                  <a:cubicBezTo>
                    <a:pt x="934" y="101"/>
                    <a:pt x="834" y="1"/>
                    <a:pt x="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42;p71">
              <a:extLst>
                <a:ext uri="{FF2B5EF4-FFF2-40B4-BE49-F238E27FC236}">
                  <a16:creationId xmlns:a16="http://schemas.microsoft.com/office/drawing/2014/main" id="{E32A2E4E-6381-025F-B002-424D43196ED3}"/>
                </a:ext>
              </a:extLst>
            </p:cNvPr>
            <p:cNvSpPr/>
            <p:nvPr/>
          </p:nvSpPr>
          <p:spPr>
            <a:xfrm>
              <a:off x="3411762" y="2380995"/>
              <a:ext cx="68472" cy="58318"/>
            </a:xfrm>
            <a:custGeom>
              <a:avLst/>
              <a:gdLst/>
              <a:ahLst/>
              <a:cxnLst/>
              <a:rect l="l" t="t" r="r" b="b"/>
              <a:pathLst>
                <a:path w="1969" h="1677" extrusionOk="0">
                  <a:moveTo>
                    <a:pt x="1749" y="0"/>
                  </a:moveTo>
                  <a:cubicBezTo>
                    <a:pt x="1668" y="0"/>
                    <a:pt x="1596" y="60"/>
                    <a:pt x="1568" y="142"/>
                  </a:cubicBezTo>
                  <a:cubicBezTo>
                    <a:pt x="1368" y="743"/>
                    <a:pt x="801" y="1210"/>
                    <a:pt x="167" y="1310"/>
                  </a:cubicBezTo>
                  <a:cubicBezTo>
                    <a:pt x="67" y="1310"/>
                    <a:pt x="1" y="1376"/>
                    <a:pt x="1" y="1476"/>
                  </a:cubicBezTo>
                  <a:cubicBezTo>
                    <a:pt x="1" y="1576"/>
                    <a:pt x="67" y="1677"/>
                    <a:pt x="167" y="1677"/>
                  </a:cubicBezTo>
                  <a:cubicBezTo>
                    <a:pt x="1001" y="1576"/>
                    <a:pt x="1702" y="1043"/>
                    <a:pt x="1935" y="242"/>
                  </a:cubicBezTo>
                  <a:cubicBezTo>
                    <a:pt x="1969" y="142"/>
                    <a:pt x="1902" y="42"/>
                    <a:pt x="1802" y="9"/>
                  </a:cubicBezTo>
                  <a:cubicBezTo>
                    <a:pt x="1784" y="3"/>
                    <a:pt x="1766" y="0"/>
                    <a:pt x="1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843;p71">
              <a:extLst>
                <a:ext uri="{FF2B5EF4-FFF2-40B4-BE49-F238E27FC236}">
                  <a16:creationId xmlns:a16="http://schemas.microsoft.com/office/drawing/2014/main" id="{9D912E18-88ED-9C0F-F3A7-3BCB596AD323}"/>
                </a:ext>
              </a:extLst>
            </p:cNvPr>
            <p:cNvSpPr/>
            <p:nvPr/>
          </p:nvSpPr>
          <p:spPr>
            <a:xfrm>
              <a:off x="3421047" y="2352269"/>
              <a:ext cx="53380" cy="58492"/>
            </a:xfrm>
            <a:custGeom>
              <a:avLst/>
              <a:gdLst/>
              <a:ahLst/>
              <a:cxnLst/>
              <a:rect l="l" t="t" r="r" b="b"/>
              <a:pathLst>
                <a:path w="1535" h="1682" extrusionOk="0">
                  <a:moveTo>
                    <a:pt x="1368" y="1"/>
                  </a:moveTo>
                  <a:cubicBezTo>
                    <a:pt x="1268" y="1"/>
                    <a:pt x="1168" y="67"/>
                    <a:pt x="1135" y="168"/>
                  </a:cubicBezTo>
                  <a:cubicBezTo>
                    <a:pt x="1101" y="301"/>
                    <a:pt x="1068" y="401"/>
                    <a:pt x="1001" y="501"/>
                  </a:cubicBezTo>
                  <a:cubicBezTo>
                    <a:pt x="968" y="568"/>
                    <a:pt x="934" y="635"/>
                    <a:pt x="868" y="701"/>
                  </a:cubicBezTo>
                  <a:cubicBezTo>
                    <a:pt x="868" y="701"/>
                    <a:pt x="868" y="735"/>
                    <a:pt x="834" y="735"/>
                  </a:cubicBezTo>
                  <a:cubicBezTo>
                    <a:pt x="834" y="735"/>
                    <a:pt x="834" y="768"/>
                    <a:pt x="834" y="768"/>
                  </a:cubicBezTo>
                  <a:cubicBezTo>
                    <a:pt x="801" y="801"/>
                    <a:pt x="801" y="835"/>
                    <a:pt x="768" y="835"/>
                  </a:cubicBezTo>
                  <a:cubicBezTo>
                    <a:pt x="734" y="901"/>
                    <a:pt x="668" y="935"/>
                    <a:pt x="634" y="1001"/>
                  </a:cubicBezTo>
                  <a:cubicBezTo>
                    <a:pt x="601" y="1035"/>
                    <a:pt x="567" y="1035"/>
                    <a:pt x="534" y="1068"/>
                  </a:cubicBezTo>
                  <a:cubicBezTo>
                    <a:pt x="534" y="1068"/>
                    <a:pt x="501" y="1101"/>
                    <a:pt x="501" y="1102"/>
                  </a:cubicBezTo>
                  <a:lnTo>
                    <a:pt x="501" y="1102"/>
                  </a:lnTo>
                  <a:cubicBezTo>
                    <a:pt x="512" y="1090"/>
                    <a:pt x="516" y="1087"/>
                    <a:pt x="514" y="1087"/>
                  </a:cubicBezTo>
                  <a:lnTo>
                    <a:pt x="514" y="1087"/>
                  </a:lnTo>
                  <a:cubicBezTo>
                    <a:pt x="512" y="1087"/>
                    <a:pt x="490" y="1102"/>
                    <a:pt x="467" y="1102"/>
                  </a:cubicBezTo>
                  <a:cubicBezTo>
                    <a:pt x="367" y="1202"/>
                    <a:pt x="234" y="1268"/>
                    <a:pt x="100" y="1335"/>
                  </a:cubicBezTo>
                  <a:cubicBezTo>
                    <a:pt x="34" y="1368"/>
                    <a:pt x="0" y="1502"/>
                    <a:pt x="34" y="1569"/>
                  </a:cubicBezTo>
                  <a:cubicBezTo>
                    <a:pt x="84" y="1644"/>
                    <a:pt x="153" y="1681"/>
                    <a:pt x="226" y="1681"/>
                  </a:cubicBezTo>
                  <a:cubicBezTo>
                    <a:pt x="251" y="1681"/>
                    <a:pt x="276" y="1677"/>
                    <a:pt x="301" y="1669"/>
                  </a:cubicBezTo>
                  <a:cubicBezTo>
                    <a:pt x="901" y="1402"/>
                    <a:pt x="1335" y="868"/>
                    <a:pt x="1501" y="268"/>
                  </a:cubicBezTo>
                  <a:cubicBezTo>
                    <a:pt x="1535" y="168"/>
                    <a:pt x="1468" y="34"/>
                    <a:pt x="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44;p71">
              <a:extLst>
                <a:ext uri="{FF2B5EF4-FFF2-40B4-BE49-F238E27FC236}">
                  <a16:creationId xmlns:a16="http://schemas.microsoft.com/office/drawing/2014/main" id="{A3631CD8-AFD1-14A1-28F0-71E48EBA0242}"/>
                </a:ext>
              </a:extLst>
            </p:cNvPr>
            <p:cNvSpPr/>
            <p:nvPr/>
          </p:nvSpPr>
          <p:spPr>
            <a:xfrm>
              <a:off x="3432628" y="2277464"/>
              <a:ext cx="58039" cy="33141"/>
            </a:xfrm>
            <a:custGeom>
              <a:avLst/>
              <a:gdLst/>
              <a:ahLst/>
              <a:cxnLst/>
              <a:rect l="l" t="t" r="r" b="b"/>
              <a:pathLst>
                <a:path w="1669" h="953" extrusionOk="0">
                  <a:moveTo>
                    <a:pt x="1187" y="1"/>
                  </a:moveTo>
                  <a:cubicBezTo>
                    <a:pt x="726" y="1"/>
                    <a:pt x="274" y="251"/>
                    <a:pt x="34" y="651"/>
                  </a:cubicBezTo>
                  <a:cubicBezTo>
                    <a:pt x="1" y="751"/>
                    <a:pt x="34" y="884"/>
                    <a:pt x="101" y="918"/>
                  </a:cubicBezTo>
                  <a:cubicBezTo>
                    <a:pt x="137" y="941"/>
                    <a:pt x="176" y="952"/>
                    <a:pt x="214" y="952"/>
                  </a:cubicBezTo>
                  <a:cubicBezTo>
                    <a:pt x="283" y="952"/>
                    <a:pt x="346" y="915"/>
                    <a:pt x="368" y="851"/>
                  </a:cubicBezTo>
                  <a:cubicBezTo>
                    <a:pt x="401" y="817"/>
                    <a:pt x="401" y="817"/>
                    <a:pt x="435" y="784"/>
                  </a:cubicBezTo>
                  <a:cubicBezTo>
                    <a:pt x="435" y="751"/>
                    <a:pt x="435" y="751"/>
                    <a:pt x="435" y="751"/>
                  </a:cubicBezTo>
                  <a:lnTo>
                    <a:pt x="468" y="751"/>
                  </a:lnTo>
                  <a:cubicBezTo>
                    <a:pt x="501" y="684"/>
                    <a:pt x="535" y="651"/>
                    <a:pt x="568" y="617"/>
                  </a:cubicBezTo>
                  <a:cubicBezTo>
                    <a:pt x="568" y="617"/>
                    <a:pt x="601" y="584"/>
                    <a:pt x="601" y="584"/>
                  </a:cubicBezTo>
                  <a:cubicBezTo>
                    <a:pt x="635" y="551"/>
                    <a:pt x="668" y="551"/>
                    <a:pt x="701" y="517"/>
                  </a:cubicBezTo>
                  <a:cubicBezTo>
                    <a:pt x="701" y="517"/>
                    <a:pt x="735" y="517"/>
                    <a:pt x="768" y="484"/>
                  </a:cubicBezTo>
                  <a:lnTo>
                    <a:pt x="802" y="484"/>
                  </a:lnTo>
                  <a:cubicBezTo>
                    <a:pt x="802" y="484"/>
                    <a:pt x="802" y="451"/>
                    <a:pt x="802" y="451"/>
                  </a:cubicBezTo>
                  <a:cubicBezTo>
                    <a:pt x="868" y="451"/>
                    <a:pt x="935" y="417"/>
                    <a:pt x="968" y="417"/>
                  </a:cubicBezTo>
                  <a:cubicBezTo>
                    <a:pt x="1002" y="417"/>
                    <a:pt x="1035" y="417"/>
                    <a:pt x="1068" y="384"/>
                  </a:cubicBezTo>
                  <a:lnTo>
                    <a:pt x="1269" y="384"/>
                  </a:lnTo>
                  <a:cubicBezTo>
                    <a:pt x="1269" y="384"/>
                    <a:pt x="1269" y="384"/>
                    <a:pt x="1302" y="417"/>
                  </a:cubicBezTo>
                  <a:lnTo>
                    <a:pt x="1335" y="417"/>
                  </a:lnTo>
                  <a:cubicBezTo>
                    <a:pt x="1369" y="417"/>
                    <a:pt x="1402" y="417"/>
                    <a:pt x="1435" y="451"/>
                  </a:cubicBezTo>
                  <a:cubicBezTo>
                    <a:pt x="1535" y="451"/>
                    <a:pt x="1635" y="384"/>
                    <a:pt x="1669" y="284"/>
                  </a:cubicBezTo>
                  <a:cubicBezTo>
                    <a:pt x="1669" y="184"/>
                    <a:pt x="1635" y="84"/>
                    <a:pt x="1535" y="50"/>
                  </a:cubicBezTo>
                  <a:cubicBezTo>
                    <a:pt x="1421" y="17"/>
                    <a:pt x="1304" y="1"/>
                    <a:pt x="1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45;p71">
              <a:extLst>
                <a:ext uri="{FF2B5EF4-FFF2-40B4-BE49-F238E27FC236}">
                  <a16:creationId xmlns:a16="http://schemas.microsoft.com/office/drawing/2014/main" id="{1795AD9D-AFF3-2252-9DBB-0B2ECE5DD87D}"/>
                </a:ext>
              </a:extLst>
            </p:cNvPr>
            <p:cNvSpPr/>
            <p:nvPr/>
          </p:nvSpPr>
          <p:spPr>
            <a:xfrm>
              <a:off x="3425673" y="2302851"/>
              <a:ext cx="54562" cy="52232"/>
            </a:xfrm>
            <a:custGeom>
              <a:avLst/>
              <a:gdLst/>
              <a:ahLst/>
              <a:cxnLst/>
              <a:rect l="l" t="t" r="r" b="b"/>
              <a:pathLst>
                <a:path w="1569" h="1502" extrusionOk="0">
                  <a:moveTo>
                    <a:pt x="1377" y="1"/>
                  </a:moveTo>
                  <a:cubicBezTo>
                    <a:pt x="1342" y="1"/>
                    <a:pt x="1305" y="9"/>
                    <a:pt x="1268" y="21"/>
                  </a:cubicBezTo>
                  <a:cubicBezTo>
                    <a:pt x="735" y="254"/>
                    <a:pt x="268" y="688"/>
                    <a:pt x="34" y="1222"/>
                  </a:cubicBezTo>
                  <a:cubicBezTo>
                    <a:pt x="1" y="1322"/>
                    <a:pt x="34" y="1422"/>
                    <a:pt x="134" y="1488"/>
                  </a:cubicBezTo>
                  <a:cubicBezTo>
                    <a:pt x="152" y="1497"/>
                    <a:pt x="175" y="1502"/>
                    <a:pt x="199" y="1502"/>
                  </a:cubicBezTo>
                  <a:cubicBezTo>
                    <a:pt x="265" y="1502"/>
                    <a:pt x="343" y="1471"/>
                    <a:pt x="368" y="1422"/>
                  </a:cubicBezTo>
                  <a:cubicBezTo>
                    <a:pt x="434" y="1288"/>
                    <a:pt x="501" y="1155"/>
                    <a:pt x="568" y="1055"/>
                  </a:cubicBezTo>
                  <a:cubicBezTo>
                    <a:pt x="601" y="1055"/>
                    <a:pt x="601" y="1021"/>
                    <a:pt x="601" y="1021"/>
                  </a:cubicBezTo>
                  <a:cubicBezTo>
                    <a:pt x="601" y="1021"/>
                    <a:pt x="635" y="988"/>
                    <a:pt x="635" y="988"/>
                  </a:cubicBezTo>
                  <a:cubicBezTo>
                    <a:pt x="635" y="955"/>
                    <a:pt x="668" y="955"/>
                    <a:pt x="668" y="921"/>
                  </a:cubicBezTo>
                  <a:cubicBezTo>
                    <a:pt x="735" y="888"/>
                    <a:pt x="768" y="821"/>
                    <a:pt x="801" y="788"/>
                  </a:cubicBezTo>
                  <a:cubicBezTo>
                    <a:pt x="868" y="721"/>
                    <a:pt x="901" y="688"/>
                    <a:pt x="968" y="655"/>
                  </a:cubicBezTo>
                  <a:cubicBezTo>
                    <a:pt x="968" y="655"/>
                    <a:pt x="968" y="621"/>
                    <a:pt x="1002" y="621"/>
                  </a:cubicBezTo>
                  <a:cubicBezTo>
                    <a:pt x="1035" y="588"/>
                    <a:pt x="1068" y="554"/>
                    <a:pt x="1102" y="554"/>
                  </a:cubicBezTo>
                  <a:cubicBezTo>
                    <a:pt x="1202" y="454"/>
                    <a:pt x="1335" y="421"/>
                    <a:pt x="1435" y="354"/>
                  </a:cubicBezTo>
                  <a:cubicBezTo>
                    <a:pt x="1535" y="321"/>
                    <a:pt x="1569" y="188"/>
                    <a:pt x="1535" y="87"/>
                  </a:cubicBezTo>
                  <a:cubicBezTo>
                    <a:pt x="1493" y="24"/>
                    <a:pt x="1437" y="1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846;p71">
              <a:extLst>
                <a:ext uri="{FF2B5EF4-FFF2-40B4-BE49-F238E27FC236}">
                  <a16:creationId xmlns:a16="http://schemas.microsoft.com/office/drawing/2014/main" id="{694EEA97-A2B6-43D7-A285-0E432B0A6965}"/>
                </a:ext>
              </a:extLst>
            </p:cNvPr>
            <p:cNvSpPr/>
            <p:nvPr/>
          </p:nvSpPr>
          <p:spPr>
            <a:xfrm>
              <a:off x="3453529" y="2330220"/>
              <a:ext cx="19752" cy="19787"/>
            </a:xfrm>
            <a:custGeom>
              <a:avLst/>
              <a:gdLst/>
              <a:ahLst/>
              <a:cxnLst/>
              <a:rect l="l" t="t" r="r" b="b"/>
              <a:pathLst>
                <a:path w="568" h="569" extrusionOk="0">
                  <a:moveTo>
                    <a:pt x="367" y="1"/>
                  </a:moveTo>
                  <a:lnTo>
                    <a:pt x="301" y="34"/>
                  </a:lnTo>
                  <a:cubicBezTo>
                    <a:pt x="267" y="34"/>
                    <a:pt x="234" y="34"/>
                    <a:pt x="234" y="68"/>
                  </a:cubicBezTo>
                  <a:lnTo>
                    <a:pt x="67" y="234"/>
                  </a:lnTo>
                  <a:cubicBezTo>
                    <a:pt x="34" y="268"/>
                    <a:pt x="34" y="268"/>
                    <a:pt x="0" y="301"/>
                  </a:cubicBezTo>
                  <a:cubicBezTo>
                    <a:pt x="0" y="335"/>
                    <a:pt x="0" y="335"/>
                    <a:pt x="0" y="368"/>
                  </a:cubicBezTo>
                  <a:cubicBezTo>
                    <a:pt x="0" y="401"/>
                    <a:pt x="0" y="435"/>
                    <a:pt x="0" y="435"/>
                  </a:cubicBezTo>
                  <a:cubicBezTo>
                    <a:pt x="34" y="468"/>
                    <a:pt x="34" y="501"/>
                    <a:pt x="67" y="501"/>
                  </a:cubicBezTo>
                  <a:lnTo>
                    <a:pt x="100" y="535"/>
                  </a:lnTo>
                  <a:cubicBezTo>
                    <a:pt x="134" y="568"/>
                    <a:pt x="167" y="568"/>
                    <a:pt x="201" y="568"/>
                  </a:cubicBezTo>
                  <a:lnTo>
                    <a:pt x="234" y="568"/>
                  </a:lnTo>
                  <a:cubicBezTo>
                    <a:pt x="267" y="568"/>
                    <a:pt x="301" y="535"/>
                    <a:pt x="334" y="501"/>
                  </a:cubicBezTo>
                  <a:lnTo>
                    <a:pt x="501" y="335"/>
                  </a:lnTo>
                  <a:cubicBezTo>
                    <a:pt x="501" y="335"/>
                    <a:pt x="534" y="301"/>
                    <a:pt x="534" y="268"/>
                  </a:cubicBezTo>
                  <a:cubicBezTo>
                    <a:pt x="534" y="268"/>
                    <a:pt x="567" y="234"/>
                    <a:pt x="567" y="201"/>
                  </a:cubicBezTo>
                  <a:cubicBezTo>
                    <a:pt x="567" y="168"/>
                    <a:pt x="534" y="168"/>
                    <a:pt x="534" y="134"/>
                  </a:cubicBezTo>
                  <a:cubicBezTo>
                    <a:pt x="534" y="101"/>
                    <a:pt x="501" y="101"/>
                    <a:pt x="501" y="68"/>
                  </a:cubicBezTo>
                  <a:cubicBezTo>
                    <a:pt x="467" y="68"/>
                    <a:pt x="467" y="34"/>
                    <a:pt x="467" y="34"/>
                  </a:cubicBezTo>
                  <a:cubicBezTo>
                    <a:pt x="434" y="34"/>
                    <a:pt x="401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47;p71">
              <a:extLst>
                <a:ext uri="{FF2B5EF4-FFF2-40B4-BE49-F238E27FC236}">
                  <a16:creationId xmlns:a16="http://schemas.microsoft.com/office/drawing/2014/main" id="{7E4BB2C5-BA55-4B43-B9CF-FCD1E3FFB9F2}"/>
                </a:ext>
              </a:extLst>
            </p:cNvPr>
            <p:cNvSpPr/>
            <p:nvPr/>
          </p:nvSpPr>
          <p:spPr>
            <a:xfrm>
              <a:off x="3496026" y="2253781"/>
              <a:ext cx="130163" cy="34845"/>
            </a:xfrm>
            <a:custGeom>
              <a:avLst/>
              <a:gdLst/>
              <a:ahLst/>
              <a:cxnLst/>
              <a:rect l="l" t="t" r="r" b="b"/>
              <a:pathLst>
                <a:path w="3743" h="1002" extrusionOk="0">
                  <a:moveTo>
                    <a:pt x="2871" y="1"/>
                  </a:moveTo>
                  <a:cubicBezTo>
                    <a:pt x="2646" y="1"/>
                    <a:pt x="2415" y="64"/>
                    <a:pt x="2214" y="164"/>
                  </a:cubicBezTo>
                  <a:cubicBezTo>
                    <a:pt x="1914" y="298"/>
                    <a:pt x="1647" y="464"/>
                    <a:pt x="1347" y="564"/>
                  </a:cubicBezTo>
                  <a:cubicBezTo>
                    <a:pt x="1228" y="604"/>
                    <a:pt x="1100" y="623"/>
                    <a:pt x="969" y="623"/>
                  </a:cubicBezTo>
                  <a:cubicBezTo>
                    <a:pt x="768" y="623"/>
                    <a:pt x="561" y="579"/>
                    <a:pt x="380" y="498"/>
                  </a:cubicBezTo>
                  <a:cubicBezTo>
                    <a:pt x="362" y="492"/>
                    <a:pt x="343" y="489"/>
                    <a:pt x="326" y="489"/>
                  </a:cubicBezTo>
                  <a:cubicBezTo>
                    <a:pt x="147" y="489"/>
                    <a:pt x="0" y="771"/>
                    <a:pt x="213" y="831"/>
                  </a:cubicBezTo>
                  <a:cubicBezTo>
                    <a:pt x="461" y="948"/>
                    <a:pt x="710" y="1001"/>
                    <a:pt x="956" y="1001"/>
                  </a:cubicBezTo>
                  <a:cubicBezTo>
                    <a:pt x="1271" y="1001"/>
                    <a:pt x="1581" y="914"/>
                    <a:pt x="1881" y="765"/>
                  </a:cubicBezTo>
                  <a:cubicBezTo>
                    <a:pt x="2128" y="630"/>
                    <a:pt x="2541" y="359"/>
                    <a:pt x="2886" y="359"/>
                  </a:cubicBezTo>
                  <a:cubicBezTo>
                    <a:pt x="3054" y="359"/>
                    <a:pt x="3206" y="423"/>
                    <a:pt x="3315" y="598"/>
                  </a:cubicBezTo>
                  <a:cubicBezTo>
                    <a:pt x="3354" y="656"/>
                    <a:pt x="3410" y="681"/>
                    <a:pt x="3467" y="681"/>
                  </a:cubicBezTo>
                  <a:cubicBezTo>
                    <a:pt x="3604" y="681"/>
                    <a:pt x="3743" y="539"/>
                    <a:pt x="3649" y="398"/>
                  </a:cubicBezTo>
                  <a:cubicBezTo>
                    <a:pt x="3458" y="112"/>
                    <a:pt x="3170" y="1"/>
                    <a:pt x="28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848;p71">
              <a:extLst>
                <a:ext uri="{FF2B5EF4-FFF2-40B4-BE49-F238E27FC236}">
                  <a16:creationId xmlns:a16="http://schemas.microsoft.com/office/drawing/2014/main" id="{A853FE77-8341-81DE-B504-5DDEA8CA593E}"/>
                </a:ext>
              </a:extLst>
            </p:cNvPr>
            <p:cNvSpPr/>
            <p:nvPr/>
          </p:nvSpPr>
          <p:spPr>
            <a:xfrm>
              <a:off x="3584602" y="2273395"/>
              <a:ext cx="18605" cy="15127"/>
            </a:xfrm>
            <a:custGeom>
              <a:avLst/>
              <a:gdLst/>
              <a:ahLst/>
              <a:cxnLst/>
              <a:rect l="l" t="t" r="r" b="b"/>
              <a:pathLst>
                <a:path w="535" h="435" extrusionOk="0">
                  <a:moveTo>
                    <a:pt x="268" y="0"/>
                  </a:moveTo>
                  <a:cubicBezTo>
                    <a:pt x="234" y="34"/>
                    <a:pt x="201" y="34"/>
                    <a:pt x="134" y="34"/>
                  </a:cubicBezTo>
                  <a:cubicBezTo>
                    <a:pt x="101" y="67"/>
                    <a:pt x="101" y="67"/>
                    <a:pt x="67" y="67"/>
                  </a:cubicBezTo>
                  <a:cubicBezTo>
                    <a:pt x="34" y="101"/>
                    <a:pt x="34" y="101"/>
                    <a:pt x="34" y="134"/>
                  </a:cubicBezTo>
                  <a:cubicBezTo>
                    <a:pt x="1" y="167"/>
                    <a:pt x="1" y="167"/>
                    <a:pt x="1" y="201"/>
                  </a:cubicBezTo>
                  <a:cubicBezTo>
                    <a:pt x="1" y="234"/>
                    <a:pt x="1" y="267"/>
                    <a:pt x="1" y="267"/>
                  </a:cubicBezTo>
                  <a:cubicBezTo>
                    <a:pt x="1" y="301"/>
                    <a:pt x="1" y="301"/>
                    <a:pt x="34" y="334"/>
                  </a:cubicBezTo>
                  <a:cubicBezTo>
                    <a:pt x="34" y="367"/>
                    <a:pt x="67" y="367"/>
                    <a:pt x="101" y="401"/>
                  </a:cubicBezTo>
                  <a:cubicBezTo>
                    <a:pt x="101" y="401"/>
                    <a:pt x="134" y="401"/>
                    <a:pt x="134" y="434"/>
                  </a:cubicBezTo>
                  <a:lnTo>
                    <a:pt x="234" y="434"/>
                  </a:lnTo>
                  <a:cubicBezTo>
                    <a:pt x="268" y="401"/>
                    <a:pt x="334" y="401"/>
                    <a:pt x="368" y="401"/>
                  </a:cubicBezTo>
                  <a:cubicBezTo>
                    <a:pt x="401" y="367"/>
                    <a:pt x="434" y="367"/>
                    <a:pt x="434" y="367"/>
                  </a:cubicBezTo>
                  <a:cubicBezTo>
                    <a:pt x="468" y="334"/>
                    <a:pt x="501" y="334"/>
                    <a:pt x="501" y="301"/>
                  </a:cubicBezTo>
                  <a:cubicBezTo>
                    <a:pt x="501" y="267"/>
                    <a:pt x="534" y="267"/>
                    <a:pt x="534" y="234"/>
                  </a:cubicBezTo>
                  <a:cubicBezTo>
                    <a:pt x="534" y="201"/>
                    <a:pt x="534" y="167"/>
                    <a:pt x="534" y="167"/>
                  </a:cubicBezTo>
                  <a:cubicBezTo>
                    <a:pt x="501" y="134"/>
                    <a:pt x="501" y="134"/>
                    <a:pt x="501" y="101"/>
                  </a:cubicBezTo>
                  <a:cubicBezTo>
                    <a:pt x="468" y="67"/>
                    <a:pt x="468" y="67"/>
                    <a:pt x="434" y="34"/>
                  </a:cubicBezTo>
                  <a:lnTo>
                    <a:pt x="3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849;p71">
              <a:extLst>
                <a:ext uri="{FF2B5EF4-FFF2-40B4-BE49-F238E27FC236}">
                  <a16:creationId xmlns:a16="http://schemas.microsoft.com/office/drawing/2014/main" id="{07B2C169-3BB2-84A9-FCD4-A94512EA972C}"/>
                </a:ext>
              </a:extLst>
            </p:cNvPr>
            <p:cNvSpPr/>
            <p:nvPr/>
          </p:nvSpPr>
          <p:spPr>
            <a:xfrm>
              <a:off x="3603173" y="2235106"/>
              <a:ext cx="24377" cy="22082"/>
            </a:xfrm>
            <a:custGeom>
              <a:avLst/>
              <a:gdLst/>
              <a:ahLst/>
              <a:cxnLst/>
              <a:rect l="l" t="t" r="r" b="b"/>
              <a:pathLst>
                <a:path w="701" h="635" extrusionOk="0">
                  <a:moveTo>
                    <a:pt x="167" y="1"/>
                  </a:moveTo>
                  <a:cubicBezTo>
                    <a:pt x="134" y="1"/>
                    <a:pt x="67" y="1"/>
                    <a:pt x="34" y="34"/>
                  </a:cubicBezTo>
                  <a:cubicBezTo>
                    <a:pt x="0" y="67"/>
                    <a:pt x="0" y="134"/>
                    <a:pt x="0" y="167"/>
                  </a:cubicBezTo>
                  <a:cubicBezTo>
                    <a:pt x="0" y="234"/>
                    <a:pt x="0" y="301"/>
                    <a:pt x="34" y="334"/>
                  </a:cubicBezTo>
                  <a:cubicBezTo>
                    <a:pt x="167" y="401"/>
                    <a:pt x="267" y="501"/>
                    <a:pt x="367" y="568"/>
                  </a:cubicBezTo>
                  <a:cubicBezTo>
                    <a:pt x="401" y="601"/>
                    <a:pt x="401" y="601"/>
                    <a:pt x="434" y="634"/>
                  </a:cubicBezTo>
                  <a:lnTo>
                    <a:pt x="501" y="634"/>
                  </a:lnTo>
                  <a:cubicBezTo>
                    <a:pt x="568" y="634"/>
                    <a:pt x="601" y="634"/>
                    <a:pt x="634" y="568"/>
                  </a:cubicBezTo>
                  <a:cubicBezTo>
                    <a:pt x="668" y="534"/>
                    <a:pt x="701" y="501"/>
                    <a:pt x="701" y="434"/>
                  </a:cubicBezTo>
                  <a:cubicBezTo>
                    <a:pt x="701" y="401"/>
                    <a:pt x="668" y="334"/>
                    <a:pt x="634" y="301"/>
                  </a:cubicBezTo>
                  <a:cubicBezTo>
                    <a:pt x="534" y="234"/>
                    <a:pt x="434" y="134"/>
                    <a:pt x="334" y="34"/>
                  </a:cubicBezTo>
                  <a:cubicBezTo>
                    <a:pt x="301" y="34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850;p71">
              <a:extLst>
                <a:ext uri="{FF2B5EF4-FFF2-40B4-BE49-F238E27FC236}">
                  <a16:creationId xmlns:a16="http://schemas.microsoft.com/office/drawing/2014/main" id="{C7F55B31-0115-F025-C437-6E191B43586D}"/>
                </a:ext>
              </a:extLst>
            </p:cNvPr>
            <p:cNvSpPr/>
            <p:nvPr/>
          </p:nvSpPr>
          <p:spPr>
            <a:xfrm>
              <a:off x="3628699" y="2240809"/>
              <a:ext cx="47572" cy="26881"/>
            </a:xfrm>
            <a:custGeom>
              <a:avLst/>
              <a:gdLst/>
              <a:ahLst/>
              <a:cxnLst/>
              <a:rect l="l" t="t" r="r" b="b"/>
              <a:pathLst>
                <a:path w="1368" h="773" extrusionOk="0">
                  <a:moveTo>
                    <a:pt x="833" y="0"/>
                  </a:moveTo>
                  <a:cubicBezTo>
                    <a:pt x="746" y="0"/>
                    <a:pt x="657" y="11"/>
                    <a:pt x="567" y="37"/>
                  </a:cubicBezTo>
                  <a:cubicBezTo>
                    <a:pt x="334" y="137"/>
                    <a:pt x="167" y="270"/>
                    <a:pt x="34" y="504"/>
                  </a:cubicBezTo>
                  <a:cubicBezTo>
                    <a:pt x="0" y="571"/>
                    <a:pt x="34" y="704"/>
                    <a:pt x="134" y="737"/>
                  </a:cubicBezTo>
                  <a:cubicBezTo>
                    <a:pt x="157" y="761"/>
                    <a:pt x="189" y="772"/>
                    <a:pt x="222" y="772"/>
                  </a:cubicBezTo>
                  <a:cubicBezTo>
                    <a:pt x="282" y="772"/>
                    <a:pt x="346" y="735"/>
                    <a:pt x="367" y="671"/>
                  </a:cubicBezTo>
                  <a:cubicBezTo>
                    <a:pt x="401" y="671"/>
                    <a:pt x="401" y="637"/>
                    <a:pt x="401" y="637"/>
                  </a:cubicBezTo>
                  <a:cubicBezTo>
                    <a:pt x="401" y="604"/>
                    <a:pt x="434" y="604"/>
                    <a:pt x="434" y="604"/>
                  </a:cubicBezTo>
                  <a:cubicBezTo>
                    <a:pt x="467" y="571"/>
                    <a:pt x="467" y="537"/>
                    <a:pt x="501" y="504"/>
                  </a:cubicBezTo>
                  <a:lnTo>
                    <a:pt x="534" y="504"/>
                  </a:lnTo>
                  <a:cubicBezTo>
                    <a:pt x="534" y="470"/>
                    <a:pt x="567" y="470"/>
                    <a:pt x="567" y="470"/>
                  </a:cubicBezTo>
                  <a:cubicBezTo>
                    <a:pt x="601" y="437"/>
                    <a:pt x="634" y="437"/>
                    <a:pt x="634" y="437"/>
                  </a:cubicBezTo>
                  <a:lnTo>
                    <a:pt x="667" y="437"/>
                  </a:lnTo>
                  <a:cubicBezTo>
                    <a:pt x="701" y="404"/>
                    <a:pt x="734" y="404"/>
                    <a:pt x="768" y="404"/>
                  </a:cubicBezTo>
                  <a:lnTo>
                    <a:pt x="801" y="404"/>
                  </a:lnTo>
                  <a:cubicBezTo>
                    <a:pt x="801" y="370"/>
                    <a:pt x="801" y="370"/>
                    <a:pt x="801" y="370"/>
                  </a:cubicBezTo>
                  <a:lnTo>
                    <a:pt x="934" y="370"/>
                  </a:lnTo>
                  <a:cubicBezTo>
                    <a:pt x="934" y="404"/>
                    <a:pt x="968" y="404"/>
                    <a:pt x="968" y="404"/>
                  </a:cubicBezTo>
                  <a:lnTo>
                    <a:pt x="1068" y="404"/>
                  </a:lnTo>
                  <a:cubicBezTo>
                    <a:pt x="1091" y="427"/>
                    <a:pt x="1123" y="438"/>
                    <a:pt x="1156" y="438"/>
                  </a:cubicBezTo>
                  <a:cubicBezTo>
                    <a:pt x="1216" y="438"/>
                    <a:pt x="1280" y="402"/>
                    <a:pt x="1301" y="337"/>
                  </a:cubicBezTo>
                  <a:cubicBezTo>
                    <a:pt x="1368" y="270"/>
                    <a:pt x="1335" y="137"/>
                    <a:pt x="1235" y="70"/>
                  </a:cubicBezTo>
                  <a:cubicBezTo>
                    <a:pt x="1111" y="29"/>
                    <a:pt x="974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851;p71">
              <a:extLst>
                <a:ext uri="{FF2B5EF4-FFF2-40B4-BE49-F238E27FC236}">
                  <a16:creationId xmlns:a16="http://schemas.microsoft.com/office/drawing/2014/main" id="{6E9A98B3-56CD-B25D-0860-F59105E7A8C9}"/>
                </a:ext>
              </a:extLst>
            </p:cNvPr>
            <p:cNvSpPr/>
            <p:nvPr/>
          </p:nvSpPr>
          <p:spPr>
            <a:xfrm>
              <a:off x="3651895" y="2256007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852;p71">
              <a:extLst>
                <a:ext uri="{FF2B5EF4-FFF2-40B4-BE49-F238E27FC236}">
                  <a16:creationId xmlns:a16="http://schemas.microsoft.com/office/drawing/2014/main" id="{7E25937E-DBD6-4AB1-5064-C14194E26D03}"/>
                </a:ext>
              </a:extLst>
            </p:cNvPr>
            <p:cNvSpPr/>
            <p:nvPr/>
          </p:nvSpPr>
          <p:spPr>
            <a:xfrm>
              <a:off x="3625221" y="2272665"/>
              <a:ext cx="61517" cy="29802"/>
            </a:xfrm>
            <a:custGeom>
              <a:avLst/>
              <a:gdLst/>
              <a:ahLst/>
              <a:cxnLst/>
              <a:rect l="l" t="t" r="r" b="b"/>
              <a:pathLst>
                <a:path w="1769" h="857" extrusionOk="0">
                  <a:moveTo>
                    <a:pt x="793" y="1"/>
                  </a:moveTo>
                  <a:cubicBezTo>
                    <a:pt x="533" y="1"/>
                    <a:pt x="285" y="97"/>
                    <a:pt x="100" y="255"/>
                  </a:cubicBezTo>
                  <a:cubicBezTo>
                    <a:pt x="0" y="322"/>
                    <a:pt x="34" y="455"/>
                    <a:pt x="100" y="522"/>
                  </a:cubicBezTo>
                  <a:cubicBezTo>
                    <a:pt x="130" y="567"/>
                    <a:pt x="167" y="585"/>
                    <a:pt x="208" y="585"/>
                  </a:cubicBezTo>
                  <a:cubicBezTo>
                    <a:pt x="257" y="585"/>
                    <a:pt x="312" y="558"/>
                    <a:pt x="367" y="522"/>
                  </a:cubicBezTo>
                  <a:cubicBezTo>
                    <a:pt x="367" y="522"/>
                    <a:pt x="401" y="522"/>
                    <a:pt x="401" y="488"/>
                  </a:cubicBezTo>
                  <a:cubicBezTo>
                    <a:pt x="434" y="488"/>
                    <a:pt x="467" y="488"/>
                    <a:pt x="501" y="455"/>
                  </a:cubicBezTo>
                  <a:cubicBezTo>
                    <a:pt x="534" y="455"/>
                    <a:pt x="567" y="422"/>
                    <a:pt x="634" y="422"/>
                  </a:cubicBezTo>
                  <a:cubicBezTo>
                    <a:pt x="684" y="405"/>
                    <a:pt x="734" y="397"/>
                    <a:pt x="784" y="397"/>
                  </a:cubicBezTo>
                  <a:cubicBezTo>
                    <a:pt x="834" y="397"/>
                    <a:pt x="884" y="405"/>
                    <a:pt x="934" y="422"/>
                  </a:cubicBezTo>
                  <a:cubicBezTo>
                    <a:pt x="968" y="422"/>
                    <a:pt x="1034" y="455"/>
                    <a:pt x="1034" y="455"/>
                  </a:cubicBezTo>
                  <a:cubicBezTo>
                    <a:pt x="1101" y="488"/>
                    <a:pt x="1134" y="522"/>
                    <a:pt x="1201" y="555"/>
                  </a:cubicBezTo>
                  <a:cubicBezTo>
                    <a:pt x="1201" y="555"/>
                    <a:pt x="1234" y="555"/>
                    <a:pt x="1234" y="589"/>
                  </a:cubicBezTo>
                  <a:cubicBezTo>
                    <a:pt x="1268" y="589"/>
                    <a:pt x="1268" y="622"/>
                    <a:pt x="1301" y="622"/>
                  </a:cubicBezTo>
                  <a:cubicBezTo>
                    <a:pt x="1301" y="655"/>
                    <a:pt x="1301" y="655"/>
                    <a:pt x="1335" y="655"/>
                  </a:cubicBezTo>
                  <a:cubicBezTo>
                    <a:pt x="1335" y="672"/>
                    <a:pt x="1335" y="672"/>
                    <a:pt x="1335" y="672"/>
                  </a:cubicBezTo>
                  <a:cubicBezTo>
                    <a:pt x="1335" y="672"/>
                    <a:pt x="1335" y="672"/>
                    <a:pt x="1335" y="689"/>
                  </a:cubicBezTo>
                  <a:cubicBezTo>
                    <a:pt x="1368" y="689"/>
                    <a:pt x="1368" y="722"/>
                    <a:pt x="1368" y="755"/>
                  </a:cubicBezTo>
                  <a:cubicBezTo>
                    <a:pt x="1411" y="820"/>
                    <a:pt x="1482" y="857"/>
                    <a:pt x="1545" y="857"/>
                  </a:cubicBezTo>
                  <a:cubicBezTo>
                    <a:pt x="1579" y="857"/>
                    <a:pt x="1611" y="846"/>
                    <a:pt x="1635" y="822"/>
                  </a:cubicBezTo>
                  <a:cubicBezTo>
                    <a:pt x="1735" y="789"/>
                    <a:pt x="1768" y="655"/>
                    <a:pt x="1701" y="555"/>
                  </a:cubicBezTo>
                  <a:cubicBezTo>
                    <a:pt x="1568" y="288"/>
                    <a:pt x="1301" y="88"/>
                    <a:pt x="1001" y="21"/>
                  </a:cubicBezTo>
                  <a:cubicBezTo>
                    <a:pt x="931" y="8"/>
                    <a:pt x="862" y="1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853;p71">
              <a:extLst>
                <a:ext uri="{FF2B5EF4-FFF2-40B4-BE49-F238E27FC236}">
                  <a16:creationId xmlns:a16="http://schemas.microsoft.com/office/drawing/2014/main" id="{2B89216F-A02B-A44B-F602-DC218CAEC3F1}"/>
                </a:ext>
              </a:extLst>
            </p:cNvPr>
            <p:cNvSpPr/>
            <p:nvPr/>
          </p:nvSpPr>
          <p:spPr>
            <a:xfrm>
              <a:off x="3646087" y="2296591"/>
              <a:ext cx="63847" cy="63882"/>
            </a:xfrm>
            <a:custGeom>
              <a:avLst/>
              <a:gdLst/>
              <a:ahLst/>
              <a:cxnLst/>
              <a:rect l="l" t="t" r="r" b="b"/>
              <a:pathLst>
                <a:path w="1836" h="1837" extrusionOk="0">
                  <a:moveTo>
                    <a:pt x="268" y="1"/>
                  </a:moveTo>
                  <a:cubicBezTo>
                    <a:pt x="167" y="1"/>
                    <a:pt x="34" y="34"/>
                    <a:pt x="34" y="167"/>
                  </a:cubicBezTo>
                  <a:cubicBezTo>
                    <a:pt x="1" y="234"/>
                    <a:pt x="67" y="368"/>
                    <a:pt x="167" y="401"/>
                  </a:cubicBezTo>
                  <a:cubicBezTo>
                    <a:pt x="468" y="434"/>
                    <a:pt x="701" y="634"/>
                    <a:pt x="901" y="835"/>
                  </a:cubicBezTo>
                  <a:cubicBezTo>
                    <a:pt x="1135" y="1101"/>
                    <a:pt x="1268" y="1435"/>
                    <a:pt x="1435" y="1735"/>
                  </a:cubicBezTo>
                  <a:cubicBezTo>
                    <a:pt x="1478" y="1800"/>
                    <a:pt x="1535" y="1837"/>
                    <a:pt x="1597" y="1837"/>
                  </a:cubicBezTo>
                  <a:cubicBezTo>
                    <a:pt x="1631" y="1837"/>
                    <a:pt x="1666" y="1826"/>
                    <a:pt x="1702" y="1802"/>
                  </a:cubicBezTo>
                  <a:cubicBezTo>
                    <a:pt x="1802" y="1769"/>
                    <a:pt x="1835" y="1635"/>
                    <a:pt x="1769" y="1568"/>
                  </a:cubicBezTo>
                  <a:cubicBezTo>
                    <a:pt x="1435" y="901"/>
                    <a:pt x="1035" y="167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854;p71">
              <a:extLst>
                <a:ext uri="{FF2B5EF4-FFF2-40B4-BE49-F238E27FC236}">
                  <a16:creationId xmlns:a16="http://schemas.microsoft.com/office/drawing/2014/main" id="{D360A0D9-D3BA-2CD4-EA2E-AA75BDB717F7}"/>
                </a:ext>
              </a:extLst>
            </p:cNvPr>
            <p:cNvSpPr/>
            <p:nvPr/>
          </p:nvSpPr>
          <p:spPr>
            <a:xfrm>
              <a:off x="3656520" y="2318640"/>
              <a:ext cx="16275" cy="17422"/>
            </a:xfrm>
            <a:custGeom>
              <a:avLst/>
              <a:gdLst/>
              <a:ahLst/>
              <a:cxnLst/>
              <a:rect l="l" t="t" r="r" b="b"/>
              <a:pathLst>
                <a:path w="468" h="501" extrusionOk="0">
                  <a:moveTo>
                    <a:pt x="168" y="0"/>
                  </a:moveTo>
                  <a:cubicBezTo>
                    <a:pt x="134" y="0"/>
                    <a:pt x="134" y="0"/>
                    <a:pt x="101" y="34"/>
                  </a:cubicBezTo>
                  <a:cubicBezTo>
                    <a:pt x="101" y="34"/>
                    <a:pt x="68" y="34"/>
                    <a:pt x="68" y="67"/>
                  </a:cubicBezTo>
                  <a:cubicBezTo>
                    <a:pt x="34" y="67"/>
                    <a:pt x="34" y="100"/>
                    <a:pt x="1" y="134"/>
                  </a:cubicBezTo>
                  <a:lnTo>
                    <a:pt x="1" y="201"/>
                  </a:lnTo>
                  <a:cubicBezTo>
                    <a:pt x="1" y="234"/>
                    <a:pt x="1" y="267"/>
                    <a:pt x="34" y="301"/>
                  </a:cubicBezTo>
                  <a:cubicBezTo>
                    <a:pt x="68" y="334"/>
                    <a:pt x="101" y="367"/>
                    <a:pt x="134" y="401"/>
                  </a:cubicBezTo>
                  <a:cubicBezTo>
                    <a:pt x="134" y="434"/>
                    <a:pt x="134" y="434"/>
                    <a:pt x="168" y="467"/>
                  </a:cubicBezTo>
                  <a:cubicBezTo>
                    <a:pt x="201" y="467"/>
                    <a:pt x="201" y="501"/>
                    <a:pt x="234" y="501"/>
                  </a:cubicBezTo>
                  <a:lnTo>
                    <a:pt x="301" y="501"/>
                  </a:lnTo>
                  <a:cubicBezTo>
                    <a:pt x="334" y="501"/>
                    <a:pt x="368" y="501"/>
                    <a:pt x="368" y="467"/>
                  </a:cubicBezTo>
                  <a:cubicBezTo>
                    <a:pt x="401" y="467"/>
                    <a:pt x="401" y="467"/>
                    <a:pt x="435" y="434"/>
                  </a:cubicBezTo>
                  <a:cubicBezTo>
                    <a:pt x="435" y="434"/>
                    <a:pt x="468" y="401"/>
                    <a:pt x="468" y="367"/>
                  </a:cubicBezTo>
                  <a:cubicBezTo>
                    <a:pt x="468" y="334"/>
                    <a:pt x="468" y="334"/>
                    <a:pt x="468" y="301"/>
                  </a:cubicBezTo>
                  <a:cubicBezTo>
                    <a:pt x="468" y="267"/>
                    <a:pt x="468" y="234"/>
                    <a:pt x="468" y="201"/>
                  </a:cubicBezTo>
                  <a:cubicBezTo>
                    <a:pt x="435" y="167"/>
                    <a:pt x="401" y="134"/>
                    <a:pt x="368" y="100"/>
                  </a:cubicBezTo>
                  <a:cubicBezTo>
                    <a:pt x="368" y="67"/>
                    <a:pt x="334" y="67"/>
                    <a:pt x="301" y="34"/>
                  </a:cubicBezTo>
                  <a:cubicBezTo>
                    <a:pt x="301" y="34"/>
                    <a:pt x="268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855;p71">
              <a:extLst>
                <a:ext uri="{FF2B5EF4-FFF2-40B4-BE49-F238E27FC236}">
                  <a16:creationId xmlns:a16="http://schemas.microsoft.com/office/drawing/2014/main" id="{0D7517C1-F3CE-1242-866D-86EB73BA9DA4}"/>
                </a:ext>
              </a:extLst>
            </p:cNvPr>
            <p:cNvSpPr/>
            <p:nvPr/>
          </p:nvSpPr>
          <p:spPr>
            <a:xfrm>
              <a:off x="3666988" y="2259241"/>
              <a:ext cx="55710" cy="73340"/>
            </a:xfrm>
            <a:custGeom>
              <a:avLst/>
              <a:gdLst/>
              <a:ahLst/>
              <a:cxnLst/>
              <a:rect l="l" t="t" r="r" b="b"/>
              <a:pathLst>
                <a:path w="1602" h="2109" extrusionOk="0">
                  <a:moveTo>
                    <a:pt x="467" y="1"/>
                  </a:moveTo>
                  <a:cubicBezTo>
                    <a:pt x="355" y="1"/>
                    <a:pt x="242" y="24"/>
                    <a:pt x="134" y="74"/>
                  </a:cubicBezTo>
                  <a:cubicBezTo>
                    <a:pt x="33" y="107"/>
                    <a:pt x="0" y="241"/>
                    <a:pt x="33" y="341"/>
                  </a:cubicBezTo>
                  <a:cubicBezTo>
                    <a:pt x="76" y="404"/>
                    <a:pt x="131" y="427"/>
                    <a:pt x="192" y="427"/>
                  </a:cubicBezTo>
                  <a:cubicBezTo>
                    <a:pt x="227" y="427"/>
                    <a:pt x="264" y="420"/>
                    <a:pt x="300" y="407"/>
                  </a:cubicBezTo>
                  <a:cubicBezTo>
                    <a:pt x="356" y="383"/>
                    <a:pt x="413" y="372"/>
                    <a:pt x="469" y="372"/>
                  </a:cubicBezTo>
                  <a:cubicBezTo>
                    <a:pt x="716" y="372"/>
                    <a:pt x="953" y="584"/>
                    <a:pt x="1034" y="774"/>
                  </a:cubicBezTo>
                  <a:cubicBezTo>
                    <a:pt x="1234" y="1141"/>
                    <a:pt x="1201" y="1542"/>
                    <a:pt x="1201" y="1942"/>
                  </a:cubicBezTo>
                  <a:cubicBezTo>
                    <a:pt x="1201" y="2042"/>
                    <a:pt x="1268" y="2109"/>
                    <a:pt x="1368" y="2109"/>
                  </a:cubicBezTo>
                  <a:cubicBezTo>
                    <a:pt x="1501" y="2109"/>
                    <a:pt x="1568" y="2042"/>
                    <a:pt x="1568" y="1942"/>
                  </a:cubicBezTo>
                  <a:cubicBezTo>
                    <a:pt x="1601" y="1442"/>
                    <a:pt x="1601" y="941"/>
                    <a:pt x="1334" y="508"/>
                  </a:cubicBezTo>
                  <a:cubicBezTo>
                    <a:pt x="1134" y="207"/>
                    <a:pt x="803" y="1"/>
                    <a:pt x="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856;p71">
              <a:extLst>
                <a:ext uri="{FF2B5EF4-FFF2-40B4-BE49-F238E27FC236}">
                  <a16:creationId xmlns:a16="http://schemas.microsoft.com/office/drawing/2014/main" id="{E02A548B-39B2-CFAE-89E0-3924FF1BB918}"/>
                </a:ext>
              </a:extLst>
            </p:cNvPr>
            <p:cNvSpPr/>
            <p:nvPr/>
          </p:nvSpPr>
          <p:spPr>
            <a:xfrm>
              <a:off x="3686706" y="2304729"/>
              <a:ext cx="17422" cy="12797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501" y="367"/>
                    <a:pt x="501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857;p71">
              <a:extLst>
                <a:ext uri="{FF2B5EF4-FFF2-40B4-BE49-F238E27FC236}">
                  <a16:creationId xmlns:a16="http://schemas.microsoft.com/office/drawing/2014/main" id="{64FE2064-C671-11FB-EDD3-AFE7B7F0A974}"/>
                </a:ext>
              </a:extLst>
            </p:cNvPr>
            <p:cNvSpPr/>
            <p:nvPr/>
          </p:nvSpPr>
          <p:spPr>
            <a:xfrm>
              <a:off x="3447721" y="2193513"/>
              <a:ext cx="152036" cy="51989"/>
            </a:xfrm>
            <a:custGeom>
              <a:avLst/>
              <a:gdLst/>
              <a:ahLst/>
              <a:cxnLst/>
              <a:rect l="l" t="t" r="r" b="b"/>
              <a:pathLst>
                <a:path w="4372" h="1495" extrusionOk="0">
                  <a:moveTo>
                    <a:pt x="901" y="1"/>
                  </a:moveTo>
                  <a:cubicBezTo>
                    <a:pt x="791" y="1"/>
                    <a:pt x="679" y="20"/>
                    <a:pt x="568" y="63"/>
                  </a:cubicBezTo>
                  <a:cubicBezTo>
                    <a:pt x="201" y="196"/>
                    <a:pt x="1" y="596"/>
                    <a:pt x="101" y="963"/>
                  </a:cubicBezTo>
                  <a:cubicBezTo>
                    <a:pt x="127" y="1056"/>
                    <a:pt x="201" y="1096"/>
                    <a:pt x="276" y="1096"/>
                  </a:cubicBezTo>
                  <a:cubicBezTo>
                    <a:pt x="391" y="1096"/>
                    <a:pt x="508" y="1004"/>
                    <a:pt x="468" y="863"/>
                  </a:cubicBezTo>
                  <a:cubicBezTo>
                    <a:pt x="362" y="547"/>
                    <a:pt x="652" y="398"/>
                    <a:pt x="926" y="398"/>
                  </a:cubicBezTo>
                  <a:cubicBezTo>
                    <a:pt x="999" y="398"/>
                    <a:pt x="1071" y="408"/>
                    <a:pt x="1135" y="429"/>
                  </a:cubicBezTo>
                  <a:cubicBezTo>
                    <a:pt x="1502" y="496"/>
                    <a:pt x="1769" y="796"/>
                    <a:pt x="2102" y="997"/>
                  </a:cubicBezTo>
                  <a:cubicBezTo>
                    <a:pt x="2369" y="1163"/>
                    <a:pt x="2703" y="1263"/>
                    <a:pt x="3036" y="1297"/>
                  </a:cubicBezTo>
                  <a:cubicBezTo>
                    <a:pt x="3120" y="1297"/>
                    <a:pt x="3205" y="1295"/>
                    <a:pt x="3290" y="1295"/>
                  </a:cubicBezTo>
                  <a:cubicBezTo>
                    <a:pt x="3547" y="1295"/>
                    <a:pt x="3803" y="1313"/>
                    <a:pt x="4003" y="1464"/>
                  </a:cubicBezTo>
                  <a:cubicBezTo>
                    <a:pt x="4041" y="1485"/>
                    <a:pt x="4077" y="1494"/>
                    <a:pt x="4109" y="1494"/>
                  </a:cubicBezTo>
                  <a:cubicBezTo>
                    <a:pt x="4281" y="1494"/>
                    <a:pt x="4372" y="1237"/>
                    <a:pt x="4204" y="1097"/>
                  </a:cubicBezTo>
                  <a:cubicBezTo>
                    <a:pt x="3870" y="863"/>
                    <a:pt x="3436" y="930"/>
                    <a:pt x="3036" y="896"/>
                  </a:cubicBezTo>
                  <a:cubicBezTo>
                    <a:pt x="2536" y="896"/>
                    <a:pt x="2202" y="596"/>
                    <a:pt x="1802" y="329"/>
                  </a:cubicBezTo>
                  <a:cubicBezTo>
                    <a:pt x="1529" y="156"/>
                    <a:pt x="1220" y="1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858;p71">
              <a:extLst>
                <a:ext uri="{FF2B5EF4-FFF2-40B4-BE49-F238E27FC236}">
                  <a16:creationId xmlns:a16="http://schemas.microsoft.com/office/drawing/2014/main" id="{A5C26D62-E702-ACD6-ABDB-65829CFB5FB9}"/>
                </a:ext>
              </a:extLst>
            </p:cNvPr>
            <p:cNvSpPr/>
            <p:nvPr/>
          </p:nvSpPr>
          <p:spPr>
            <a:xfrm>
              <a:off x="3470917" y="2223525"/>
              <a:ext cx="33697" cy="17422"/>
            </a:xfrm>
            <a:custGeom>
              <a:avLst/>
              <a:gdLst/>
              <a:ahLst/>
              <a:cxnLst/>
              <a:rect l="l" t="t" r="r" b="b"/>
              <a:pathLst>
                <a:path w="969" h="501" extrusionOk="0">
                  <a:moveTo>
                    <a:pt x="468" y="0"/>
                  </a:moveTo>
                  <a:cubicBezTo>
                    <a:pt x="368" y="33"/>
                    <a:pt x="301" y="33"/>
                    <a:pt x="234" y="67"/>
                  </a:cubicBezTo>
                  <a:cubicBezTo>
                    <a:pt x="168" y="100"/>
                    <a:pt x="101" y="134"/>
                    <a:pt x="67" y="167"/>
                  </a:cubicBezTo>
                  <a:cubicBezTo>
                    <a:pt x="34" y="200"/>
                    <a:pt x="1" y="267"/>
                    <a:pt x="1" y="334"/>
                  </a:cubicBezTo>
                  <a:cubicBezTo>
                    <a:pt x="1" y="367"/>
                    <a:pt x="34" y="434"/>
                    <a:pt x="67" y="467"/>
                  </a:cubicBezTo>
                  <a:cubicBezTo>
                    <a:pt x="101" y="500"/>
                    <a:pt x="134" y="500"/>
                    <a:pt x="201" y="500"/>
                  </a:cubicBezTo>
                  <a:cubicBezTo>
                    <a:pt x="234" y="500"/>
                    <a:pt x="301" y="500"/>
                    <a:pt x="334" y="467"/>
                  </a:cubicBezTo>
                  <a:cubicBezTo>
                    <a:pt x="334" y="434"/>
                    <a:pt x="368" y="434"/>
                    <a:pt x="401" y="400"/>
                  </a:cubicBezTo>
                  <a:lnTo>
                    <a:pt x="635" y="400"/>
                  </a:lnTo>
                  <a:cubicBezTo>
                    <a:pt x="635" y="434"/>
                    <a:pt x="668" y="434"/>
                    <a:pt x="668" y="434"/>
                  </a:cubicBezTo>
                  <a:cubicBezTo>
                    <a:pt x="686" y="443"/>
                    <a:pt x="708" y="447"/>
                    <a:pt x="733" y="447"/>
                  </a:cubicBezTo>
                  <a:cubicBezTo>
                    <a:pt x="801" y="447"/>
                    <a:pt x="886" y="416"/>
                    <a:pt x="935" y="367"/>
                  </a:cubicBezTo>
                  <a:cubicBezTo>
                    <a:pt x="968" y="267"/>
                    <a:pt x="935" y="134"/>
                    <a:pt x="868" y="100"/>
                  </a:cubicBezTo>
                  <a:cubicBezTo>
                    <a:pt x="735" y="33"/>
                    <a:pt x="601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859;p71">
              <a:extLst>
                <a:ext uri="{FF2B5EF4-FFF2-40B4-BE49-F238E27FC236}">
                  <a16:creationId xmlns:a16="http://schemas.microsoft.com/office/drawing/2014/main" id="{CEFB1684-CB74-F854-B4FA-620B0382081F}"/>
                </a:ext>
              </a:extLst>
            </p:cNvPr>
            <p:cNvSpPr/>
            <p:nvPr/>
          </p:nvSpPr>
          <p:spPr>
            <a:xfrm>
              <a:off x="3513831" y="2237540"/>
              <a:ext cx="52267" cy="23717"/>
            </a:xfrm>
            <a:custGeom>
              <a:avLst/>
              <a:gdLst/>
              <a:ahLst/>
              <a:cxnLst/>
              <a:rect l="l" t="t" r="r" b="b"/>
              <a:pathLst>
                <a:path w="1503" h="682" extrusionOk="0">
                  <a:moveTo>
                    <a:pt x="203" y="1"/>
                  </a:moveTo>
                  <a:cubicBezTo>
                    <a:pt x="158" y="1"/>
                    <a:pt x="113" y="19"/>
                    <a:pt x="68" y="64"/>
                  </a:cubicBezTo>
                  <a:cubicBezTo>
                    <a:pt x="1" y="131"/>
                    <a:pt x="1" y="264"/>
                    <a:pt x="68" y="331"/>
                  </a:cubicBezTo>
                  <a:cubicBezTo>
                    <a:pt x="372" y="552"/>
                    <a:pt x="721" y="682"/>
                    <a:pt x="1098" y="682"/>
                  </a:cubicBezTo>
                  <a:cubicBezTo>
                    <a:pt x="1176" y="682"/>
                    <a:pt x="1255" y="676"/>
                    <a:pt x="1335" y="665"/>
                  </a:cubicBezTo>
                  <a:cubicBezTo>
                    <a:pt x="1435" y="631"/>
                    <a:pt x="1502" y="498"/>
                    <a:pt x="1469" y="431"/>
                  </a:cubicBezTo>
                  <a:cubicBezTo>
                    <a:pt x="1435" y="298"/>
                    <a:pt x="1335" y="264"/>
                    <a:pt x="1235" y="264"/>
                  </a:cubicBezTo>
                  <a:cubicBezTo>
                    <a:pt x="1202" y="298"/>
                    <a:pt x="1202" y="298"/>
                    <a:pt x="1168" y="298"/>
                  </a:cubicBezTo>
                  <a:lnTo>
                    <a:pt x="902" y="298"/>
                  </a:lnTo>
                  <a:cubicBezTo>
                    <a:pt x="835" y="264"/>
                    <a:pt x="802" y="264"/>
                    <a:pt x="768" y="264"/>
                  </a:cubicBezTo>
                  <a:cubicBezTo>
                    <a:pt x="735" y="231"/>
                    <a:pt x="701" y="231"/>
                    <a:pt x="635" y="231"/>
                  </a:cubicBezTo>
                  <a:cubicBezTo>
                    <a:pt x="635" y="231"/>
                    <a:pt x="635" y="198"/>
                    <a:pt x="635" y="198"/>
                  </a:cubicBezTo>
                  <a:lnTo>
                    <a:pt x="601" y="198"/>
                  </a:lnTo>
                  <a:cubicBezTo>
                    <a:pt x="601" y="198"/>
                    <a:pt x="568" y="198"/>
                    <a:pt x="568" y="164"/>
                  </a:cubicBezTo>
                  <a:cubicBezTo>
                    <a:pt x="501" y="164"/>
                    <a:pt x="468" y="131"/>
                    <a:pt x="435" y="97"/>
                  </a:cubicBezTo>
                  <a:cubicBezTo>
                    <a:pt x="401" y="97"/>
                    <a:pt x="401" y="97"/>
                    <a:pt x="368" y="64"/>
                  </a:cubicBezTo>
                  <a:cubicBezTo>
                    <a:pt x="313" y="28"/>
                    <a:pt x="258" y="1"/>
                    <a:pt x="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860;p71">
              <a:extLst>
                <a:ext uri="{FF2B5EF4-FFF2-40B4-BE49-F238E27FC236}">
                  <a16:creationId xmlns:a16="http://schemas.microsoft.com/office/drawing/2014/main" id="{B92E90D5-D59F-0943-6FDB-F9485F1AA9FB}"/>
                </a:ext>
              </a:extLst>
            </p:cNvPr>
            <p:cNvSpPr/>
            <p:nvPr/>
          </p:nvSpPr>
          <p:spPr>
            <a:xfrm>
              <a:off x="3402476" y="2249608"/>
              <a:ext cx="91667" cy="76470"/>
            </a:xfrm>
            <a:custGeom>
              <a:avLst/>
              <a:gdLst/>
              <a:ahLst/>
              <a:cxnLst/>
              <a:rect l="l" t="t" r="r" b="b"/>
              <a:pathLst>
                <a:path w="2636" h="2199" extrusionOk="0">
                  <a:moveTo>
                    <a:pt x="2035" y="1"/>
                  </a:moveTo>
                  <a:cubicBezTo>
                    <a:pt x="1869" y="1"/>
                    <a:pt x="1702" y="34"/>
                    <a:pt x="1535" y="84"/>
                  </a:cubicBezTo>
                  <a:cubicBezTo>
                    <a:pt x="1235" y="184"/>
                    <a:pt x="935" y="318"/>
                    <a:pt x="668" y="484"/>
                  </a:cubicBezTo>
                  <a:cubicBezTo>
                    <a:pt x="434" y="684"/>
                    <a:pt x="201" y="918"/>
                    <a:pt x="101" y="1218"/>
                  </a:cubicBezTo>
                  <a:cubicBezTo>
                    <a:pt x="1" y="1518"/>
                    <a:pt x="34" y="1852"/>
                    <a:pt x="201" y="2085"/>
                  </a:cubicBezTo>
                  <a:cubicBezTo>
                    <a:pt x="251" y="2161"/>
                    <a:pt x="320" y="2198"/>
                    <a:pt x="393" y="2198"/>
                  </a:cubicBezTo>
                  <a:cubicBezTo>
                    <a:pt x="418" y="2198"/>
                    <a:pt x="443" y="2194"/>
                    <a:pt x="468" y="2186"/>
                  </a:cubicBezTo>
                  <a:cubicBezTo>
                    <a:pt x="568" y="2119"/>
                    <a:pt x="601" y="1985"/>
                    <a:pt x="534" y="1919"/>
                  </a:cubicBezTo>
                  <a:cubicBezTo>
                    <a:pt x="268" y="1518"/>
                    <a:pt x="568" y="1018"/>
                    <a:pt x="935" y="785"/>
                  </a:cubicBezTo>
                  <a:cubicBezTo>
                    <a:pt x="1135" y="651"/>
                    <a:pt x="1368" y="551"/>
                    <a:pt x="1602" y="484"/>
                  </a:cubicBezTo>
                  <a:cubicBezTo>
                    <a:pt x="1738" y="426"/>
                    <a:pt x="1884" y="391"/>
                    <a:pt x="2030" y="391"/>
                  </a:cubicBezTo>
                  <a:cubicBezTo>
                    <a:pt x="2134" y="391"/>
                    <a:pt x="2238" y="409"/>
                    <a:pt x="2336" y="451"/>
                  </a:cubicBezTo>
                  <a:cubicBezTo>
                    <a:pt x="2363" y="460"/>
                    <a:pt x="2389" y="464"/>
                    <a:pt x="2415" y="464"/>
                  </a:cubicBezTo>
                  <a:cubicBezTo>
                    <a:pt x="2487" y="464"/>
                    <a:pt x="2554" y="433"/>
                    <a:pt x="2603" y="384"/>
                  </a:cubicBezTo>
                  <a:cubicBezTo>
                    <a:pt x="2636" y="284"/>
                    <a:pt x="2603" y="151"/>
                    <a:pt x="2536" y="117"/>
                  </a:cubicBezTo>
                  <a:cubicBezTo>
                    <a:pt x="2369" y="34"/>
                    <a:pt x="2202" y="1"/>
                    <a:pt x="20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861;p71">
              <a:extLst>
                <a:ext uri="{FF2B5EF4-FFF2-40B4-BE49-F238E27FC236}">
                  <a16:creationId xmlns:a16="http://schemas.microsoft.com/office/drawing/2014/main" id="{F1B07434-9CCD-41B7-4FA9-318E7EF89E7C}"/>
                </a:ext>
              </a:extLst>
            </p:cNvPr>
            <p:cNvSpPr/>
            <p:nvPr/>
          </p:nvSpPr>
          <p:spPr>
            <a:xfrm>
              <a:off x="3363040" y="2343575"/>
              <a:ext cx="56892" cy="122408"/>
            </a:xfrm>
            <a:custGeom>
              <a:avLst/>
              <a:gdLst/>
              <a:ahLst/>
              <a:cxnLst/>
              <a:rect l="l" t="t" r="r" b="b"/>
              <a:pathLst>
                <a:path w="1636" h="3520" extrusionOk="0">
                  <a:moveTo>
                    <a:pt x="1418" y="1"/>
                  </a:moveTo>
                  <a:cubicBezTo>
                    <a:pt x="1360" y="1"/>
                    <a:pt x="1301" y="17"/>
                    <a:pt x="1268" y="51"/>
                  </a:cubicBezTo>
                  <a:cubicBezTo>
                    <a:pt x="901" y="551"/>
                    <a:pt x="601" y="1051"/>
                    <a:pt x="334" y="1585"/>
                  </a:cubicBezTo>
                  <a:cubicBezTo>
                    <a:pt x="201" y="1852"/>
                    <a:pt x="101" y="2119"/>
                    <a:pt x="167" y="2419"/>
                  </a:cubicBezTo>
                  <a:cubicBezTo>
                    <a:pt x="167" y="2519"/>
                    <a:pt x="234" y="2652"/>
                    <a:pt x="301" y="2719"/>
                  </a:cubicBezTo>
                  <a:cubicBezTo>
                    <a:pt x="201" y="2919"/>
                    <a:pt x="167" y="3119"/>
                    <a:pt x="167" y="3320"/>
                  </a:cubicBezTo>
                  <a:cubicBezTo>
                    <a:pt x="167" y="3353"/>
                    <a:pt x="201" y="3420"/>
                    <a:pt x="234" y="3453"/>
                  </a:cubicBezTo>
                  <a:cubicBezTo>
                    <a:pt x="267" y="3486"/>
                    <a:pt x="334" y="3520"/>
                    <a:pt x="367" y="3520"/>
                  </a:cubicBezTo>
                  <a:cubicBezTo>
                    <a:pt x="468" y="3486"/>
                    <a:pt x="568" y="3420"/>
                    <a:pt x="568" y="3320"/>
                  </a:cubicBezTo>
                  <a:cubicBezTo>
                    <a:pt x="568" y="3253"/>
                    <a:pt x="568" y="3220"/>
                    <a:pt x="568" y="3153"/>
                  </a:cubicBezTo>
                  <a:cubicBezTo>
                    <a:pt x="568" y="3086"/>
                    <a:pt x="601" y="3019"/>
                    <a:pt x="601" y="2953"/>
                  </a:cubicBezTo>
                  <a:cubicBezTo>
                    <a:pt x="634" y="2953"/>
                    <a:pt x="634" y="2953"/>
                    <a:pt x="634" y="2919"/>
                  </a:cubicBezTo>
                  <a:cubicBezTo>
                    <a:pt x="654" y="2925"/>
                    <a:pt x="672" y="2927"/>
                    <a:pt x="689" y="2927"/>
                  </a:cubicBezTo>
                  <a:cubicBezTo>
                    <a:pt x="882" y="2927"/>
                    <a:pt x="949" y="2614"/>
                    <a:pt x="734" y="2552"/>
                  </a:cubicBezTo>
                  <a:cubicBezTo>
                    <a:pt x="1" y="2419"/>
                    <a:pt x="1368" y="584"/>
                    <a:pt x="1568" y="317"/>
                  </a:cubicBezTo>
                  <a:cubicBezTo>
                    <a:pt x="1635" y="251"/>
                    <a:pt x="1635" y="151"/>
                    <a:pt x="1568" y="51"/>
                  </a:cubicBezTo>
                  <a:cubicBezTo>
                    <a:pt x="1535" y="17"/>
                    <a:pt x="1477" y="1"/>
                    <a:pt x="1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862;p71">
              <a:extLst>
                <a:ext uri="{FF2B5EF4-FFF2-40B4-BE49-F238E27FC236}">
                  <a16:creationId xmlns:a16="http://schemas.microsoft.com/office/drawing/2014/main" id="{4823FFFE-20C7-2A20-00EC-328A996EE62F}"/>
                </a:ext>
              </a:extLst>
            </p:cNvPr>
            <p:cNvSpPr/>
            <p:nvPr/>
          </p:nvSpPr>
          <p:spPr>
            <a:xfrm>
              <a:off x="3395521" y="2365623"/>
              <a:ext cx="35992" cy="55118"/>
            </a:xfrm>
            <a:custGeom>
              <a:avLst/>
              <a:gdLst/>
              <a:ahLst/>
              <a:cxnLst/>
              <a:rect l="l" t="t" r="r" b="b"/>
              <a:pathLst>
                <a:path w="1035" h="1585" extrusionOk="0">
                  <a:moveTo>
                    <a:pt x="847" y="0"/>
                  </a:moveTo>
                  <a:cubicBezTo>
                    <a:pt x="801" y="0"/>
                    <a:pt x="751" y="17"/>
                    <a:pt x="701" y="50"/>
                  </a:cubicBezTo>
                  <a:cubicBezTo>
                    <a:pt x="334" y="384"/>
                    <a:pt x="67" y="851"/>
                    <a:pt x="1" y="1351"/>
                  </a:cubicBezTo>
                  <a:cubicBezTo>
                    <a:pt x="1" y="1451"/>
                    <a:pt x="34" y="1551"/>
                    <a:pt x="134" y="1585"/>
                  </a:cubicBezTo>
                  <a:cubicBezTo>
                    <a:pt x="234" y="1585"/>
                    <a:pt x="367" y="1551"/>
                    <a:pt x="367" y="1451"/>
                  </a:cubicBezTo>
                  <a:cubicBezTo>
                    <a:pt x="401" y="1318"/>
                    <a:pt x="434" y="1218"/>
                    <a:pt x="468" y="1118"/>
                  </a:cubicBezTo>
                  <a:cubicBezTo>
                    <a:pt x="468" y="1084"/>
                    <a:pt x="468" y="1051"/>
                    <a:pt x="468" y="1018"/>
                  </a:cubicBezTo>
                  <a:lnTo>
                    <a:pt x="501" y="1018"/>
                  </a:lnTo>
                  <a:cubicBezTo>
                    <a:pt x="501" y="1018"/>
                    <a:pt x="501" y="984"/>
                    <a:pt x="501" y="984"/>
                  </a:cubicBezTo>
                  <a:cubicBezTo>
                    <a:pt x="534" y="918"/>
                    <a:pt x="534" y="884"/>
                    <a:pt x="568" y="818"/>
                  </a:cubicBezTo>
                  <a:cubicBezTo>
                    <a:pt x="601" y="784"/>
                    <a:pt x="634" y="718"/>
                    <a:pt x="668" y="684"/>
                  </a:cubicBezTo>
                  <a:cubicBezTo>
                    <a:pt x="668" y="651"/>
                    <a:pt x="701" y="651"/>
                    <a:pt x="701" y="617"/>
                  </a:cubicBezTo>
                  <a:cubicBezTo>
                    <a:pt x="701" y="617"/>
                    <a:pt x="734" y="584"/>
                    <a:pt x="734" y="584"/>
                  </a:cubicBezTo>
                  <a:cubicBezTo>
                    <a:pt x="801" y="484"/>
                    <a:pt x="901" y="384"/>
                    <a:pt x="968" y="317"/>
                  </a:cubicBezTo>
                  <a:cubicBezTo>
                    <a:pt x="1035" y="251"/>
                    <a:pt x="1035" y="117"/>
                    <a:pt x="968" y="50"/>
                  </a:cubicBezTo>
                  <a:cubicBezTo>
                    <a:pt x="935" y="17"/>
                    <a:pt x="893" y="0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863;p71">
              <a:extLst>
                <a:ext uri="{FF2B5EF4-FFF2-40B4-BE49-F238E27FC236}">
                  <a16:creationId xmlns:a16="http://schemas.microsoft.com/office/drawing/2014/main" id="{7902471C-D6AD-720F-EF01-7E5352CEDE16}"/>
                </a:ext>
              </a:extLst>
            </p:cNvPr>
            <p:cNvSpPr/>
            <p:nvPr/>
          </p:nvSpPr>
          <p:spPr>
            <a:xfrm>
              <a:off x="3390896" y="2500766"/>
              <a:ext cx="12797" cy="20900"/>
            </a:xfrm>
            <a:custGeom>
              <a:avLst/>
              <a:gdLst/>
              <a:ahLst/>
              <a:cxnLst/>
              <a:rect l="l" t="t" r="r" b="b"/>
              <a:pathLst>
                <a:path w="368" h="601" extrusionOk="0">
                  <a:moveTo>
                    <a:pt x="167" y="0"/>
                  </a:moveTo>
                  <a:cubicBezTo>
                    <a:pt x="134" y="0"/>
                    <a:pt x="67" y="34"/>
                    <a:pt x="33" y="67"/>
                  </a:cubicBezTo>
                  <a:cubicBezTo>
                    <a:pt x="33" y="67"/>
                    <a:pt x="33" y="101"/>
                    <a:pt x="0" y="101"/>
                  </a:cubicBezTo>
                  <a:cubicBezTo>
                    <a:pt x="0" y="134"/>
                    <a:pt x="0" y="167"/>
                    <a:pt x="0" y="201"/>
                  </a:cubicBezTo>
                  <a:cubicBezTo>
                    <a:pt x="0" y="267"/>
                    <a:pt x="0" y="334"/>
                    <a:pt x="0" y="401"/>
                  </a:cubicBezTo>
                  <a:cubicBezTo>
                    <a:pt x="0" y="434"/>
                    <a:pt x="0" y="467"/>
                    <a:pt x="0" y="467"/>
                  </a:cubicBezTo>
                  <a:cubicBezTo>
                    <a:pt x="0" y="501"/>
                    <a:pt x="33" y="534"/>
                    <a:pt x="33" y="534"/>
                  </a:cubicBezTo>
                  <a:cubicBezTo>
                    <a:pt x="67" y="568"/>
                    <a:pt x="67" y="568"/>
                    <a:pt x="100" y="601"/>
                  </a:cubicBezTo>
                  <a:lnTo>
                    <a:pt x="167" y="601"/>
                  </a:lnTo>
                  <a:cubicBezTo>
                    <a:pt x="234" y="601"/>
                    <a:pt x="267" y="568"/>
                    <a:pt x="300" y="534"/>
                  </a:cubicBezTo>
                  <a:cubicBezTo>
                    <a:pt x="334" y="534"/>
                    <a:pt x="334" y="501"/>
                    <a:pt x="334" y="501"/>
                  </a:cubicBezTo>
                  <a:cubicBezTo>
                    <a:pt x="367" y="467"/>
                    <a:pt x="367" y="434"/>
                    <a:pt x="367" y="401"/>
                  </a:cubicBezTo>
                  <a:cubicBezTo>
                    <a:pt x="367" y="334"/>
                    <a:pt x="367" y="267"/>
                    <a:pt x="367" y="201"/>
                  </a:cubicBezTo>
                  <a:cubicBezTo>
                    <a:pt x="367" y="167"/>
                    <a:pt x="367" y="167"/>
                    <a:pt x="367" y="134"/>
                  </a:cubicBezTo>
                  <a:cubicBezTo>
                    <a:pt x="334" y="101"/>
                    <a:pt x="334" y="101"/>
                    <a:pt x="300" y="67"/>
                  </a:cubicBezTo>
                  <a:cubicBezTo>
                    <a:pt x="300" y="34"/>
                    <a:pt x="267" y="34"/>
                    <a:pt x="267" y="34"/>
                  </a:cubicBezTo>
                  <a:cubicBezTo>
                    <a:pt x="234" y="0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864;p71">
              <a:extLst>
                <a:ext uri="{FF2B5EF4-FFF2-40B4-BE49-F238E27FC236}">
                  <a16:creationId xmlns:a16="http://schemas.microsoft.com/office/drawing/2014/main" id="{2572F9CC-1F7C-E67A-F6AD-4345497EBEBE}"/>
                </a:ext>
              </a:extLst>
            </p:cNvPr>
            <p:cNvSpPr/>
            <p:nvPr/>
          </p:nvSpPr>
          <p:spPr>
            <a:xfrm>
              <a:off x="3368847" y="2428847"/>
              <a:ext cx="300491" cy="391184"/>
            </a:xfrm>
            <a:custGeom>
              <a:avLst/>
              <a:gdLst/>
              <a:ahLst/>
              <a:cxnLst/>
              <a:rect l="l" t="t" r="r" b="b"/>
              <a:pathLst>
                <a:path w="8641" h="11249" extrusionOk="0">
                  <a:moveTo>
                    <a:pt x="2426" y="1"/>
                  </a:moveTo>
                  <a:cubicBezTo>
                    <a:pt x="2312" y="1"/>
                    <a:pt x="2195" y="93"/>
                    <a:pt x="2235" y="234"/>
                  </a:cubicBezTo>
                  <a:cubicBezTo>
                    <a:pt x="2402" y="1068"/>
                    <a:pt x="2035" y="1902"/>
                    <a:pt x="1335" y="2335"/>
                  </a:cubicBezTo>
                  <a:cubicBezTo>
                    <a:pt x="1167" y="2447"/>
                    <a:pt x="1280" y="2700"/>
                    <a:pt x="1439" y="2700"/>
                  </a:cubicBezTo>
                  <a:cubicBezTo>
                    <a:pt x="1470" y="2700"/>
                    <a:pt x="1502" y="2690"/>
                    <a:pt x="1535" y="2669"/>
                  </a:cubicBezTo>
                  <a:cubicBezTo>
                    <a:pt x="1735" y="2535"/>
                    <a:pt x="1935" y="2369"/>
                    <a:pt x="2102" y="2202"/>
                  </a:cubicBezTo>
                  <a:cubicBezTo>
                    <a:pt x="2169" y="2936"/>
                    <a:pt x="2235" y="3703"/>
                    <a:pt x="2335" y="4470"/>
                  </a:cubicBezTo>
                  <a:cubicBezTo>
                    <a:pt x="2302" y="4470"/>
                    <a:pt x="2302" y="4470"/>
                    <a:pt x="2302" y="4437"/>
                  </a:cubicBezTo>
                  <a:cubicBezTo>
                    <a:pt x="2269" y="4437"/>
                    <a:pt x="2235" y="4403"/>
                    <a:pt x="2202" y="4370"/>
                  </a:cubicBezTo>
                  <a:cubicBezTo>
                    <a:pt x="2169" y="4337"/>
                    <a:pt x="2169" y="4303"/>
                    <a:pt x="2135" y="4270"/>
                  </a:cubicBezTo>
                  <a:cubicBezTo>
                    <a:pt x="2135" y="4237"/>
                    <a:pt x="2102" y="4170"/>
                    <a:pt x="2068" y="4170"/>
                  </a:cubicBezTo>
                  <a:cubicBezTo>
                    <a:pt x="2002" y="4137"/>
                    <a:pt x="1968" y="4137"/>
                    <a:pt x="1902" y="4137"/>
                  </a:cubicBezTo>
                  <a:cubicBezTo>
                    <a:pt x="1868" y="4137"/>
                    <a:pt x="1835" y="4170"/>
                    <a:pt x="1802" y="4237"/>
                  </a:cubicBezTo>
                  <a:cubicBezTo>
                    <a:pt x="1768" y="4270"/>
                    <a:pt x="1768" y="4337"/>
                    <a:pt x="1768" y="4370"/>
                  </a:cubicBezTo>
                  <a:cubicBezTo>
                    <a:pt x="1835" y="4504"/>
                    <a:pt x="1902" y="4637"/>
                    <a:pt x="2035" y="4737"/>
                  </a:cubicBezTo>
                  <a:cubicBezTo>
                    <a:pt x="2068" y="4770"/>
                    <a:pt x="2102" y="4804"/>
                    <a:pt x="2135" y="4837"/>
                  </a:cubicBezTo>
                  <a:cubicBezTo>
                    <a:pt x="2169" y="4837"/>
                    <a:pt x="2235" y="4870"/>
                    <a:pt x="2269" y="4870"/>
                  </a:cubicBezTo>
                  <a:cubicBezTo>
                    <a:pt x="2302" y="4904"/>
                    <a:pt x="2335" y="4904"/>
                    <a:pt x="2369" y="4904"/>
                  </a:cubicBezTo>
                  <a:cubicBezTo>
                    <a:pt x="2402" y="5404"/>
                    <a:pt x="2435" y="5938"/>
                    <a:pt x="2502" y="6438"/>
                  </a:cubicBezTo>
                  <a:cubicBezTo>
                    <a:pt x="2102" y="6138"/>
                    <a:pt x="1868" y="5671"/>
                    <a:pt x="1902" y="5171"/>
                  </a:cubicBezTo>
                  <a:lnTo>
                    <a:pt x="1902" y="5171"/>
                  </a:lnTo>
                  <a:cubicBezTo>
                    <a:pt x="1902" y="5171"/>
                    <a:pt x="1902" y="5171"/>
                    <a:pt x="1902" y="5204"/>
                  </a:cubicBezTo>
                  <a:cubicBezTo>
                    <a:pt x="2002" y="5204"/>
                    <a:pt x="2135" y="5137"/>
                    <a:pt x="2135" y="5037"/>
                  </a:cubicBezTo>
                  <a:cubicBezTo>
                    <a:pt x="2169" y="4937"/>
                    <a:pt x="2102" y="4837"/>
                    <a:pt x="2002" y="4804"/>
                  </a:cubicBezTo>
                  <a:lnTo>
                    <a:pt x="1935" y="4804"/>
                  </a:lnTo>
                  <a:cubicBezTo>
                    <a:pt x="1935" y="4804"/>
                    <a:pt x="1935" y="4770"/>
                    <a:pt x="1935" y="4770"/>
                  </a:cubicBezTo>
                  <a:lnTo>
                    <a:pt x="1902" y="4770"/>
                  </a:lnTo>
                  <a:cubicBezTo>
                    <a:pt x="1868" y="4737"/>
                    <a:pt x="1835" y="4737"/>
                    <a:pt x="1835" y="4737"/>
                  </a:cubicBezTo>
                  <a:cubicBezTo>
                    <a:pt x="1802" y="4704"/>
                    <a:pt x="1802" y="4704"/>
                    <a:pt x="1768" y="4704"/>
                  </a:cubicBezTo>
                  <a:cubicBezTo>
                    <a:pt x="1735" y="4670"/>
                    <a:pt x="1702" y="4637"/>
                    <a:pt x="1668" y="4604"/>
                  </a:cubicBezTo>
                  <a:cubicBezTo>
                    <a:pt x="1668" y="4570"/>
                    <a:pt x="1635" y="4570"/>
                    <a:pt x="1635" y="4570"/>
                  </a:cubicBezTo>
                  <a:cubicBezTo>
                    <a:pt x="1635" y="4570"/>
                    <a:pt x="1635" y="4537"/>
                    <a:pt x="1635" y="4537"/>
                  </a:cubicBezTo>
                  <a:lnTo>
                    <a:pt x="1601" y="4537"/>
                  </a:lnTo>
                  <a:cubicBezTo>
                    <a:pt x="1601" y="4504"/>
                    <a:pt x="1601" y="4504"/>
                    <a:pt x="1568" y="4504"/>
                  </a:cubicBezTo>
                  <a:cubicBezTo>
                    <a:pt x="1568" y="4437"/>
                    <a:pt x="1535" y="4403"/>
                    <a:pt x="1501" y="4337"/>
                  </a:cubicBezTo>
                  <a:cubicBezTo>
                    <a:pt x="1501" y="4337"/>
                    <a:pt x="1501" y="4303"/>
                    <a:pt x="1501" y="4303"/>
                  </a:cubicBezTo>
                  <a:cubicBezTo>
                    <a:pt x="1468" y="4270"/>
                    <a:pt x="1468" y="4237"/>
                    <a:pt x="1468" y="4237"/>
                  </a:cubicBezTo>
                  <a:cubicBezTo>
                    <a:pt x="1468" y="4203"/>
                    <a:pt x="1468" y="4170"/>
                    <a:pt x="1468" y="4137"/>
                  </a:cubicBezTo>
                  <a:lnTo>
                    <a:pt x="1435" y="4137"/>
                  </a:lnTo>
                  <a:cubicBezTo>
                    <a:pt x="1435" y="4103"/>
                    <a:pt x="1435" y="4103"/>
                    <a:pt x="1435" y="4103"/>
                  </a:cubicBezTo>
                  <a:cubicBezTo>
                    <a:pt x="1435" y="4070"/>
                    <a:pt x="1435" y="4037"/>
                    <a:pt x="1435" y="4037"/>
                  </a:cubicBezTo>
                  <a:cubicBezTo>
                    <a:pt x="1435" y="4003"/>
                    <a:pt x="1435" y="4003"/>
                    <a:pt x="1435" y="3970"/>
                  </a:cubicBezTo>
                  <a:cubicBezTo>
                    <a:pt x="1568" y="3970"/>
                    <a:pt x="1668" y="3970"/>
                    <a:pt x="1802" y="3936"/>
                  </a:cubicBezTo>
                  <a:cubicBezTo>
                    <a:pt x="2025" y="3905"/>
                    <a:pt x="1943" y="3567"/>
                    <a:pt x="1731" y="3567"/>
                  </a:cubicBezTo>
                  <a:cubicBezTo>
                    <a:pt x="1722" y="3567"/>
                    <a:pt x="1712" y="3568"/>
                    <a:pt x="1702" y="3570"/>
                  </a:cubicBezTo>
                  <a:cubicBezTo>
                    <a:pt x="1635" y="3586"/>
                    <a:pt x="1569" y="3594"/>
                    <a:pt x="1504" y="3594"/>
                  </a:cubicBezTo>
                  <a:cubicBezTo>
                    <a:pt x="1049" y="3594"/>
                    <a:pt x="655" y="3207"/>
                    <a:pt x="567" y="2769"/>
                  </a:cubicBezTo>
                  <a:cubicBezTo>
                    <a:pt x="434" y="2169"/>
                    <a:pt x="667" y="1568"/>
                    <a:pt x="1034" y="1101"/>
                  </a:cubicBezTo>
                  <a:cubicBezTo>
                    <a:pt x="1101" y="1034"/>
                    <a:pt x="1134" y="934"/>
                    <a:pt x="1034" y="834"/>
                  </a:cubicBezTo>
                  <a:cubicBezTo>
                    <a:pt x="1001" y="801"/>
                    <a:pt x="951" y="784"/>
                    <a:pt x="901" y="784"/>
                  </a:cubicBezTo>
                  <a:cubicBezTo>
                    <a:pt x="851" y="784"/>
                    <a:pt x="801" y="801"/>
                    <a:pt x="768" y="834"/>
                  </a:cubicBezTo>
                  <a:cubicBezTo>
                    <a:pt x="301" y="1435"/>
                    <a:pt x="0" y="2169"/>
                    <a:pt x="200" y="2936"/>
                  </a:cubicBezTo>
                  <a:cubicBezTo>
                    <a:pt x="334" y="3369"/>
                    <a:pt x="667" y="3736"/>
                    <a:pt x="1068" y="3903"/>
                  </a:cubicBezTo>
                  <a:cubicBezTo>
                    <a:pt x="1034" y="4170"/>
                    <a:pt x="1101" y="4437"/>
                    <a:pt x="1235" y="4670"/>
                  </a:cubicBezTo>
                  <a:cubicBezTo>
                    <a:pt x="1335" y="4804"/>
                    <a:pt x="1401" y="4904"/>
                    <a:pt x="1535" y="4971"/>
                  </a:cubicBezTo>
                  <a:cubicBezTo>
                    <a:pt x="1435" y="5738"/>
                    <a:pt x="1802" y="6538"/>
                    <a:pt x="2502" y="6905"/>
                  </a:cubicBezTo>
                  <a:lnTo>
                    <a:pt x="2535" y="6905"/>
                  </a:lnTo>
                  <a:cubicBezTo>
                    <a:pt x="2636" y="8039"/>
                    <a:pt x="2736" y="9174"/>
                    <a:pt x="2802" y="10274"/>
                  </a:cubicBezTo>
                  <a:cubicBezTo>
                    <a:pt x="2707" y="10269"/>
                    <a:pt x="2612" y="10266"/>
                    <a:pt x="2517" y="10266"/>
                  </a:cubicBezTo>
                  <a:cubicBezTo>
                    <a:pt x="2012" y="10266"/>
                    <a:pt x="1506" y="10345"/>
                    <a:pt x="1001" y="10541"/>
                  </a:cubicBezTo>
                  <a:cubicBezTo>
                    <a:pt x="797" y="10628"/>
                    <a:pt x="924" y="10893"/>
                    <a:pt x="1114" y="10893"/>
                  </a:cubicBezTo>
                  <a:cubicBezTo>
                    <a:pt x="1142" y="10893"/>
                    <a:pt x="1171" y="10888"/>
                    <a:pt x="1201" y="10875"/>
                  </a:cubicBezTo>
                  <a:cubicBezTo>
                    <a:pt x="1625" y="10702"/>
                    <a:pt x="2058" y="10636"/>
                    <a:pt x="2497" y="10636"/>
                  </a:cubicBezTo>
                  <a:cubicBezTo>
                    <a:pt x="3841" y="10636"/>
                    <a:pt x="5236" y="11249"/>
                    <a:pt x="6560" y="11249"/>
                  </a:cubicBezTo>
                  <a:cubicBezTo>
                    <a:pt x="7220" y="11249"/>
                    <a:pt x="7863" y="11097"/>
                    <a:pt x="8473" y="10641"/>
                  </a:cubicBezTo>
                  <a:cubicBezTo>
                    <a:pt x="8641" y="10529"/>
                    <a:pt x="8551" y="10277"/>
                    <a:pt x="8399" y="10277"/>
                  </a:cubicBezTo>
                  <a:cubicBezTo>
                    <a:pt x="8370" y="10277"/>
                    <a:pt x="8339" y="10286"/>
                    <a:pt x="8306" y="10308"/>
                  </a:cubicBezTo>
                  <a:cubicBezTo>
                    <a:pt x="7756" y="10721"/>
                    <a:pt x="7125" y="10859"/>
                    <a:pt x="6474" y="10859"/>
                  </a:cubicBezTo>
                  <a:cubicBezTo>
                    <a:pt x="5863" y="10859"/>
                    <a:pt x="5235" y="10737"/>
                    <a:pt x="4637" y="10608"/>
                  </a:cubicBezTo>
                  <a:cubicBezTo>
                    <a:pt x="4170" y="10475"/>
                    <a:pt x="3670" y="10374"/>
                    <a:pt x="3169" y="10341"/>
                  </a:cubicBezTo>
                  <a:cubicBezTo>
                    <a:pt x="3036" y="8106"/>
                    <a:pt x="2836" y="5905"/>
                    <a:pt x="2636" y="3703"/>
                  </a:cubicBezTo>
                  <a:lnTo>
                    <a:pt x="2636" y="3703"/>
                  </a:lnTo>
                  <a:cubicBezTo>
                    <a:pt x="2736" y="4070"/>
                    <a:pt x="2836" y="4437"/>
                    <a:pt x="3002" y="4770"/>
                  </a:cubicBezTo>
                  <a:cubicBezTo>
                    <a:pt x="3261" y="5258"/>
                    <a:pt x="3741" y="5672"/>
                    <a:pt x="4274" y="5672"/>
                  </a:cubicBezTo>
                  <a:cubicBezTo>
                    <a:pt x="4360" y="5672"/>
                    <a:pt x="4448" y="5661"/>
                    <a:pt x="4537" y="5638"/>
                  </a:cubicBezTo>
                  <a:cubicBezTo>
                    <a:pt x="4783" y="5576"/>
                    <a:pt x="4717" y="5230"/>
                    <a:pt x="4495" y="5230"/>
                  </a:cubicBezTo>
                  <a:cubicBezTo>
                    <a:pt x="4477" y="5230"/>
                    <a:pt x="4457" y="5232"/>
                    <a:pt x="4437" y="5237"/>
                  </a:cubicBezTo>
                  <a:cubicBezTo>
                    <a:pt x="4364" y="5259"/>
                    <a:pt x="4294" y="5269"/>
                    <a:pt x="4226" y="5269"/>
                  </a:cubicBezTo>
                  <a:cubicBezTo>
                    <a:pt x="3763" y="5269"/>
                    <a:pt x="3415" y="4811"/>
                    <a:pt x="3269" y="4403"/>
                  </a:cubicBezTo>
                  <a:cubicBezTo>
                    <a:pt x="3069" y="3970"/>
                    <a:pt x="2936" y="2902"/>
                    <a:pt x="2502" y="2636"/>
                  </a:cubicBezTo>
                  <a:cubicBezTo>
                    <a:pt x="2502" y="2335"/>
                    <a:pt x="2469" y="2068"/>
                    <a:pt x="2435" y="1768"/>
                  </a:cubicBezTo>
                  <a:cubicBezTo>
                    <a:pt x="2435" y="1735"/>
                    <a:pt x="2402" y="1735"/>
                    <a:pt x="2402" y="1702"/>
                  </a:cubicBezTo>
                  <a:cubicBezTo>
                    <a:pt x="2435" y="1635"/>
                    <a:pt x="2469" y="1568"/>
                    <a:pt x="2469" y="1501"/>
                  </a:cubicBezTo>
                  <a:cubicBezTo>
                    <a:pt x="2702" y="2035"/>
                    <a:pt x="3036" y="2469"/>
                    <a:pt x="3503" y="2836"/>
                  </a:cubicBezTo>
                  <a:cubicBezTo>
                    <a:pt x="3528" y="2844"/>
                    <a:pt x="3553" y="2848"/>
                    <a:pt x="3577" y="2848"/>
                  </a:cubicBezTo>
                  <a:cubicBezTo>
                    <a:pt x="3651" y="2848"/>
                    <a:pt x="3720" y="2811"/>
                    <a:pt x="3770" y="2736"/>
                  </a:cubicBezTo>
                  <a:cubicBezTo>
                    <a:pt x="3836" y="2636"/>
                    <a:pt x="3770" y="2535"/>
                    <a:pt x="3703" y="2502"/>
                  </a:cubicBezTo>
                  <a:cubicBezTo>
                    <a:pt x="3069" y="2035"/>
                    <a:pt x="2669" y="1268"/>
                    <a:pt x="2636" y="501"/>
                  </a:cubicBezTo>
                  <a:cubicBezTo>
                    <a:pt x="2636" y="367"/>
                    <a:pt x="2636" y="267"/>
                    <a:pt x="2602" y="134"/>
                  </a:cubicBezTo>
                  <a:cubicBezTo>
                    <a:pt x="2576" y="41"/>
                    <a:pt x="2502" y="1"/>
                    <a:pt x="24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865;p71">
              <a:extLst>
                <a:ext uri="{FF2B5EF4-FFF2-40B4-BE49-F238E27FC236}">
                  <a16:creationId xmlns:a16="http://schemas.microsoft.com/office/drawing/2014/main" id="{F914B4A8-DEFE-E81C-9E57-71BCD0D6E405}"/>
                </a:ext>
              </a:extLst>
            </p:cNvPr>
            <p:cNvSpPr/>
            <p:nvPr/>
          </p:nvSpPr>
          <p:spPr>
            <a:xfrm>
              <a:off x="3414092" y="2530917"/>
              <a:ext cx="24377" cy="15127"/>
            </a:xfrm>
            <a:custGeom>
              <a:avLst/>
              <a:gdLst/>
              <a:ahLst/>
              <a:cxnLst/>
              <a:rect l="l" t="t" r="r" b="b"/>
              <a:pathLst>
                <a:path w="701" h="435" extrusionOk="0">
                  <a:moveTo>
                    <a:pt x="234" y="1"/>
                  </a:moveTo>
                  <a:cubicBezTo>
                    <a:pt x="200" y="1"/>
                    <a:pt x="134" y="1"/>
                    <a:pt x="100" y="34"/>
                  </a:cubicBezTo>
                  <a:cubicBezTo>
                    <a:pt x="67" y="34"/>
                    <a:pt x="0" y="101"/>
                    <a:pt x="0" y="134"/>
                  </a:cubicBezTo>
                  <a:cubicBezTo>
                    <a:pt x="0" y="201"/>
                    <a:pt x="0" y="234"/>
                    <a:pt x="34" y="301"/>
                  </a:cubicBezTo>
                  <a:cubicBezTo>
                    <a:pt x="34" y="334"/>
                    <a:pt x="100" y="368"/>
                    <a:pt x="134" y="368"/>
                  </a:cubicBezTo>
                  <a:cubicBezTo>
                    <a:pt x="234" y="401"/>
                    <a:pt x="367" y="434"/>
                    <a:pt x="467" y="434"/>
                  </a:cubicBezTo>
                  <a:lnTo>
                    <a:pt x="601" y="434"/>
                  </a:lnTo>
                  <a:cubicBezTo>
                    <a:pt x="634" y="401"/>
                    <a:pt x="701" y="334"/>
                    <a:pt x="701" y="301"/>
                  </a:cubicBezTo>
                  <a:cubicBezTo>
                    <a:pt x="701" y="268"/>
                    <a:pt x="701" y="201"/>
                    <a:pt x="667" y="168"/>
                  </a:cubicBezTo>
                  <a:cubicBezTo>
                    <a:pt x="667" y="101"/>
                    <a:pt x="601" y="67"/>
                    <a:pt x="567" y="67"/>
                  </a:cubicBezTo>
                  <a:cubicBezTo>
                    <a:pt x="467" y="34"/>
                    <a:pt x="334" y="34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66;p71">
              <a:extLst>
                <a:ext uri="{FF2B5EF4-FFF2-40B4-BE49-F238E27FC236}">
                  <a16:creationId xmlns:a16="http://schemas.microsoft.com/office/drawing/2014/main" id="{A1A9E2C5-45C4-AE41-469D-0F6C8A5C51D6}"/>
                </a:ext>
              </a:extLst>
            </p:cNvPr>
            <p:cNvSpPr/>
            <p:nvPr/>
          </p:nvSpPr>
          <p:spPr>
            <a:xfrm>
              <a:off x="3542070" y="2337211"/>
              <a:ext cx="207294" cy="436148"/>
            </a:xfrm>
            <a:custGeom>
              <a:avLst/>
              <a:gdLst/>
              <a:ahLst/>
              <a:cxnLst/>
              <a:rect l="l" t="t" r="r" b="b"/>
              <a:pathLst>
                <a:path w="5961" h="12542" extrusionOk="0">
                  <a:moveTo>
                    <a:pt x="3265" y="7574"/>
                  </a:moveTo>
                  <a:cubicBezTo>
                    <a:pt x="3207" y="7680"/>
                    <a:pt x="3276" y="7843"/>
                    <a:pt x="3425" y="7872"/>
                  </a:cubicBezTo>
                  <a:lnTo>
                    <a:pt x="3459" y="7872"/>
                  </a:lnTo>
                  <a:cubicBezTo>
                    <a:pt x="3459" y="7906"/>
                    <a:pt x="3459" y="7972"/>
                    <a:pt x="3425" y="8006"/>
                  </a:cubicBezTo>
                  <a:cubicBezTo>
                    <a:pt x="3425" y="8039"/>
                    <a:pt x="3425" y="8039"/>
                    <a:pt x="3425" y="8039"/>
                  </a:cubicBezTo>
                  <a:cubicBezTo>
                    <a:pt x="3392" y="8073"/>
                    <a:pt x="3392" y="8106"/>
                    <a:pt x="3392" y="8106"/>
                  </a:cubicBezTo>
                  <a:cubicBezTo>
                    <a:pt x="3359" y="8173"/>
                    <a:pt x="3325" y="8206"/>
                    <a:pt x="3292" y="8239"/>
                  </a:cubicBezTo>
                  <a:cubicBezTo>
                    <a:pt x="3292" y="8273"/>
                    <a:pt x="3292" y="8273"/>
                    <a:pt x="3292" y="8273"/>
                  </a:cubicBezTo>
                  <a:lnTo>
                    <a:pt x="3259" y="8273"/>
                  </a:lnTo>
                  <a:cubicBezTo>
                    <a:pt x="3259" y="8306"/>
                    <a:pt x="3225" y="8339"/>
                    <a:pt x="3225" y="8339"/>
                  </a:cubicBezTo>
                  <a:cubicBezTo>
                    <a:pt x="3192" y="8373"/>
                    <a:pt x="3158" y="8406"/>
                    <a:pt x="3125" y="8439"/>
                  </a:cubicBezTo>
                  <a:cubicBezTo>
                    <a:pt x="3092" y="8473"/>
                    <a:pt x="3092" y="8473"/>
                    <a:pt x="3092" y="8473"/>
                  </a:cubicBezTo>
                  <a:lnTo>
                    <a:pt x="3058" y="8473"/>
                  </a:lnTo>
                  <a:cubicBezTo>
                    <a:pt x="3058" y="8506"/>
                    <a:pt x="3025" y="8506"/>
                    <a:pt x="3025" y="8506"/>
                  </a:cubicBezTo>
                  <a:cubicBezTo>
                    <a:pt x="2992" y="8540"/>
                    <a:pt x="2992" y="8540"/>
                    <a:pt x="2992" y="8540"/>
                  </a:cubicBezTo>
                  <a:cubicBezTo>
                    <a:pt x="2992" y="8339"/>
                    <a:pt x="2992" y="8173"/>
                    <a:pt x="2992" y="7972"/>
                  </a:cubicBezTo>
                  <a:cubicBezTo>
                    <a:pt x="2992" y="7939"/>
                    <a:pt x="2992" y="7906"/>
                    <a:pt x="2992" y="7906"/>
                  </a:cubicBezTo>
                  <a:cubicBezTo>
                    <a:pt x="3083" y="7815"/>
                    <a:pt x="3174" y="7696"/>
                    <a:pt x="3265" y="7574"/>
                  </a:cubicBezTo>
                  <a:close/>
                  <a:moveTo>
                    <a:pt x="3783" y="1"/>
                  </a:moveTo>
                  <a:cubicBezTo>
                    <a:pt x="3669" y="1"/>
                    <a:pt x="3552" y="93"/>
                    <a:pt x="3592" y="234"/>
                  </a:cubicBezTo>
                  <a:cubicBezTo>
                    <a:pt x="4092" y="1601"/>
                    <a:pt x="3959" y="3169"/>
                    <a:pt x="3792" y="4603"/>
                  </a:cubicBezTo>
                  <a:cubicBezTo>
                    <a:pt x="3726" y="5271"/>
                    <a:pt x="3625" y="5971"/>
                    <a:pt x="3359" y="6571"/>
                  </a:cubicBezTo>
                  <a:cubicBezTo>
                    <a:pt x="3176" y="6997"/>
                    <a:pt x="2773" y="7865"/>
                    <a:pt x="2198" y="7865"/>
                  </a:cubicBezTo>
                  <a:cubicBezTo>
                    <a:pt x="2142" y="7865"/>
                    <a:pt x="2084" y="7857"/>
                    <a:pt x="2024" y="7839"/>
                  </a:cubicBezTo>
                  <a:cubicBezTo>
                    <a:pt x="1691" y="7739"/>
                    <a:pt x="1457" y="7505"/>
                    <a:pt x="1090" y="7472"/>
                  </a:cubicBezTo>
                  <a:cubicBezTo>
                    <a:pt x="1053" y="7469"/>
                    <a:pt x="1016" y="7467"/>
                    <a:pt x="980" y="7467"/>
                  </a:cubicBezTo>
                  <a:cubicBezTo>
                    <a:pt x="662" y="7467"/>
                    <a:pt x="396" y="7596"/>
                    <a:pt x="156" y="7806"/>
                  </a:cubicBezTo>
                  <a:cubicBezTo>
                    <a:pt x="1" y="7935"/>
                    <a:pt x="127" y="8125"/>
                    <a:pt x="285" y="8125"/>
                  </a:cubicBezTo>
                  <a:cubicBezTo>
                    <a:pt x="331" y="8125"/>
                    <a:pt x="379" y="8110"/>
                    <a:pt x="423" y="8073"/>
                  </a:cubicBezTo>
                  <a:cubicBezTo>
                    <a:pt x="591" y="7924"/>
                    <a:pt x="779" y="7858"/>
                    <a:pt x="971" y="7858"/>
                  </a:cubicBezTo>
                  <a:cubicBezTo>
                    <a:pt x="1123" y="7858"/>
                    <a:pt x="1277" y="7899"/>
                    <a:pt x="1424" y="7972"/>
                  </a:cubicBezTo>
                  <a:cubicBezTo>
                    <a:pt x="1678" y="8113"/>
                    <a:pt x="1908" y="8254"/>
                    <a:pt x="2174" y="8254"/>
                  </a:cubicBezTo>
                  <a:cubicBezTo>
                    <a:pt x="2223" y="8254"/>
                    <a:pt x="2273" y="8250"/>
                    <a:pt x="2325" y="8239"/>
                  </a:cubicBezTo>
                  <a:cubicBezTo>
                    <a:pt x="2425" y="8239"/>
                    <a:pt x="2525" y="8206"/>
                    <a:pt x="2625" y="8173"/>
                  </a:cubicBezTo>
                  <a:lnTo>
                    <a:pt x="2625" y="8173"/>
                  </a:lnTo>
                  <a:cubicBezTo>
                    <a:pt x="2591" y="9607"/>
                    <a:pt x="2792" y="11041"/>
                    <a:pt x="3259" y="12409"/>
                  </a:cubicBezTo>
                  <a:cubicBezTo>
                    <a:pt x="3285" y="12502"/>
                    <a:pt x="3359" y="12542"/>
                    <a:pt x="3434" y="12542"/>
                  </a:cubicBezTo>
                  <a:cubicBezTo>
                    <a:pt x="3548" y="12542"/>
                    <a:pt x="3666" y="12450"/>
                    <a:pt x="3625" y="12309"/>
                  </a:cubicBezTo>
                  <a:cubicBezTo>
                    <a:pt x="3259" y="11208"/>
                    <a:pt x="3058" y="10107"/>
                    <a:pt x="2992" y="8940"/>
                  </a:cubicBezTo>
                  <a:lnTo>
                    <a:pt x="3058" y="8940"/>
                  </a:lnTo>
                  <a:cubicBezTo>
                    <a:pt x="3525" y="8706"/>
                    <a:pt x="3826" y="8273"/>
                    <a:pt x="3859" y="7772"/>
                  </a:cubicBezTo>
                  <a:cubicBezTo>
                    <a:pt x="4092" y="7672"/>
                    <a:pt x="4293" y="7505"/>
                    <a:pt x="4426" y="7305"/>
                  </a:cubicBezTo>
                  <a:cubicBezTo>
                    <a:pt x="4693" y="6972"/>
                    <a:pt x="4760" y="6538"/>
                    <a:pt x="4860" y="6138"/>
                  </a:cubicBezTo>
                  <a:cubicBezTo>
                    <a:pt x="4860" y="6071"/>
                    <a:pt x="4860" y="6038"/>
                    <a:pt x="4860" y="6004"/>
                  </a:cubicBezTo>
                  <a:cubicBezTo>
                    <a:pt x="5127" y="5838"/>
                    <a:pt x="5360" y="5537"/>
                    <a:pt x="5427" y="5170"/>
                  </a:cubicBezTo>
                  <a:cubicBezTo>
                    <a:pt x="5560" y="4670"/>
                    <a:pt x="5460" y="4170"/>
                    <a:pt x="5293" y="3703"/>
                  </a:cubicBezTo>
                  <a:lnTo>
                    <a:pt x="5327" y="3703"/>
                  </a:lnTo>
                  <a:cubicBezTo>
                    <a:pt x="5760" y="3469"/>
                    <a:pt x="5960" y="3002"/>
                    <a:pt x="5960" y="2502"/>
                  </a:cubicBezTo>
                  <a:cubicBezTo>
                    <a:pt x="5960" y="1935"/>
                    <a:pt x="5660" y="1434"/>
                    <a:pt x="5327" y="967"/>
                  </a:cubicBezTo>
                  <a:cubicBezTo>
                    <a:pt x="5303" y="920"/>
                    <a:pt x="5229" y="873"/>
                    <a:pt x="5165" y="873"/>
                  </a:cubicBezTo>
                  <a:cubicBezTo>
                    <a:pt x="5138" y="873"/>
                    <a:pt x="5113" y="881"/>
                    <a:pt x="5093" y="901"/>
                  </a:cubicBezTo>
                  <a:cubicBezTo>
                    <a:pt x="4993" y="967"/>
                    <a:pt x="4960" y="1068"/>
                    <a:pt x="4993" y="1168"/>
                  </a:cubicBezTo>
                  <a:cubicBezTo>
                    <a:pt x="5260" y="1535"/>
                    <a:pt x="5560" y="1968"/>
                    <a:pt x="5594" y="2435"/>
                  </a:cubicBezTo>
                  <a:cubicBezTo>
                    <a:pt x="5594" y="2802"/>
                    <a:pt x="5460" y="3202"/>
                    <a:pt x="5127" y="3369"/>
                  </a:cubicBezTo>
                  <a:cubicBezTo>
                    <a:pt x="5087" y="3330"/>
                    <a:pt x="5048" y="3314"/>
                    <a:pt x="5009" y="3314"/>
                  </a:cubicBezTo>
                  <a:cubicBezTo>
                    <a:pt x="4982" y="3314"/>
                    <a:pt x="4954" y="3322"/>
                    <a:pt x="4926" y="3336"/>
                  </a:cubicBezTo>
                  <a:cubicBezTo>
                    <a:pt x="4826" y="3403"/>
                    <a:pt x="4793" y="3503"/>
                    <a:pt x="4826" y="3603"/>
                  </a:cubicBezTo>
                  <a:cubicBezTo>
                    <a:pt x="5026" y="4036"/>
                    <a:pt x="5193" y="4537"/>
                    <a:pt x="5093" y="5004"/>
                  </a:cubicBezTo>
                  <a:cubicBezTo>
                    <a:pt x="4993" y="5404"/>
                    <a:pt x="4726" y="5771"/>
                    <a:pt x="4293" y="5804"/>
                  </a:cubicBezTo>
                  <a:cubicBezTo>
                    <a:pt x="4059" y="5838"/>
                    <a:pt x="4059" y="6205"/>
                    <a:pt x="4293" y="6205"/>
                  </a:cubicBezTo>
                  <a:cubicBezTo>
                    <a:pt x="4359" y="6171"/>
                    <a:pt x="4393" y="6171"/>
                    <a:pt x="4459" y="6171"/>
                  </a:cubicBezTo>
                  <a:cubicBezTo>
                    <a:pt x="4393" y="6471"/>
                    <a:pt x="4326" y="6805"/>
                    <a:pt x="4126" y="7072"/>
                  </a:cubicBezTo>
                  <a:cubicBezTo>
                    <a:pt x="3992" y="7305"/>
                    <a:pt x="3726" y="7472"/>
                    <a:pt x="3425" y="7472"/>
                  </a:cubicBezTo>
                  <a:cubicBezTo>
                    <a:pt x="3359" y="7472"/>
                    <a:pt x="3325" y="7505"/>
                    <a:pt x="3292" y="7539"/>
                  </a:cubicBezTo>
                  <a:cubicBezTo>
                    <a:pt x="3392" y="7405"/>
                    <a:pt x="3459" y="7239"/>
                    <a:pt x="3525" y="7105"/>
                  </a:cubicBezTo>
                  <a:cubicBezTo>
                    <a:pt x="3559" y="7139"/>
                    <a:pt x="3592" y="7139"/>
                    <a:pt x="3625" y="7139"/>
                  </a:cubicBezTo>
                  <a:cubicBezTo>
                    <a:pt x="3692" y="7105"/>
                    <a:pt x="3792" y="7072"/>
                    <a:pt x="3859" y="7038"/>
                  </a:cubicBezTo>
                  <a:cubicBezTo>
                    <a:pt x="3926" y="6972"/>
                    <a:pt x="3992" y="6938"/>
                    <a:pt x="4026" y="6872"/>
                  </a:cubicBezTo>
                  <a:cubicBezTo>
                    <a:pt x="4059" y="6838"/>
                    <a:pt x="4059" y="6805"/>
                    <a:pt x="4059" y="6805"/>
                  </a:cubicBezTo>
                  <a:cubicBezTo>
                    <a:pt x="4092" y="6772"/>
                    <a:pt x="4092" y="6738"/>
                    <a:pt x="4092" y="6738"/>
                  </a:cubicBezTo>
                  <a:cubicBezTo>
                    <a:pt x="4092" y="6672"/>
                    <a:pt x="4059" y="6605"/>
                    <a:pt x="4026" y="6571"/>
                  </a:cubicBezTo>
                  <a:cubicBezTo>
                    <a:pt x="3992" y="6538"/>
                    <a:pt x="3959" y="6538"/>
                    <a:pt x="3892" y="6538"/>
                  </a:cubicBezTo>
                  <a:lnTo>
                    <a:pt x="3859" y="6538"/>
                  </a:lnTo>
                  <a:cubicBezTo>
                    <a:pt x="3826" y="6538"/>
                    <a:pt x="3792" y="6571"/>
                    <a:pt x="3792" y="6571"/>
                  </a:cubicBezTo>
                  <a:cubicBezTo>
                    <a:pt x="3926" y="6205"/>
                    <a:pt x="4026" y="5804"/>
                    <a:pt x="4092" y="5437"/>
                  </a:cubicBezTo>
                  <a:cubicBezTo>
                    <a:pt x="4115" y="5437"/>
                    <a:pt x="4152" y="5452"/>
                    <a:pt x="4194" y="5452"/>
                  </a:cubicBezTo>
                  <a:cubicBezTo>
                    <a:pt x="4215" y="5452"/>
                    <a:pt x="4237" y="5448"/>
                    <a:pt x="4259" y="5437"/>
                  </a:cubicBezTo>
                  <a:cubicBezTo>
                    <a:pt x="4760" y="5170"/>
                    <a:pt x="4960" y="4503"/>
                    <a:pt x="4726" y="4003"/>
                  </a:cubicBezTo>
                  <a:cubicBezTo>
                    <a:pt x="4676" y="3928"/>
                    <a:pt x="4589" y="3890"/>
                    <a:pt x="4520" y="3890"/>
                  </a:cubicBezTo>
                  <a:cubicBezTo>
                    <a:pt x="4497" y="3890"/>
                    <a:pt x="4476" y="3895"/>
                    <a:pt x="4459" y="3903"/>
                  </a:cubicBezTo>
                  <a:cubicBezTo>
                    <a:pt x="4359" y="3970"/>
                    <a:pt x="4326" y="4070"/>
                    <a:pt x="4393" y="4170"/>
                  </a:cubicBezTo>
                  <a:cubicBezTo>
                    <a:pt x="4393" y="4203"/>
                    <a:pt x="4393" y="4203"/>
                    <a:pt x="4393" y="4236"/>
                  </a:cubicBezTo>
                  <a:cubicBezTo>
                    <a:pt x="4393" y="4236"/>
                    <a:pt x="4426" y="4270"/>
                    <a:pt x="4426" y="4303"/>
                  </a:cubicBezTo>
                  <a:cubicBezTo>
                    <a:pt x="4426" y="4337"/>
                    <a:pt x="4426" y="4337"/>
                    <a:pt x="4426" y="4370"/>
                  </a:cubicBezTo>
                  <a:cubicBezTo>
                    <a:pt x="4426" y="4403"/>
                    <a:pt x="4426" y="4403"/>
                    <a:pt x="4459" y="4403"/>
                  </a:cubicBezTo>
                  <a:cubicBezTo>
                    <a:pt x="4459" y="4437"/>
                    <a:pt x="4459" y="4470"/>
                    <a:pt x="4459" y="4503"/>
                  </a:cubicBezTo>
                  <a:cubicBezTo>
                    <a:pt x="4459" y="4503"/>
                    <a:pt x="4426" y="4537"/>
                    <a:pt x="4426" y="4537"/>
                  </a:cubicBezTo>
                  <a:cubicBezTo>
                    <a:pt x="4426" y="4603"/>
                    <a:pt x="4426" y="4637"/>
                    <a:pt x="4393" y="4703"/>
                  </a:cubicBezTo>
                  <a:cubicBezTo>
                    <a:pt x="4393" y="4703"/>
                    <a:pt x="4393" y="4737"/>
                    <a:pt x="4393" y="4737"/>
                  </a:cubicBezTo>
                  <a:cubicBezTo>
                    <a:pt x="4393" y="4770"/>
                    <a:pt x="4359" y="4770"/>
                    <a:pt x="4359" y="4804"/>
                  </a:cubicBezTo>
                  <a:cubicBezTo>
                    <a:pt x="4359" y="4837"/>
                    <a:pt x="4326" y="4870"/>
                    <a:pt x="4326" y="4870"/>
                  </a:cubicBezTo>
                  <a:cubicBezTo>
                    <a:pt x="4293" y="4904"/>
                    <a:pt x="4293" y="4904"/>
                    <a:pt x="4293" y="4904"/>
                  </a:cubicBezTo>
                  <a:cubicBezTo>
                    <a:pt x="4259" y="4937"/>
                    <a:pt x="4226" y="5004"/>
                    <a:pt x="4193" y="5037"/>
                  </a:cubicBezTo>
                  <a:lnTo>
                    <a:pt x="4126" y="5037"/>
                  </a:lnTo>
                  <a:cubicBezTo>
                    <a:pt x="4159" y="5037"/>
                    <a:pt x="4159" y="5004"/>
                    <a:pt x="4159" y="4970"/>
                  </a:cubicBezTo>
                  <a:cubicBezTo>
                    <a:pt x="4259" y="4236"/>
                    <a:pt x="4293" y="3536"/>
                    <a:pt x="4326" y="2802"/>
                  </a:cubicBezTo>
                  <a:cubicBezTo>
                    <a:pt x="4359" y="2936"/>
                    <a:pt x="4359" y="3069"/>
                    <a:pt x="4393" y="3202"/>
                  </a:cubicBezTo>
                  <a:cubicBezTo>
                    <a:pt x="4393" y="3302"/>
                    <a:pt x="4459" y="3403"/>
                    <a:pt x="4559" y="3403"/>
                  </a:cubicBezTo>
                  <a:cubicBezTo>
                    <a:pt x="4660" y="3403"/>
                    <a:pt x="4760" y="3302"/>
                    <a:pt x="4760" y="3202"/>
                  </a:cubicBezTo>
                  <a:cubicBezTo>
                    <a:pt x="4726" y="2769"/>
                    <a:pt x="4593" y="2302"/>
                    <a:pt x="4359" y="1935"/>
                  </a:cubicBezTo>
                  <a:cubicBezTo>
                    <a:pt x="4359" y="1901"/>
                    <a:pt x="4326" y="1901"/>
                    <a:pt x="4293" y="1868"/>
                  </a:cubicBezTo>
                  <a:cubicBezTo>
                    <a:pt x="4293" y="1735"/>
                    <a:pt x="4293" y="1601"/>
                    <a:pt x="4259" y="1468"/>
                  </a:cubicBezTo>
                  <a:lnTo>
                    <a:pt x="4259" y="1468"/>
                  </a:lnTo>
                  <a:cubicBezTo>
                    <a:pt x="4660" y="1735"/>
                    <a:pt x="4926" y="2202"/>
                    <a:pt x="4926" y="2669"/>
                  </a:cubicBezTo>
                  <a:cubicBezTo>
                    <a:pt x="4926" y="2802"/>
                    <a:pt x="5018" y="2869"/>
                    <a:pt x="5110" y="2869"/>
                  </a:cubicBezTo>
                  <a:cubicBezTo>
                    <a:pt x="5202" y="2869"/>
                    <a:pt x="5293" y="2802"/>
                    <a:pt x="5293" y="2669"/>
                  </a:cubicBezTo>
                  <a:cubicBezTo>
                    <a:pt x="5293" y="2002"/>
                    <a:pt x="4926" y="1368"/>
                    <a:pt x="4326" y="1034"/>
                  </a:cubicBezTo>
                  <a:lnTo>
                    <a:pt x="4193" y="1034"/>
                  </a:lnTo>
                  <a:cubicBezTo>
                    <a:pt x="4159" y="734"/>
                    <a:pt x="4092" y="434"/>
                    <a:pt x="3959" y="134"/>
                  </a:cubicBezTo>
                  <a:cubicBezTo>
                    <a:pt x="3933" y="41"/>
                    <a:pt x="3859" y="1"/>
                    <a:pt x="3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867;p71">
              <a:extLst>
                <a:ext uri="{FF2B5EF4-FFF2-40B4-BE49-F238E27FC236}">
                  <a16:creationId xmlns:a16="http://schemas.microsoft.com/office/drawing/2014/main" id="{FA871A57-6B9E-5F05-4A10-1353A82B38D4}"/>
                </a:ext>
              </a:extLst>
            </p:cNvPr>
            <p:cNvSpPr/>
            <p:nvPr/>
          </p:nvSpPr>
          <p:spPr>
            <a:xfrm>
              <a:off x="3487158" y="2295444"/>
              <a:ext cx="20935" cy="15092"/>
            </a:xfrm>
            <a:custGeom>
              <a:avLst/>
              <a:gdLst/>
              <a:ahLst/>
              <a:cxnLst/>
              <a:rect l="l" t="t" r="r" b="b"/>
              <a:pathLst>
                <a:path w="602" h="434" extrusionOk="0">
                  <a:moveTo>
                    <a:pt x="368" y="0"/>
                  </a:moveTo>
                  <a:cubicBezTo>
                    <a:pt x="301" y="34"/>
                    <a:pt x="234" y="34"/>
                    <a:pt x="168" y="67"/>
                  </a:cubicBezTo>
                  <a:cubicBezTo>
                    <a:pt x="134" y="67"/>
                    <a:pt x="101" y="67"/>
                    <a:pt x="101" y="100"/>
                  </a:cubicBezTo>
                  <a:cubicBezTo>
                    <a:pt x="67" y="100"/>
                    <a:pt x="67" y="134"/>
                    <a:pt x="34" y="167"/>
                  </a:cubicBezTo>
                  <a:cubicBezTo>
                    <a:pt x="34" y="167"/>
                    <a:pt x="34" y="200"/>
                    <a:pt x="34" y="234"/>
                  </a:cubicBezTo>
                  <a:cubicBezTo>
                    <a:pt x="1" y="234"/>
                    <a:pt x="34" y="267"/>
                    <a:pt x="34" y="300"/>
                  </a:cubicBezTo>
                  <a:cubicBezTo>
                    <a:pt x="34" y="300"/>
                    <a:pt x="34" y="334"/>
                    <a:pt x="34" y="334"/>
                  </a:cubicBezTo>
                  <a:cubicBezTo>
                    <a:pt x="67" y="367"/>
                    <a:pt x="101" y="401"/>
                    <a:pt x="101" y="401"/>
                  </a:cubicBezTo>
                  <a:cubicBezTo>
                    <a:pt x="168" y="434"/>
                    <a:pt x="201" y="434"/>
                    <a:pt x="268" y="434"/>
                  </a:cubicBezTo>
                  <a:cubicBezTo>
                    <a:pt x="334" y="401"/>
                    <a:pt x="401" y="401"/>
                    <a:pt x="434" y="367"/>
                  </a:cubicBezTo>
                  <a:cubicBezTo>
                    <a:pt x="468" y="367"/>
                    <a:pt x="501" y="367"/>
                    <a:pt x="501" y="334"/>
                  </a:cubicBezTo>
                  <a:cubicBezTo>
                    <a:pt x="534" y="334"/>
                    <a:pt x="568" y="300"/>
                    <a:pt x="568" y="300"/>
                  </a:cubicBezTo>
                  <a:cubicBezTo>
                    <a:pt x="568" y="267"/>
                    <a:pt x="601" y="234"/>
                    <a:pt x="601" y="234"/>
                  </a:cubicBezTo>
                  <a:cubicBezTo>
                    <a:pt x="601" y="200"/>
                    <a:pt x="601" y="167"/>
                    <a:pt x="601" y="134"/>
                  </a:cubicBezTo>
                  <a:cubicBezTo>
                    <a:pt x="568" y="134"/>
                    <a:pt x="568" y="100"/>
                    <a:pt x="568" y="100"/>
                  </a:cubicBezTo>
                  <a:cubicBezTo>
                    <a:pt x="534" y="67"/>
                    <a:pt x="534" y="34"/>
                    <a:pt x="501" y="34"/>
                  </a:cubicBezTo>
                  <a:cubicBezTo>
                    <a:pt x="468" y="0"/>
                    <a:pt x="401" y="0"/>
                    <a:pt x="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868;p71">
              <a:extLst>
                <a:ext uri="{FF2B5EF4-FFF2-40B4-BE49-F238E27FC236}">
                  <a16:creationId xmlns:a16="http://schemas.microsoft.com/office/drawing/2014/main" id="{BC272DDD-9672-6533-6411-44EBE38B4250}"/>
                </a:ext>
              </a:extLst>
            </p:cNvPr>
            <p:cNvSpPr/>
            <p:nvPr/>
          </p:nvSpPr>
          <p:spPr>
            <a:xfrm>
              <a:off x="3475577" y="2312832"/>
              <a:ext cx="25560" cy="20935"/>
            </a:xfrm>
            <a:custGeom>
              <a:avLst/>
              <a:gdLst/>
              <a:ahLst/>
              <a:cxnLst/>
              <a:rect l="l" t="t" r="r" b="b"/>
              <a:pathLst>
                <a:path w="735" h="602" extrusionOk="0">
                  <a:moveTo>
                    <a:pt x="601" y="1"/>
                  </a:moveTo>
                  <a:cubicBezTo>
                    <a:pt x="534" y="1"/>
                    <a:pt x="501" y="1"/>
                    <a:pt x="434" y="34"/>
                  </a:cubicBezTo>
                  <a:lnTo>
                    <a:pt x="100" y="234"/>
                  </a:lnTo>
                  <a:cubicBezTo>
                    <a:pt x="34" y="267"/>
                    <a:pt x="0" y="301"/>
                    <a:pt x="0" y="368"/>
                  </a:cubicBezTo>
                  <a:cubicBezTo>
                    <a:pt x="0" y="401"/>
                    <a:pt x="0" y="468"/>
                    <a:pt x="34" y="501"/>
                  </a:cubicBezTo>
                  <a:cubicBezTo>
                    <a:pt x="34" y="534"/>
                    <a:pt x="100" y="568"/>
                    <a:pt x="134" y="601"/>
                  </a:cubicBezTo>
                  <a:cubicBezTo>
                    <a:pt x="200" y="601"/>
                    <a:pt x="234" y="601"/>
                    <a:pt x="267" y="568"/>
                  </a:cubicBezTo>
                  <a:cubicBezTo>
                    <a:pt x="400" y="501"/>
                    <a:pt x="534" y="434"/>
                    <a:pt x="634" y="368"/>
                  </a:cubicBezTo>
                  <a:cubicBezTo>
                    <a:pt x="667" y="334"/>
                    <a:pt x="701" y="301"/>
                    <a:pt x="734" y="234"/>
                  </a:cubicBezTo>
                  <a:cubicBezTo>
                    <a:pt x="734" y="201"/>
                    <a:pt x="734" y="134"/>
                    <a:pt x="701" y="101"/>
                  </a:cubicBezTo>
                  <a:cubicBezTo>
                    <a:pt x="667" y="67"/>
                    <a:pt x="634" y="1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869;p71">
              <a:extLst>
                <a:ext uri="{FF2B5EF4-FFF2-40B4-BE49-F238E27FC236}">
                  <a16:creationId xmlns:a16="http://schemas.microsoft.com/office/drawing/2014/main" id="{79586DBB-4B57-0FFA-AF43-1735FFFE1621}"/>
                </a:ext>
              </a:extLst>
            </p:cNvPr>
            <p:cNvSpPr/>
            <p:nvPr/>
          </p:nvSpPr>
          <p:spPr>
            <a:xfrm>
              <a:off x="3562554" y="2290505"/>
              <a:ext cx="56892" cy="17596"/>
            </a:xfrm>
            <a:custGeom>
              <a:avLst/>
              <a:gdLst/>
              <a:ahLst/>
              <a:cxnLst/>
              <a:rect l="l" t="t" r="r" b="b"/>
              <a:pathLst>
                <a:path w="1636" h="506" extrusionOk="0">
                  <a:moveTo>
                    <a:pt x="1421" y="0"/>
                  </a:moveTo>
                  <a:cubicBezTo>
                    <a:pt x="1404" y="0"/>
                    <a:pt x="1386" y="3"/>
                    <a:pt x="1369" y="9"/>
                  </a:cubicBezTo>
                  <a:cubicBezTo>
                    <a:pt x="1172" y="80"/>
                    <a:pt x="975" y="114"/>
                    <a:pt x="774" y="114"/>
                  </a:cubicBezTo>
                  <a:cubicBezTo>
                    <a:pt x="599" y="114"/>
                    <a:pt x="420" y="89"/>
                    <a:pt x="234" y="42"/>
                  </a:cubicBezTo>
                  <a:cubicBezTo>
                    <a:pt x="223" y="36"/>
                    <a:pt x="209" y="34"/>
                    <a:pt x="194" y="34"/>
                  </a:cubicBezTo>
                  <a:cubicBezTo>
                    <a:pt x="124" y="34"/>
                    <a:pt x="28" y="93"/>
                    <a:pt x="1" y="176"/>
                  </a:cubicBezTo>
                  <a:cubicBezTo>
                    <a:pt x="1" y="276"/>
                    <a:pt x="34" y="376"/>
                    <a:pt x="168" y="409"/>
                  </a:cubicBezTo>
                  <a:cubicBezTo>
                    <a:pt x="357" y="472"/>
                    <a:pt x="561" y="505"/>
                    <a:pt x="769" y="505"/>
                  </a:cubicBezTo>
                  <a:cubicBezTo>
                    <a:pt x="1002" y="505"/>
                    <a:pt x="1240" y="464"/>
                    <a:pt x="1469" y="376"/>
                  </a:cubicBezTo>
                  <a:cubicBezTo>
                    <a:pt x="1569" y="342"/>
                    <a:pt x="1635" y="242"/>
                    <a:pt x="1602" y="142"/>
                  </a:cubicBezTo>
                  <a:cubicBezTo>
                    <a:pt x="1575" y="60"/>
                    <a:pt x="1502" y="0"/>
                    <a:pt x="14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870;p71">
              <a:extLst>
                <a:ext uri="{FF2B5EF4-FFF2-40B4-BE49-F238E27FC236}">
                  <a16:creationId xmlns:a16="http://schemas.microsoft.com/office/drawing/2014/main" id="{949FDF55-1B0C-128D-4A2F-A55C87D12BAC}"/>
                </a:ext>
              </a:extLst>
            </p:cNvPr>
            <p:cNvSpPr/>
            <p:nvPr/>
          </p:nvSpPr>
          <p:spPr>
            <a:xfrm>
              <a:off x="3671613" y="2748689"/>
              <a:ext cx="58039" cy="17353"/>
            </a:xfrm>
            <a:custGeom>
              <a:avLst/>
              <a:gdLst/>
              <a:ahLst/>
              <a:cxnLst/>
              <a:rect l="l" t="t" r="r" b="b"/>
              <a:pathLst>
                <a:path w="1669" h="499" extrusionOk="0">
                  <a:moveTo>
                    <a:pt x="801" y="0"/>
                  </a:moveTo>
                  <a:cubicBezTo>
                    <a:pt x="598" y="0"/>
                    <a:pt x="396" y="35"/>
                    <a:pt x="201" y="110"/>
                  </a:cubicBezTo>
                  <a:cubicBezTo>
                    <a:pt x="101" y="143"/>
                    <a:pt x="1" y="243"/>
                    <a:pt x="34" y="343"/>
                  </a:cubicBezTo>
                  <a:cubicBezTo>
                    <a:pt x="60" y="421"/>
                    <a:pt x="146" y="499"/>
                    <a:pt x="230" y="499"/>
                  </a:cubicBezTo>
                  <a:cubicBezTo>
                    <a:pt x="254" y="499"/>
                    <a:pt x="278" y="492"/>
                    <a:pt x="301" y="477"/>
                  </a:cubicBezTo>
                  <a:cubicBezTo>
                    <a:pt x="468" y="410"/>
                    <a:pt x="634" y="377"/>
                    <a:pt x="834" y="377"/>
                  </a:cubicBezTo>
                  <a:cubicBezTo>
                    <a:pt x="935" y="377"/>
                    <a:pt x="1035" y="410"/>
                    <a:pt x="1101" y="410"/>
                  </a:cubicBezTo>
                  <a:cubicBezTo>
                    <a:pt x="1168" y="410"/>
                    <a:pt x="1201" y="444"/>
                    <a:pt x="1235" y="444"/>
                  </a:cubicBezTo>
                  <a:cubicBezTo>
                    <a:pt x="1268" y="444"/>
                    <a:pt x="1301" y="477"/>
                    <a:pt x="1301" y="477"/>
                  </a:cubicBezTo>
                  <a:lnTo>
                    <a:pt x="1368" y="477"/>
                  </a:lnTo>
                  <a:cubicBezTo>
                    <a:pt x="1405" y="489"/>
                    <a:pt x="1441" y="497"/>
                    <a:pt x="1476" y="497"/>
                  </a:cubicBezTo>
                  <a:cubicBezTo>
                    <a:pt x="1537" y="497"/>
                    <a:pt x="1593" y="474"/>
                    <a:pt x="1635" y="410"/>
                  </a:cubicBezTo>
                  <a:cubicBezTo>
                    <a:pt x="1668" y="343"/>
                    <a:pt x="1635" y="210"/>
                    <a:pt x="1535" y="143"/>
                  </a:cubicBezTo>
                  <a:cubicBezTo>
                    <a:pt x="1297" y="52"/>
                    <a:pt x="1048" y="0"/>
                    <a:pt x="8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871;p71">
              <a:extLst>
                <a:ext uri="{FF2B5EF4-FFF2-40B4-BE49-F238E27FC236}">
                  <a16:creationId xmlns:a16="http://schemas.microsoft.com/office/drawing/2014/main" id="{57C5588B-C791-0BB8-45B0-174037E9E81F}"/>
                </a:ext>
              </a:extLst>
            </p:cNvPr>
            <p:cNvSpPr/>
            <p:nvPr/>
          </p:nvSpPr>
          <p:spPr>
            <a:xfrm>
              <a:off x="3592740" y="2819808"/>
              <a:ext cx="63638" cy="149950"/>
            </a:xfrm>
            <a:custGeom>
              <a:avLst/>
              <a:gdLst/>
              <a:ahLst/>
              <a:cxnLst/>
              <a:rect l="l" t="t" r="r" b="b"/>
              <a:pathLst>
                <a:path w="1830" h="4312" extrusionOk="0">
                  <a:moveTo>
                    <a:pt x="1562" y="0"/>
                  </a:moveTo>
                  <a:cubicBezTo>
                    <a:pt x="1519" y="0"/>
                    <a:pt x="1474" y="19"/>
                    <a:pt x="1435" y="66"/>
                  </a:cubicBezTo>
                  <a:cubicBezTo>
                    <a:pt x="534" y="1234"/>
                    <a:pt x="34" y="2635"/>
                    <a:pt x="0" y="4136"/>
                  </a:cubicBezTo>
                  <a:cubicBezTo>
                    <a:pt x="0" y="4253"/>
                    <a:pt x="92" y="4311"/>
                    <a:pt x="184" y="4311"/>
                  </a:cubicBezTo>
                  <a:cubicBezTo>
                    <a:pt x="275" y="4311"/>
                    <a:pt x="367" y="4253"/>
                    <a:pt x="367" y="4136"/>
                  </a:cubicBezTo>
                  <a:cubicBezTo>
                    <a:pt x="434" y="2768"/>
                    <a:pt x="901" y="1434"/>
                    <a:pt x="1701" y="333"/>
                  </a:cubicBezTo>
                  <a:cubicBezTo>
                    <a:pt x="1829" y="206"/>
                    <a:pt x="1703" y="0"/>
                    <a:pt x="15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872;p71">
              <a:extLst>
                <a:ext uri="{FF2B5EF4-FFF2-40B4-BE49-F238E27FC236}">
                  <a16:creationId xmlns:a16="http://schemas.microsoft.com/office/drawing/2014/main" id="{23DF5BCE-8DFC-1F05-8BD8-48ACAB235374}"/>
                </a:ext>
              </a:extLst>
            </p:cNvPr>
            <p:cNvSpPr/>
            <p:nvPr/>
          </p:nvSpPr>
          <p:spPr>
            <a:xfrm>
              <a:off x="3484862" y="2820643"/>
              <a:ext cx="74140" cy="49728"/>
            </a:xfrm>
            <a:custGeom>
              <a:avLst/>
              <a:gdLst/>
              <a:ahLst/>
              <a:cxnLst/>
              <a:rect l="l" t="t" r="r" b="b"/>
              <a:pathLst>
                <a:path w="2132" h="1430" extrusionOk="0">
                  <a:moveTo>
                    <a:pt x="212" y="0"/>
                  </a:moveTo>
                  <a:cubicBezTo>
                    <a:pt x="124" y="0"/>
                    <a:pt x="33" y="60"/>
                    <a:pt x="33" y="143"/>
                  </a:cubicBezTo>
                  <a:cubicBezTo>
                    <a:pt x="0" y="243"/>
                    <a:pt x="67" y="343"/>
                    <a:pt x="167" y="376"/>
                  </a:cubicBezTo>
                  <a:cubicBezTo>
                    <a:pt x="734" y="576"/>
                    <a:pt x="1301" y="910"/>
                    <a:pt x="1735" y="1377"/>
                  </a:cubicBezTo>
                  <a:cubicBezTo>
                    <a:pt x="1772" y="1414"/>
                    <a:pt x="1814" y="1430"/>
                    <a:pt x="1855" y="1430"/>
                  </a:cubicBezTo>
                  <a:cubicBezTo>
                    <a:pt x="1999" y="1430"/>
                    <a:pt x="2131" y="1239"/>
                    <a:pt x="2001" y="1110"/>
                  </a:cubicBezTo>
                  <a:cubicBezTo>
                    <a:pt x="1501" y="610"/>
                    <a:pt x="901" y="243"/>
                    <a:pt x="267" y="9"/>
                  </a:cubicBezTo>
                  <a:cubicBezTo>
                    <a:pt x="249" y="3"/>
                    <a:pt x="230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873;p71">
              <a:extLst>
                <a:ext uri="{FF2B5EF4-FFF2-40B4-BE49-F238E27FC236}">
                  <a16:creationId xmlns:a16="http://schemas.microsoft.com/office/drawing/2014/main" id="{ADED8ADD-7176-E415-CEE8-3D852D7F4258}"/>
                </a:ext>
              </a:extLst>
            </p:cNvPr>
            <p:cNvSpPr/>
            <p:nvPr/>
          </p:nvSpPr>
          <p:spPr>
            <a:xfrm>
              <a:off x="3420908" y="2815670"/>
              <a:ext cx="142925" cy="142334"/>
            </a:xfrm>
            <a:custGeom>
              <a:avLst/>
              <a:gdLst/>
              <a:ahLst/>
              <a:cxnLst/>
              <a:rect l="l" t="t" r="r" b="b"/>
              <a:pathLst>
                <a:path w="4110" h="4093" extrusionOk="0">
                  <a:moveTo>
                    <a:pt x="296" y="0"/>
                  </a:moveTo>
                  <a:cubicBezTo>
                    <a:pt x="127" y="0"/>
                    <a:pt x="1" y="269"/>
                    <a:pt x="205" y="386"/>
                  </a:cubicBezTo>
                  <a:cubicBezTo>
                    <a:pt x="1772" y="1086"/>
                    <a:pt x="3040" y="2387"/>
                    <a:pt x="3707" y="3988"/>
                  </a:cubicBezTo>
                  <a:cubicBezTo>
                    <a:pt x="3739" y="4062"/>
                    <a:pt x="3793" y="4092"/>
                    <a:pt x="3850" y="4092"/>
                  </a:cubicBezTo>
                  <a:cubicBezTo>
                    <a:pt x="3974" y="4092"/>
                    <a:pt x="4109" y="3948"/>
                    <a:pt x="4041" y="3788"/>
                  </a:cubicBezTo>
                  <a:cubicBezTo>
                    <a:pt x="3340" y="2154"/>
                    <a:pt x="2006" y="786"/>
                    <a:pt x="371" y="19"/>
                  </a:cubicBezTo>
                  <a:cubicBezTo>
                    <a:pt x="346" y="6"/>
                    <a:pt x="320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874;p71">
              <a:extLst>
                <a:ext uri="{FF2B5EF4-FFF2-40B4-BE49-F238E27FC236}">
                  <a16:creationId xmlns:a16="http://schemas.microsoft.com/office/drawing/2014/main" id="{81036D4E-F6DA-B9C7-7126-3699BEA3E124}"/>
                </a:ext>
              </a:extLst>
            </p:cNvPr>
            <p:cNvSpPr/>
            <p:nvPr/>
          </p:nvSpPr>
          <p:spPr>
            <a:xfrm>
              <a:off x="3564884" y="2975921"/>
              <a:ext cx="26707" cy="36514"/>
            </a:xfrm>
            <a:custGeom>
              <a:avLst/>
              <a:gdLst/>
              <a:ahLst/>
              <a:cxnLst/>
              <a:rect l="l" t="t" r="r" b="b"/>
              <a:pathLst>
                <a:path w="768" h="1050" extrusionOk="0">
                  <a:moveTo>
                    <a:pt x="199" y="1"/>
                  </a:moveTo>
                  <a:cubicBezTo>
                    <a:pt x="175" y="1"/>
                    <a:pt x="152" y="5"/>
                    <a:pt x="134" y="14"/>
                  </a:cubicBezTo>
                  <a:cubicBezTo>
                    <a:pt x="34" y="81"/>
                    <a:pt x="1" y="181"/>
                    <a:pt x="34" y="281"/>
                  </a:cubicBezTo>
                  <a:lnTo>
                    <a:pt x="368" y="948"/>
                  </a:lnTo>
                  <a:cubicBezTo>
                    <a:pt x="411" y="1013"/>
                    <a:pt x="482" y="1049"/>
                    <a:pt x="544" y="1049"/>
                  </a:cubicBezTo>
                  <a:cubicBezTo>
                    <a:pt x="579" y="1049"/>
                    <a:pt x="611" y="1038"/>
                    <a:pt x="634" y="1015"/>
                  </a:cubicBezTo>
                  <a:cubicBezTo>
                    <a:pt x="735" y="948"/>
                    <a:pt x="768" y="848"/>
                    <a:pt x="701" y="748"/>
                  </a:cubicBezTo>
                  <a:cubicBezTo>
                    <a:pt x="601" y="548"/>
                    <a:pt x="501" y="314"/>
                    <a:pt x="368" y="81"/>
                  </a:cubicBezTo>
                  <a:cubicBezTo>
                    <a:pt x="343" y="32"/>
                    <a:pt x="265" y="1"/>
                    <a:pt x="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875;p71">
              <a:extLst>
                <a:ext uri="{FF2B5EF4-FFF2-40B4-BE49-F238E27FC236}">
                  <a16:creationId xmlns:a16="http://schemas.microsoft.com/office/drawing/2014/main" id="{BABF7786-C421-38E6-4CA3-6C11423A7018}"/>
                </a:ext>
              </a:extLst>
            </p:cNvPr>
            <p:cNvSpPr/>
            <p:nvPr/>
          </p:nvSpPr>
          <p:spPr>
            <a:xfrm>
              <a:off x="3577647" y="2787326"/>
              <a:ext cx="140630" cy="293501"/>
            </a:xfrm>
            <a:custGeom>
              <a:avLst/>
              <a:gdLst/>
              <a:ahLst/>
              <a:cxnLst/>
              <a:rect l="l" t="t" r="r" b="b"/>
              <a:pathLst>
                <a:path w="4044" h="8440" extrusionOk="0">
                  <a:moveTo>
                    <a:pt x="3812" y="0"/>
                  </a:moveTo>
                  <a:cubicBezTo>
                    <a:pt x="3737" y="0"/>
                    <a:pt x="3663" y="40"/>
                    <a:pt x="3637" y="133"/>
                  </a:cubicBezTo>
                  <a:cubicBezTo>
                    <a:pt x="2803" y="2935"/>
                    <a:pt x="1" y="5137"/>
                    <a:pt x="368" y="8239"/>
                  </a:cubicBezTo>
                  <a:cubicBezTo>
                    <a:pt x="384" y="8372"/>
                    <a:pt x="484" y="8439"/>
                    <a:pt x="576" y="8439"/>
                  </a:cubicBezTo>
                  <a:cubicBezTo>
                    <a:pt x="668" y="8439"/>
                    <a:pt x="751" y="8372"/>
                    <a:pt x="734" y="8239"/>
                  </a:cubicBezTo>
                  <a:cubicBezTo>
                    <a:pt x="568" y="6738"/>
                    <a:pt x="1268" y="5304"/>
                    <a:pt x="2035" y="4036"/>
                  </a:cubicBezTo>
                  <a:cubicBezTo>
                    <a:pt x="2769" y="2835"/>
                    <a:pt x="3603" y="1634"/>
                    <a:pt x="4003" y="233"/>
                  </a:cubicBezTo>
                  <a:cubicBezTo>
                    <a:pt x="4044" y="93"/>
                    <a:pt x="3926" y="0"/>
                    <a:pt x="3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876;p71">
              <a:extLst>
                <a:ext uri="{FF2B5EF4-FFF2-40B4-BE49-F238E27FC236}">
                  <a16:creationId xmlns:a16="http://schemas.microsoft.com/office/drawing/2014/main" id="{32FE9488-95C8-6154-3433-58782E137964}"/>
                </a:ext>
              </a:extLst>
            </p:cNvPr>
            <p:cNvSpPr/>
            <p:nvPr/>
          </p:nvSpPr>
          <p:spPr>
            <a:xfrm>
              <a:off x="3659998" y="2818626"/>
              <a:ext cx="20935" cy="26707"/>
            </a:xfrm>
            <a:custGeom>
              <a:avLst/>
              <a:gdLst/>
              <a:ahLst/>
              <a:cxnLst/>
              <a:rect l="l" t="t" r="r" b="b"/>
              <a:pathLst>
                <a:path w="602" h="768" extrusionOk="0">
                  <a:moveTo>
                    <a:pt x="368" y="0"/>
                  </a:moveTo>
                  <a:cubicBezTo>
                    <a:pt x="301" y="0"/>
                    <a:pt x="268" y="34"/>
                    <a:pt x="234" y="100"/>
                  </a:cubicBezTo>
                  <a:cubicBezTo>
                    <a:pt x="168" y="234"/>
                    <a:pt x="101" y="334"/>
                    <a:pt x="34" y="467"/>
                  </a:cubicBezTo>
                  <a:cubicBezTo>
                    <a:pt x="1" y="534"/>
                    <a:pt x="1" y="567"/>
                    <a:pt x="1" y="634"/>
                  </a:cubicBezTo>
                  <a:cubicBezTo>
                    <a:pt x="1" y="668"/>
                    <a:pt x="68" y="701"/>
                    <a:pt x="101" y="734"/>
                  </a:cubicBezTo>
                  <a:cubicBezTo>
                    <a:pt x="134" y="768"/>
                    <a:pt x="201" y="768"/>
                    <a:pt x="234" y="768"/>
                  </a:cubicBezTo>
                  <a:cubicBezTo>
                    <a:pt x="301" y="734"/>
                    <a:pt x="335" y="701"/>
                    <a:pt x="368" y="668"/>
                  </a:cubicBezTo>
                  <a:cubicBezTo>
                    <a:pt x="435" y="534"/>
                    <a:pt x="501" y="401"/>
                    <a:pt x="568" y="267"/>
                  </a:cubicBezTo>
                  <a:cubicBezTo>
                    <a:pt x="601" y="234"/>
                    <a:pt x="601" y="167"/>
                    <a:pt x="601" y="134"/>
                  </a:cubicBezTo>
                  <a:cubicBezTo>
                    <a:pt x="568" y="100"/>
                    <a:pt x="535" y="34"/>
                    <a:pt x="501" y="34"/>
                  </a:cubicBezTo>
                  <a:cubicBezTo>
                    <a:pt x="468" y="0"/>
                    <a:pt x="401" y="0"/>
                    <a:pt x="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877;p71">
              <a:extLst>
                <a:ext uri="{FF2B5EF4-FFF2-40B4-BE49-F238E27FC236}">
                  <a16:creationId xmlns:a16="http://schemas.microsoft.com/office/drawing/2014/main" id="{FA1875F1-8705-BE8A-88FD-E5E95E81EF19}"/>
                </a:ext>
              </a:extLst>
            </p:cNvPr>
            <p:cNvSpPr/>
            <p:nvPr/>
          </p:nvSpPr>
          <p:spPr>
            <a:xfrm>
              <a:off x="3452485" y="2867835"/>
              <a:ext cx="124286" cy="197870"/>
            </a:xfrm>
            <a:custGeom>
              <a:avLst/>
              <a:gdLst/>
              <a:ahLst/>
              <a:cxnLst/>
              <a:rect l="l" t="t" r="r" b="b"/>
              <a:pathLst>
                <a:path w="3574" h="5690" extrusionOk="0">
                  <a:moveTo>
                    <a:pt x="278" y="1"/>
                  </a:moveTo>
                  <a:cubicBezTo>
                    <a:pt x="134" y="1"/>
                    <a:pt x="0" y="197"/>
                    <a:pt x="130" y="353"/>
                  </a:cubicBezTo>
                  <a:cubicBezTo>
                    <a:pt x="1465" y="1854"/>
                    <a:pt x="2499" y="3622"/>
                    <a:pt x="3166" y="5557"/>
                  </a:cubicBezTo>
                  <a:cubicBezTo>
                    <a:pt x="3192" y="5650"/>
                    <a:pt x="3266" y="5690"/>
                    <a:pt x="3342" y="5690"/>
                  </a:cubicBezTo>
                  <a:cubicBezTo>
                    <a:pt x="3456" y="5690"/>
                    <a:pt x="3573" y="5598"/>
                    <a:pt x="3533" y="5457"/>
                  </a:cubicBezTo>
                  <a:cubicBezTo>
                    <a:pt x="2832" y="3456"/>
                    <a:pt x="1765" y="1654"/>
                    <a:pt x="397" y="53"/>
                  </a:cubicBezTo>
                  <a:cubicBezTo>
                    <a:pt x="361" y="16"/>
                    <a:pt x="319" y="1"/>
                    <a:pt x="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878;p71">
              <a:extLst>
                <a:ext uri="{FF2B5EF4-FFF2-40B4-BE49-F238E27FC236}">
                  <a16:creationId xmlns:a16="http://schemas.microsoft.com/office/drawing/2014/main" id="{00B7825E-E517-FC59-6CDB-7FCF52A03678}"/>
                </a:ext>
              </a:extLst>
            </p:cNvPr>
            <p:cNvSpPr/>
            <p:nvPr/>
          </p:nvSpPr>
          <p:spPr>
            <a:xfrm>
              <a:off x="3407137" y="2833719"/>
              <a:ext cx="30185" cy="27855"/>
            </a:xfrm>
            <a:custGeom>
              <a:avLst/>
              <a:gdLst/>
              <a:ahLst/>
              <a:cxnLst/>
              <a:rect l="l" t="t" r="r" b="b"/>
              <a:pathLst>
                <a:path w="868" h="801" extrusionOk="0">
                  <a:moveTo>
                    <a:pt x="200" y="0"/>
                  </a:moveTo>
                  <a:cubicBezTo>
                    <a:pt x="167" y="0"/>
                    <a:pt x="100" y="0"/>
                    <a:pt x="67" y="33"/>
                  </a:cubicBezTo>
                  <a:cubicBezTo>
                    <a:pt x="33" y="67"/>
                    <a:pt x="0" y="133"/>
                    <a:pt x="0" y="167"/>
                  </a:cubicBezTo>
                  <a:cubicBezTo>
                    <a:pt x="33" y="234"/>
                    <a:pt x="33" y="267"/>
                    <a:pt x="67" y="300"/>
                  </a:cubicBezTo>
                  <a:cubicBezTo>
                    <a:pt x="234" y="467"/>
                    <a:pt x="367" y="600"/>
                    <a:pt x="534" y="734"/>
                  </a:cubicBezTo>
                  <a:cubicBezTo>
                    <a:pt x="567" y="767"/>
                    <a:pt x="601" y="801"/>
                    <a:pt x="667" y="801"/>
                  </a:cubicBezTo>
                  <a:cubicBezTo>
                    <a:pt x="701" y="801"/>
                    <a:pt x="767" y="767"/>
                    <a:pt x="801" y="734"/>
                  </a:cubicBezTo>
                  <a:cubicBezTo>
                    <a:pt x="834" y="701"/>
                    <a:pt x="867" y="634"/>
                    <a:pt x="867" y="600"/>
                  </a:cubicBezTo>
                  <a:cubicBezTo>
                    <a:pt x="867" y="534"/>
                    <a:pt x="834" y="500"/>
                    <a:pt x="801" y="467"/>
                  </a:cubicBezTo>
                  <a:cubicBezTo>
                    <a:pt x="634" y="334"/>
                    <a:pt x="500" y="167"/>
                    <a:pt x="334" y="33"/>
                  </a:cubicBezTo>
                  <a:cubicBezTo>
                    <a:pt x="300" y="0"/>
                    <a:pt x="267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879;p71">
              <a:extLst>
                <a:ext uri="{FF2B5EF4-FFF2-40B4-BE49-F238E27FC236}">
                  <a16:creationId xmlns:a16="http://schemas.microsoft.com/office/drawing/2014/main" id="{7B99ED96-87E6-E018-8BEB-CAE916C5072F}"/>
                </a:ext>
              </a:extLst>
            </p:cNvPr>
            <p:cNvSpPr/>
            <p:nvPr/>
          </p:nvSpPr>
          <p:spPr>
            <a:xfrm>
              <a:off x="3322455" y="2812853"/>
              <a:ext cx="76575" cy="23647"/>
            </a:xfrm>
            <a:custGeom>
              <a:avLst/>
              <a:gdLst/>
              <a:ahLst/>
              <a:cxnLst/>
              <a:rect l="l" t="t" r="r" b="b"/>
              <a:pathLst>
                <a:path w="2202" h="680" extrusionOk="0">
                  <a:moveTo>
                    <a:pt x="1209" y="0"/>
                  </a:moveTo>
                  <a:cubicBezTo>
                    <a:pt x="831" y="0"/>
                    <a:pt x="451" y="109"/>
                    <a:pt x="133" y="333"/>
                  </a:cubicBezTo>
                  <a:cubicBezTo>
                    <a:pt x="33" y="367"/>
                    <a:pt x="0" y="500"/>
                    <a:pt x="67" y="600"/>
                  </a:cubicBezTo>
                  <a:cubicBezTo>
                    <a:pt x="91" y="649"/>
                    <a:pt x="169" y="680"/>
                    <a:pt x="249" y="680"/>
                  </a:cubicBezTo>
                  <a:cubicBezTo>
                    <a:pt x="278" y="680"/>
                    <a:pt x="307" y="676"/>
                    <a:pt x="334" y="667"/>
                  </a:cubicBezTo>
                  <a:cubicBezTo>
                    <a:pt x="591" y="489"/>
                    <a:pt x="906" y="393"/>
                    <a:pt x="1225" y="393"/>
                  </a:cubicBezTo>
                  <a:cubicBezTo>
                    <a:pt x="1444" y="393"/>
                    <a:pt x="1664" y="438"/>
                    <a:pt x="1868" y="533"/>
                  </a:cubicBezTo>
                  <a:cubicBezTo>
                    <a:pt x="1895" y="542"/>
                    <a:pt x="1924" y="546"/>
                    <a:pt x="1953" y="546"/>
                  </a:cubicBezTo>
                  <a:cubicBezTo>
                    <a:pt x="2032" y="546"/>
                    <a:pt x="2110" y="515"/>
                    <a:pt x="2135" y="467"/>
                  </a:cubicBezTo>
                  <a:cubicBezTo>
                    <a:pt x="2202" y="367"/>
                    <a:pt x="2168" y="233"/>
                    <a:pt x="2068" y="200"/>
                  </a:cubicBezTo>
                  <a:cubicBezTo>
                    <a:pt x="1804" y="68"/>
                    <a:pt x="1507" y="0"/>
                    <a:pt x="1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880;p71">
              <a:extLst>
                <a:ext uri="{FF2B5EF4-FFF2-40B4-BE49-F238E27FC236}">
                  <a16:creationId xmlns:a16="http://schemas.microsoft.com/office/drawing/2014/main" id="{0E36AB52-0577-9D25-7CD3-7FC4DD8933B1}"/>
                </a:ext>
              </a:extLst>
            </p:cNvPr>
            <p:cNvSpPr/>
            <p:nvPr/>
          </p:nvSpPr>
          <p:spPr>
            <a:xfrm>
              <a:off x="3268482" y="2827076"/>
              <a:ext cx="43747" cy="191402"/>
            </a:xfrm>
            <a:custGeom>
              <a:avLst/>
              <a:gdLst/>
              <a:ahLst/>
              <a:cxnLst/>
              <a:rect l="l" t="t" r="r" b="b"/>
              <a:pathLst>
                <a:path w="1258" h="5504" extrusionOk="0">
                  <a:moveTo>
                    <a:pt x="1034" y="1"/>
                  </a:moveTo>
                  <a:cubicBezTo>
                    <a:pt x="956" y="1"/>
                    <a:pt x="879" y="48"/>
                    <a:pt x="852" y="158"/>
                  </a:cubicBezTo>
                  <a:cubicBezTo>
                    <a:pt x="418" y="1859"/>
                    <a:pt x="151" y="3593"/>
                    <a:pt x="18" y="5328"/>
                  </a:cubicBezTo>
                  <a:cubicBezTo>
                    <a:pt x="1" y="5445"/>
                    <a:pt x="84" y="5503"/>
                    <a:pt x="176" y="5503"/>
                  </a:cubicBezTo>
                  <a:cubicBezTo>
                    <a:pt x="268" y="5503"/>
                    <a:pt x="368" y="5445"/>
                    <a:pt x="385" y="5328"/>
                  </a:cubicBezTo>
                  <a:cubicBezTo>
                    <a:pt x="551" y="3627"/>
                    <a:pt x="818" y="1926"/>
                    <a:pt x="1218" y="258"/>
                  </a:cubicBezTo>
                  <a:cubicBezTo>
                    <a:pt x="1258" y="100"/>
                    <a:pt x="1146" y="1"/>
                    <a:pt x="10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881;p71">
              <a:extLst>
                <a:ext uri="{FF2B5EF4-FFF2-40B4-BE49-F238E27FC236}">
                  <a16:creationId xmlns:a16="http://schemas.microsoft.com/office/drawing/2014/main" id="{32964C6C-1214-5168-5842-CD0A1559C1E8}"/>
                </a:ext>
              </a:extLst>
            </p:cNvPr>
            <p:cNvSpPr/>
            <p:nvPr/>
          </p:nvSpPr>
          <p:spPr>
            <a:xfrm>
              <a:off x="3340991" y="2967992"/>
              <a:ext cx="54840" cy="245720"/>
            </a:xfrm>
            <a:custGeom>
              <a:avLst/>
              <a:gdLst/>
              <a:ahLst/>
              <a:cxnLst/>
              <a:rect l="l" t="t" r="r" b="b"/>
              <a:pathLst>
                <a:path w="1577" h="7066" extrusionOk="0">
                  <a:moveTo>
                    <a:pt x="247" y="0"/>
                  </a:moveTo>
                  <a:cubicBezTo>
                    <a:pt x="151" y="0"/>
                    <a:pt x="51" y="58"/>
                    <a:pt x="34" y="175"/>
                  </a:cubicBezTo>
                  <a:cubicBezTo>
                    <a:pt x="1" y="1510"/>
                    <a:pt x="67" y="2844"/>
                    <a:pt x="234" y="4145"/>
                  </a:cubicBezTo>
                  <a:cubicBezTo>
                    <a:pt x="301" y="4745"/>
                    <a:pt x="334" y="5346"/>
                    <a:pt x="468" y="5913"/>
                  </a:cubicBezTo>
                  <a:cubicBezTo>
                    <a:pt x="601" y="6346"/>
                    <a:pt x="801" y="6780"/>
                    <a:pt x="1202" y="7047"/>
                  </a:cubicBezTo>
                  <a:cubicBezTo>
                    <a:pt x="1232" y="7060"/>
                    <a:pt x="1260" y="7065"/>
                    <a:pt x="1287" y="7065"/>
                  </a:cubicBezTo>
                  <a:cubicBezTo>
                    <a:pt x="1472" y="7065"/>
                    <a:pt x="1576" y="6801"/>
                    <a:pt x="1402" y="6713"/>
                  </a:cubicBezTo>
                  <a:cubicBezTo>
                    <a:pt x="1001" y="6446"/>
                    <a:pt x="868" y="5979"/>
                    <a:pt x="801" y="5579"/>
                  </a:cubicBezTo>
                  <a:cubicBezTo>
                    <a:pt x="701" y="4979"/>
                    <a:pt x="635" y="4378"/>
                    <a:pt x="568" y="3778"/>
                  </a:cubicBezTo>
                  <a:cubicBezTo>
                    <a:pt x="434" y="2577"/>
                    <a:pt x="401" y="1376"/>
                    <a:pt x="434" y="175"/>
                  </a:cubicBezTo>
                  <a:cubicBezTo>
                    <a:pt x="434" y="58"/>
                    <a:pt x="343" y="0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82;p71">
              <a:extLst>
                <a:ext uri="{FF2B5EF4-FFF2-40B4-BE49-F238E27FC236}">
                  <a16:creationId xmlns:a16="http://schemas.microsoft.com/office/drawing/2014/main" id="{ADD93EF8-2175-E7BD-C08D-D312E231345A}"/>
                </a:ext>
              </a:extLst>
            </p:cNvPr>
            <p:cNvSpPr/>
            <p:nvPr/>
          </p:nvSpPr>
          <p:spPr>
            <a:xfrm>
              <a:off x="3360675" y="2862792"/>
              <a:ext cx="149950" cy="165807"/>
            </a:xfrm>
            <a:custGeom>
              <a:avLst/>
              <a:gdLst/>
              <a:ahLst/>
              <a:cxnLst/>
              <a:rect l="l" t="t" r="r" b="b"/>
              <a:pathLst>
                <a:path w="4312" h="4768" extrusionOk="0">
                  <a:moveTo>
                    <a:pt x="262" y="0"/>
                  </a:moveTo>
                  <a:cubicBezTo>
                    <a:pt x="91" y="0"/>
                    <a:pt x="1" y="253"/>
                    <a:pt x="169" y="365"/>
                  </a:cubicBezTo>
                  <a:cubicBezTo>
                    <a:pt x="1870" y="1299"/>
                    <a:pt x="3204" y="2833"/>
                    <a:pt x="3905" y="4635"/>
                  </a:cubicBezTo>
                  <a:cubicBezTo>
                    <a:pt x="3931" y="4727"/>
                    <a:pt x="4005" y="4767"/>
                    <a:pt x="4080" y="4767"/>
                  </a:cubicBezTo>
                  <a:cubicBezTo>
                    <a:pt x="4194" y="4767"/>
                    <a:pt x="4312" y="4675"/>
                    <a:pt x="4272" y="4535"/>
                  </a:cubicBezTo>
                  <a:cubicBezTo>
                    <a:pt x="3538" y="2633"/>
                    <a:pt x="2170" y="999"/>
                    <a:pt x="369" y="31"/>
                  </a:cubicBezTo>
                  <a:cubicBezTo>
                    <a:pt x="331" y="10"/>
                    <a:pt x="295" y="0"/>
                    <a:pt x="2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83;p71">
              <a:extLst>
                <a:ext uri="{FF2B5EF4-FFF2-40B4-BE49-F238E27FC236}">
                  <a16:creationId xmlns:a16="http://schemas.microsoft.com/office/drawing/2014/main" id="{2DC5EAA4-4EBB-1B6E-4733-47F80B10C0FA}"/>
                </a:ext>
              </a:extLst>
            </p:cNvPr>
            <p:cNvSpPr/>
            <p:nvPr/>
          </p:nvSpPr>
          <p:spPr>
            <a:xfrm>
              <a:off x="3515014" y="3035841"/>
              <a:ext cx="20900" cy="25281"/>
            </a:xfrm>
            <a:custGeom>
              <a:avLst/>
              <a:gdLst/>
              <a:ahLst/>
              <a:cxnLst/>
              <a:rect l="l" t="t" r="r" b="b"/>
              <a:pathLst>
                <a:path w="601" h="727" extrusionOk="0">
                  <a:moveTo>
                    <a:pt x="167" y="0"/>
                  </a:moveTo>
                  <a:cubicBezTo>
                    <a:pt x="142" y="0"/>
                    <a:pt x="117" y="9"/>
                    <a:pt x="100" y="26"/>
                  </a:cubicBezTo>
                  <a:cubicBezTo>
                    <a:pt x="34" y="59"/>
                    <a:pt x="0" y="92"/>
                    <a:pt x="0" y="159"/>
                  </a:cubicBezTo>
                  <a:cubicBezTo>
                    <a:pt x="0" y="192"/>
                    <a:pt x="0" y="259"/>
                    <a:pt x="34" y="292"/>
                  </a:cubicBezTo>
                  <a:cubicBezTo>
                    <a:pt x="100" y="392"/>
                    <a:pt x="167" y="526"/>
                    <a:pt x="234" y="626"/>
                  </a:cubicBezTo>
                  <a:cubicBezTo>
                    <a:pt x="267" y="659"/>
                    <a:pt x="301" y="693"/>
                    <a:pt x="334" y="726"/>
                  </a:cubicBezTo>
                  <a:cubicBezTo>
                    <a:pt x="401" y="726"/>
                    <a:pt x="434" y="726"/>
                    <a:pt x="501" y="693"/>
                  </a:cubicBezTo>
                  <a:cubicBezTo>
                    <a:pt x="534" y="659"/>
                    <a:pt x="567" y="626"/>
                    <a:pt x="567" y="593"/>
                  </a:cubicBezTo>
                  <a:cubicBezTo>
                    <a:pt x="601" y="526"/>
                    <a:pt x="601" y="493"/>
                    <a:pt x="567" y="426"/>
                  </a:cubicBezTo>
                  <a:cubicBezTo>
                    <a:pt x="501" y="326"/>
                    <a:pt x="434" y="226"/>
                    <a:pt x="367" y="92"/>
                  </a:cubicBezTo>
                  <a:cubicBezTo>
                    <a:pt x="334" y="59"/>
                    <a:pt x="301" y="26"/>
                    <a:pt x="234" y="26"/>
                  </a:cubicBezTo>
                  <a:cubicBezTo>
                    <a:pt x="217" y="9"/>
                    <a:pt x="192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84;p71">
              <a:extLst>
                <a:ext uri="{FF2B5EF4-FFF2-40B4-BE49-F238E27FC236}">
                  <a16:creationId xmlns:a16="http://schemas.microsoft.com/office/drawing/2014/main" id="{1E87EE69-E40F-07AE-D924-A187A3CA7F6C}"/>
                </a:ext>
              </a:extLst>
            </p:cNvPr>
            <p:cNvSpPr/>
            <p:nvPr/>
          </p:nvSpPr>
          <p:spPr>
            <a:xfrm>
              <a:off x="3675369" y="2749385"/>
              <a:ext cx="103004" cy="222525"/>
            </a:xfrm>
            <a:custGeom>
              <a:avLst/>
              <a:gdLst/>
              <a:ahLst/>
              <a:cxnLst/>
              <a:rect l="l" t="t" r="r" b="b"/>
              <a:pathLst>
                <a:path w="2962" h="6399" extrusionOk="0">
                  <a:moveTo>
                    <a:pt x="2064" y="1"/>
                  </a:moveTo>
                  <a:cubicBezTo>
                    <a:pt x="1931" y="1"/>
                    <a:pt x="1802" y="130"/>
                    <a:pt x="1894" y="290"/>
                  </a:cubicBezTo>
                  <a:cubicBezTo>
                    <a:pt x="2961" y="2358"/>
                    <a:pt x="1360" y="4493"/>
                    <a:pt x="126" y="6061"/>
                  </a:cubicBezTo>
                  <a:cubicBezTo>
                    <a:pt x="1" y="6211"/>
                    <a:pt x="120" y="6399"/>
                    <a:pt x="257" y="6399"/>
                  </a:cubicBezTo>
                  <a:cubicBezTo>
                    <a:pt x="303" y="6399"/>
                    <a:pt x="351" y="6378"/>
                    <a:pt x="393" y="6328"/>
                  </a:cubicBezTo>
                  <a:cubicBezTo>
                    <a:pt x="1127" y="5394"/>
                    <a:pt x="1894" y="4460"/>
                    <a:pt x="2294" y="3326"/>
                  </a:cubicBezTo>
                  <a:cubicBezTo>
                    <a:pt x="2695" y="2292"/>
                    <a:pt x="2728" y="1091"/>
                    <a:pt x="2228" y="90"/>
                  </a:cubicBezTo>
                  <a:cubicBezTo>
                    <a:pt x="2186" y="27"/>
                    <a:pt x="2125" y="1"/>
                    <a:pt x="2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885;p71">
              <a:extLst>
                <a:ext uri="{FF2B5EF4-FFF2-40B4-BE49-F238E27FC236}">
                  <a16:creationId xmlns:a16="http://schemas.microsoft.com/office/drawing/2014/main" id="{99E3542B-D2E4-DEE3-A74E-E59359630D45}"/>
                </a:ext>
              </a:extLst>
            </p:cNvPr>
            <p:cNvSpPr/>
            <p:nvPr/>
          </p:nvSpPr>
          <p:spPr>
            <a:xfrm>
              <a:off x="3619414" y="2880702"/>
              <a:ext cx="92641" cy="262725"/>
            </a:xfrm>
            <a:custGeom>
              <a:avLst/>
              <a:gdLst/>
              <a:ahLst/>
              <a:cxnLst/>
              <a:rect l="l" t="t" r="r" b="b"/>
              <a:pathLst>
                <a:path w="2664" h="7555" extrusionOk="0">
                  <a:moveTo>
                    <a:pt x="2387" y="0"/>
                  </a:moveTo>
                  <a:cubicBezTo>
                    <a:pt x="2331" y="0"/>
                    <a:pt x="2274" y="25"/>
                    <a:pt x="2235" y="83"/>
                  </a:cubicBezTo>
                  <a:cubicBezTo>
                    <a:pt x="668" y="2185"/>
                    <a:pt x="0" y="4820"/>
                    <a:pt x="334" y="7422"/>
                  </a:cubicBezTo>
                  <a:cubicBezTo>
                    <a:pt x="347" y="7515"/>
                    <a:pt x="413" y="7555"/>
                    <a:pt x="486" y="7555"/>
                  </a:cubicBezTo>
                  <a:cubicBezTo>
                    <a:pt x="596" y="7555"/>
                    <a:pt x="721" y="7463"/>
                    <a:pt x="701" y="7322"/>
                  </a:cubicBezTo>
                  <a:cubicBezTo>
                    <a:pt x="367" y="4820"/>
                    <a:pt x="1068" y="2285"/>
                    <a:pt x="2569" y="284"/>
                  </a:cubicBezTo>
                  <a:cubicBezTo>
                    <a:pt x="2663" y="142"/>
                    <a:pt x="2524" y="0"/>
                    <a:pt x="2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886;p71">
              <a:extLst>
                <a:ext uri="{FF2B5EF4-FFF2-40B4-BE49-F238E27FC236}">
                  <a16:creationId xmlns:a16="http://schemas.microsoft.com/office/drawing/2014/main" id="{E7702F32-0A54-B320-0AA0-3C846F970D70}"/>
                </a:ext>
              </a:extLst>
            </p:cNvPr>
            <p:cNvSpPr/>
            <p:nvPr/>
          </p:nvSpPr>
          <p:spPr>
            <a:xfrm>
              <a:off x="3570691" y="3079347"/>
              <a:ext cx="20900" cy="36583"/>
            </a:xfrm>
            <a:custGeom>
              <a:avLst/>
              <a:gdLst/>
              <a:ahLst/>
              <a:cxnLst/>
              <a:rect l="l" t="t" r="r" b="b"/>
              <a:pathLst>
                <a:path w="601" h="1052" extrusionOk="0">
                  <a:moveTo>
                    <a:pt x="223" y="0"/>
                  </a:moveTo>
                  <a:cubicBezTo>
                    <a:pt x="204" y="0"/>
                    <a:pt x="185" y="3"/>
                    <a:pt x="167" y="9"/>
                  </a:cubicBezTo>
                  <a:cubicBezTo>
                    <a:pt x="67" y="42"/>
                    <a:pt x="0" y="142"/>
                    <a:pt x="34" y="242"/>
                  </a:cubicBezTo>
                  <a:lnTo>
                    <a:pt x="201" y="909"/>
                  </a:lnTo>
                  <a:cubicBezTo>
                    <a:pt x="201" y="992"/>
                    <a:pt x="291" y="1051"/>
                    <a:pt x="379" y="1051"/>
                  </a:cubicBezTo>
                  <a:cubicBezTo>
                    <a:pt x="398" y="1051"/>
                    <a:pt x="416" y="1049"/>
                    <a:pt x="434" y="1043"/>
                  </a:cubicBezTo>
                  <a:cubicBezTo>
                    <a:pt x="534" y="1009"/>
                    <a:pt x="601" y="909"/>
                    <a:pt x="568" y="809"/>
                  </a:cubicBezTo>
                  <a:cubicBezTo>
                    <a:pt x="501" y="576"/>
                    <a:pt x="467" y="376"/>
                    <a:pt x="401" y="142"/>
                  </a:cubicBezTo>
                  <a:cubicBezTo>
                    <a:pt x="401" y="60"/>
                    <a:pt x="310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887;p71">
              <a:extLst>
                <a:ext uri="{FF2B5EF4-FFF2-40B4-BE49-F238E27FC236}">
                  <a16:creationId xmlns:a16="http://schemas.microsoft.com/office/drawing/2014/main" id="{F9E7EE86-0437-E009-A1BE-7FCF06897B4F}"/>
                </a:ext>
              </a:extLst>
            </p:cNvPr>
            <p:cNvSpPr/>
            <p:nvPr/>
          </p:nvSpPr>
          <p:spPr>
            <a:xfrm>
              <a:off x="3533515" y="3069053"/>
              <a:ext cx="55814" cy="88502"/>
            </a:xfrm>
            <a:custGeom>
              <a:avLst/>
              <a:gdLst/>
              <a:ahLst/>
              <a:cxnLst/>
              <a:rect l="l" t="t" r="r" b="b"/>
              <a:pathLst>
                <a:path w="1605" h="2545" extrusionOk="0">
                  <a:moveTo>
                    <a:pt x="259" y="1"/>
                  </a:moveTo>
                  <a:cubicBezTo>
                    <a:pt x="135" y="1"/>
                    <a:pt x="0" y="145"/>
                    <a:pt x="69" y="305"/>
                  </a:cubicBezTo>
                  <a:cubicBezTo>
                    <a:pt x="436" y="1005"/>
                    <a:pt x="836" y="1739"/>
                    <a:pt x="1203" y="2440"/>
                  </a:cubicBezTo>
                  <a:cubicBezTo>
                    <a:pt x="1235" y="2514"/>
                    <a:pt x="1291" y="2545"/>
                    <a:pt x="1349" y="2545"/>
                  </a:cubicBezTo>
                  <a:cubicBezTo>
                    <a:pt x="1472" y="2545"/>
                    <a:pt x="1604" y="2409"/>
                    <a:pt x="1536" y="2273"/>
                  </a:cubicBezTo>
                  <a:cubicBezTo>
                    <a:pt x="1170" y="1539"/>
                    <a:pt x="769" y="838"/>
                    <a:pt x="402" y="105"/>
                  </a:cubicBezTo>
                  <a:cubicBezTo>
                    <a:pt x="371" y="31"/>
                    <a:pt x="316" y="1"/>
                    <a:pt x="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888;p71">
              <a:extLst>
                <a:ext uri="{FF2B5EF4-FFF2-40B4-BE49-F238E27FC236}">
                  <a16:creationId xmlns:a16="http://schemas.microsoft.com/office/drawing/2014/main" id="{CA6A2CD3-456E-5F5D-40F9-474BAF6CBA1E}"/>
                </a:ext>
              </a:extLst>
            </p:cNvPr>
            <p:cNvSpPr/>
            <p:nvPr/>
          </p:nvSpPr>
          <p:spPr>
            <a:xfrm>
              <a:off x="3598548" y="3112976"/>
              <a:ext cx="18570" cy="40930"/>
            </a:xfrm>
            <a:custGeom>
              <a:avLst/>
              <a:gdLst/>
              <a:ahLst/>
              <a:cxnLst/>
              <a:rect l="l" t="t" r="r" b="b"/>
              <a:pathLst>
                <a:path w="534" h="1177" extrusionOk="0">
                  <a:moveTo>
                    <a:pt x="189" y="0"/>
                  </a:moveTo>
                  <a:cubicBezTo>
                    <a:pt x="170" y="0"/>
                    <a:pt x="151" y="3"/>
                    <a:pt x="133" y="9"/>
                  </a:cubicBezTo>
                  <a:cubicBezTo>
                    <a:pt x="33" y="42"/>
                    <a:pt x="0" y="143"/>
                    <a:pt x="0" y="243"/>
                  </a:cubicBezTo>
                  <a:cubicBezTo>
                    <a:pt x="33" y="509"/>
                    <a:pt x="100" y="776"/>
                    <a:pt x="133" y="1010"/>
                  </a:cubicBezTo>
                  <a:cubicBezTo>
                    <a:pt x="133" y="1110"/>
                    <a:pt x="267" y="1177"/>
                    <a:pt x="367" y="1177"/>
                  </a:cubicBezTo>
                  <a:cubicBezTo>
                    <a:pt x="467" y="1143"/>
                    <a:pt x="534" y="1043"/>
                    <a:pt x="500" y="943"/>
                  </a:cubicBezTo>
                  <a:cubicBezTo>
                    <a:pt x="467" y="676"/>
                    <a:pt x="434" y="409"/>
                    <a:pt x="367" y="143"/>
                  </a:cubicBezTo>
                  <a:cubicBezTo>
                    <a:pt x="367" y="60"/>
                    <a:pt x="277" y="0"/>
                    <a:pt x="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889;p71">
              <a:extLst>
                <a:ext uri="{FF2B5EF4-FFF2-40B4-BE49-F238E27FC236}">
                  <a16:creationId xmlns:a16="http://schemas.microsoft.com/office/drawing/2014/main" id="{856ED61D-814E-56D5-09B7-D2CF189F64C6}"/>
                </a:ext>
              </a:extLst>
            </p:cNvPr>
            <p:cNvSpPr/>
            <p:nvPr/>
          </p:nvSpPr>
          <p:spPr>
            <a:xfrm>
              <a:off x="3488271" y="3066793"/>
              <a:ext cx="71080" cy="112601"/>
            </a:xfrm>
            <a:custGeom>
              <a:avLst/>
              <a:gdLst/>
              <a:ahLst/>
              <a:cxnLst/>
              <a:rect l="l" t="t" r="r" b="b"/>
              <a:pathLst>
                <a:path w="2044" h="3238" extrusionOk="0">
                  <a:moveTo>
                    <a:pt x="301" y="0"/>
                  </a:moveTo>
                  <a:cubicBezTo>
                    <a:pt x="150" y="0"/>
                    <a:pt x="0" y="201"/>
                    <a:pt x="136" y="336"/>
                  </a:cubicBezTo>
                  <a:cubicBezTo>
                    <a:pt x="969" y="1037"/>
                    <a:pt x="1503" y="2038"/>
                    <a:pt x="1637" y="3105"/>
                  </a:cubicBezTo>
                  <a:cubicBezTo>
                    <a:pt x="1650" y="3198"/>
                    <a:pt x="1721" y="3238"/>
                    <a:pt x="1798" y="3238"/>
                  </a:cubicBezTo>
                  <a:cubicBezTo>
                    <a:pt x="1914" y="3238"/>
                    <a:pt x="2044" y="3146"/>
                    <a:pt x="2004" y="3005"/>
                  </a:cubicBezTo>
                  <a:cubicBezTo>
                    <a:pt x="1837" y="1871"/>
                    <a:pt x="1270" y="803"/>
                    <a:pt x="402" y="36"/>
                  </a:cubicBezTo>
                  <a:cubicBezTo>
                    <a:pt x="371" y="11"/>
                    <a:pt x="336" y="0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890;p71">
              <a:extLst>
                <a:ext uri="{FF2B5EF4-FFF2-40B4-BE49-F238E27FC236}">
                  <a16:creationId xmlns:a16="http://schemas.microsoft.com/office/drawing/2014/main" id="{61C4565C-C582-6168-20E2-0808713B9C6E}"/>
                </a:ext>
              </a:extLst>
            </p:cNvPr>
            <p:cNvSpPr/>
            <p:nvPr/>
          </p:nvSpPr>
          <p:spPr>
            <a:xfrm>
              <a:off x="3440070" y="3011219"/>
              <a:ext cx="89754" cy="177631"/>
            </a:xfrm>
            <a:custGeom>
              <a:avLst/>
              <a:gdLst/>
              <a:ahLst/>
              <a:cxnLst/>
              <a:rect l="l" t="t" r="r" b="b"/>
              <a:pathLst>
                <a:path w="2581" h="5108" extrusionOk="0">
                  <a:moveTo>
                    <a:pt x="257" y="0"/>
                  </a:moveTo>
                  <a:cubicBezTo>
                    <a:pt x="138" y="0"/>
                    <a:pt x="0" y="92"/>
                    <a:pt x="20" y="233"/>
                  </a:cubicBezTo>
                  <a:cubicBezTo>
                    <a:pt x="287" y="2001"/>
                    <a:pt x="1055" y="3669"/>
                    <a:pt x="2189" y="5037"/>
                  </a:cubicBezTo>
                  <a:cubicBezTo>
                    <a:pt x="2230" y="5087"/>
                    <a:pt x="2278" y="5107"/>
                    <a:pt x="2324" y="5107"/>
                  </a:cubicBezTo>
                  <a:cubicBezTo>
                    <a:pt x="2462" y="5107"/>
                    <a:pt x="2581" y="4920"/>
                    <a:pt x="2456" y="4770"/>
                  </a:cubicBezTo>
                  <a:cubicBezTo>
                    <a:pt x="1355" y="3469"/>
                    <a:pt x="654" y="1834"/>
                    <a:pt x="421" y="133"/>
                  </a:cubicBezTo>
                  <a:cubicBezTo>
                    <a:pt x="408" y="40"/>
                    <a:pt x="336" y="0"/>
                    <a:pt x="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891;p71">
              <a:extLst>
                <a:ext uri="{FF2B5EF4-FFF2-40B4-BE49-F238E27FC236}">
                  <a16:creationId xmlns:a16="http://schemas.microsoft.com/office/drawing/2014/main" id="{21144E95-3412-EC3E-19E5-1FA8129AABD8}"/>
                </a:ext>
              </a:extLst>
            </p:cNvPr>
            <p:cNvSpPr/>
            <p:nvPr/>
          </p:nvSpPr>
          <p:spPr>
            <a:xfrm>
              <a:off x="3394826" y="2982216"/>
              <a:ext cx="109646" cy="206007"/>
            </a:xfrm>
            <a:custGeom>
              <a:avLst/>
              <a:gdLst/>
              <a:ahLst/>
              <a:cxnLst/>
              <a:rect l="l" t="t" r="r" b="b"/>
              <a:pathLst>
                <a:path w="3153" h="5924" extrusionOk="0">
                  <a:moveTo>
                    <a:pt x="236" y="0"/>
                  </a:moveTo>
                  <a:cubicBezTo>
                    <a:pt x="126" y="0"/>
                    <a:pt x="0" y="93"/>
                    <a:pt x="21" y="233"/>
                  </a:cubicBezTo>
                  <a:cubicBezTo>
                    <a:pt x="321" y="2368"/>
                    <a:pt x="1288" y="4336"/>
                    <a:pt x="2756" y="5871"/>
                  </a:cubicBezTo>
                  <a:cubicBezTo>
                    <a:pt x="2793" y="5908"/>
                    <a:pt x="2835" y="5923"/>
                    <a:pt x="2876" y="5923"/>
                  </a:cubicBezTo>
                  <a:cubicBezTo>
                    <a:pt x="3020" y="5923"/>
                    <a:pt x="3152" y="5733"/>
                    <a:pt x="3023" y="5604"/>
                  </a:cubicBezTo>
                  <a:cubicBezTo>
                    <a:pt x="1588" y="4103"/>
                    <a:pt x="688" y="2201"/>
                    <a:pt x="387" y="133"/>
                  </a:cubicBezTo>
                  <a:cubicBezTo>
                    <a:pt x="374" y="40"/>
                    <a:pt x="308" y="0"/>
                    <a:pt x="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892;p71">
              <a:extLst>
                <a:ext uri="{FF2B5EF4-FFF2-40B4-BE49-F238E27FC236}">
                  <a16:creationId xmlns:a16="http://schemas.microsoft.com/office/drawing/2014/main" id="{9E480721-7C92-6722-7DE8-44FEB5766792}"/>
                </a:ext>
              </a:extLst>
            </p:cNvPr>
            <p:cNvSpPr/>
            <p:nvPr/>
          </p:nvSpPr>
          <p:spPr>
            <a:xfrm>
              <a:off x="3714667" y="2722050"/>
              <a:ext cx="111419" cy="46112"/>
            </a:xfrm>
            <a:custGeom>
              <a:avLst/>
              <a:gdLst/>
              <a:ahLst/>
              <a:cxnLst/>
              <a:rect l="l" t="t" r="r" b="b"/>
              <a:pathLst>
                <a:path w="3204" h="1326" extrusionOk="0">
                  <a:moveTo>
                    <a:pt x="1423" y="1"/>
                  </a:moveTo>
                  <a:cubicBezTo>
                    <a:pt x="953" y="1"/>
                    <a:pt x="500" y="192"/>
                    <a:pt x="130" y="509"/>
                  </a:cubicBezTo>
                  <a:cubicBezTo>
                    <a:pt x="1" y="639"/>
                    <a:pt x="133" y="829"/>
                    <a:pt x="277" y="829"/>
                  </a:cubicBezTo>
                  <a:cubicBezTo>
                    <a:pt x="318" y="829"/>
                    <a:pt x="360" y="813"/>
                    <a:pt x="397" y="776"/>
                  </a:cubicBezTo>
                  <a:cubicBezTo>
                    <a:pt x="692" y="535"/>
                    <a:pt x="1072" y="380"/>
                    <a:pt x="1452" y="380"/>
                  </a:cubicBezTo>
                  <a:cubicBezTo>
                    <a:pt x="1546" y="380"/>
                    <a:pt x="1639" y="389"/>
                    <a:pt x="1731" y="409"/>
                  </a:cubicBezTo>
                  <a:cubicBezTo>
                    <a:pt x="2198" y="509"/>
                    <a:pt x="2565" y="809"/>
                    <a:pt x="2799" y="1243"/>
                  </a:cubicBezTo>
                  <a:cubicBezTo>
                    <a:pt x="2828" y="1302"/>
                    <a:pt x="2877" y="1326"/>
                    <a:pt x="2930" y="1326"/>
                  </a:cubicBezTo>
                  <a:cubicBezTo>
                    <a:pt x="3057" y="1326"/>
                    <a:pt x="3203" y="1184"/>
                    <a:pt x="3132" y="1043"/>
                  </a:cubicBezTo>
                  <a:cubicBezTo>
                    <a:pt x="2865" y="542"/>
                    <a:pt x="2365" y="142"/>
                    <a:pt x="1798" y="42"/>
                  </a:cubicBezTo>
                  <a:cubicBezTo>
                    <a:pt x="1673" y="14"/>
                    <a:pt x="1547" y="1"/>
                    <a:pt x="1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893;p71">
              <a:extLst>
                <a:ext uri="{FF2B5EF4-FFF2-40B4-BE49-F238E27FC236}">
                  <a16:creationId xmlns:a16="http://schemas.microsoft.com/office/drawing/2014/main" id="{A9E9A380-B015-A296-7B45-015FE86A0FB6}"/>
                </a:ext>
              </a:extLst>
            </p:cNvPr>
            <p:cNvSpPr/>
            <p:nvPr/>
          </p:nvSpPr>
          <p:spPr>
            <a:xfrm>
              <a:off x="3764432" y="2747855"/>
              <a:ext cx="32515" cy="19161"/>
            </a:xfrm>
            <a:custGeom>
              <a:avLst/>
              <a:gdLst/>
              <a:ahLst/>
              <a:cxnLst/>
              <a:rect l="l" t="t" r="r" b="b"/>
              <a:pathLst>
                <a:path w="935" h="551" extrusionOk="0">
                  <a:moveTo>
                    <a:pt x="167" y="1"/>
                  </a:moveTo>
                  <a:cubicBezTo>
                    <a:pt x="134" y="1"/>
                    <a:pt x="67" y="67"/>
                    <a:pt x="33" y="101"/>
                  </a:cubicBezTo>
                  <a:cubicBezTo>
                    <a:pt x="33" y="134"/>
                    <a:pt x="0" y="201"/>
                    <a:pt x="33" y="234"/>
                  </a:cubicBezTo>
                  <a:cubicBezTo>
                    <a:pt x="33" y="301"/>
                    <a:pt x="67" y="334"/>
                    <a:pt x="134" y="367"/>
                  </a:cubicBezTo>
                  <a:lnTo>
                    <a:pt x="167" y="367"/>
                  </a:lnTo>
                  <a:cubicBezTo>
                    <a:pt x="184" y="384"/>
                    <a:pt x="200" y="393"/>
                    <a:pt x="217" y="393"/>
                  </a:cubicBezTo>
                  <a:cubicBezTo>
                    <a:pt x="234" y="393"/>
                    <a:pt x="250" y="384"/>
                    <a:pt x="267" y="367"/>
                  </a:cubicBezTo>
                  <a:lnTo>
                    <a:pt x="334" y="367"/>
                  </a:lnTo>
                  <a:cubicBezTo>
                    <a:pt x="367" y="401"/>
                    <a:pt x="400" y="401"/>
                    <a:pt x="434" y="401"/>
                  </a:cubicBezTo>
                  <a:cubicBezTo>
                    <a:pt x="467" y="434"/>
                    <a:pt x="500" y="434"/>
                    <a:pt x="534" y="468"/>
                  </a:cubicBezTo>
                  <a:cubicBezTo>
                    <a:pt x="567" y="468"/>
                    <a:pt x="567" y="501"/>
                    <a:pt x="567" y="501"/>
                  </a:cubicBezTo>
                  <a:cubicBezTo>
                    <a:pt x="601" y="534"/>
                    <a:pt x="651" y="551"/>
                    <a:pt x="701" y="551"/>
                  </a:cubicBezTo>
                  <a:cubicBezTo>
                    <a:pt x="751" y="551"/>
                    <a:pt x="801" y="534"/>
                    <a:pt x="834" y="501"/>
                  </a:cubicBezTo>
                  <a:cubicBezTo>
                    <a:pt x="934" y="434"/>
                    <a:pt x="934" y="301"/>
                    <a:pt x="834" y="234"/>
                  </a:cubicBezTo>
                  <a:cubicBezTo>
                    <a:pt x="767" y="134"/>
                    <a:pt x="667" y="67"/>
                    <a:pt x="534" y="34"/>
                  </a:cubicBezTo>
                  <a:cubicBezTo>
                    <a:pt x="400" y="1"/>
                    <a:pt x="300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894;p71">
              <a:extLst>
                <a:ext uri="{FF2B5EF4-FFF2-40B4-BE49-F238E27FC236}">
                  <a16:creationId xmlns:a16="http://schemas.microsoft.com/office/drawing/2014/main" id="{AA49C776-2A5F-8793-3CAE-85634D4DFAC7}"/>
                </a:ext>
              </a:extLst>
            </p:cNvPr>
            <p:cNvSpPr/>
            <p:nvPr/>
          </p:nvSpPr>
          <p:spPr>
            <a:xfrm>
              <a:off x="3744853" y="2774424"/>
              <a:ext cx="84573" cy="162643"/>
            </a:xfrm>
            <a:custGeom>
              <a:avLst/>
              <a:gdLst/>
              <a:ahLst/>
              <a:cxnLst/>
              <a:rect l="l" t="t" r="r" b="b"/>
              <a:pathLst>
                <a:path w="2432" h="4677" extrusionOk="0">
                  <a:moveTo>
                    <a:pt x="1142" y="1"/>
                  </a:moveTo>
                  <a:cubicBezTo>
                    <a:pt x="1116" y="1"/>
                    <a:pt x="1090" y="2"/>
                    <a:pt x="1063" y="4"/>
                  </a:cubicBezTo>
                  <a:cubicBezTo>
                    <a:pt x="839" y="36"/>
                    <a:pt x="830" y="406"/>
                    <a:pt x="1037" y="406"/>
                  </a:cubicBezTo>
                  <a:cubicBezTo>
                    <a:pt x="1045" y="406"/>
                    <a:pt x="1054" y="405"/>
                    <a:pt x="1063" y="404"/>
                  </a:cubicBezTo>
                  <a:cubicBezTo>
                    <a:pt x="1086" y="402"/>
                    <a:pt x="1109" y="401"/>
                    <a:pt x="1131" y="401"/>
                  </a:cubicBezTo>
                  <a:cubicBezTo>
                    <a:pt x="1501" y="401"/>
                    <a:pt x="1803" y="658"/>
                    <a:pt x="1897" y="1005"/>
                  </a:cubicBezTo>
                  <a:cubicBezTo>
                    <a:pt x="2064" y="1438"/>
                    <a:pt x="1897" y="1972"/>
                    <a:pt x="1731" y="2372"/>
                  </a:cubicBezTo>
                  <a:cubicBezTo>
                    <a:pt x="1364" y="3139"/>
                    <a:pt x="830" y="3840"/>
                    <a:pt x="163" y="4340"/>
                  </a:cubicBezTo>
                  <a:cubicBezTo>
                    <a:pt x="1" y="4475"/>
                    <a:pt x="167" y="4677"/>
                    <a:pt x="325" y="4677"/>
                  </a:cubicBezTo>
                  <a:cubicBezTo>
                    <a:pt x="362" y="4677"/>
                    <a:pt x="398" y="4666"/>
                    <a:pt x="430" y="4640"/>
                  </a:cubicBezTo>
                  <a:cubicBezTo>
                    <a:pt x="1264" y="3973"/>
                    <a:pt x="1931" y="3073"/>
                    <a:pt x="2231" y="2105"/>
                  </a:cubicBezTo>
                  <a:cubicBezTo>
                    <a:pt x="2398" y="1605"/>
                    <a:pt x="2431" y="1071"/>
                    <a:pt x="2164" y="638"/>
                  </a:cubicBezTo>
                  <a:cubicBezTo>
                    <a:pt x="1944" y="260"/>
                    <a:pt x="1575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895;p71">
              <a:extLst>
                <a:ext uri="{FF2B5EF4-FFF2-40B4-BE49-F238E27FC236}">
                  <a16:creationId xmlns:a16="http://schemas.microsoft.com/office/drawing/2014/main" id="{F528CF1A-A098-6D4F-946B-CEA69F5596DF}"/>
                </a:ext>
              </a:extLst>
            </p:cNvPr>
            <p:cNvSpPr/>
            <p:nvPr/>
          </p:nvSpPr>
          <p:spPr>
            <a:xfrm>
              <a:off x="3769058" y="2812818"/>
              <a:ext cx="32515" cy="71219"/>
            </a:xfrm>
            <a:custGeom>
              <a:avLst/>
              <a:gdLst/>
              <a:ahLst/>
              <a:cxnLst/>
              <a:rect l="l" t="t" r="r" b="b"/>
              <a:pathLst>
                <a:path w="935" h="2048" extrusionOk="0">
                  <a:moveTo>
                    <a:pt x="734" y="1"/>
                  </a:moveTo>
                  <a:cubicBezTo>
                    <a:pt x="634" y="1"/>
                    <a:pt x="534" y="67"/>
                    <a:pt x="534" y="201"/>
                  </a:cubicBezTo>
                  <a:cubicBezTo>
                    <a:pt x="568" y="768"/>
                    <a:pt x="401" y="1302"/>
                    <a:pt x="67" y="1769"/>
                  </a:cubicBezTo>
                  <a:cubicBezTo>
                    <a:pt x="1" y="1835"/>
                    <a:pt x="67" y="1969"/>
                    <a:pt x="134" y="2035"/>
                  </a:cubicBezTo>
                  <a:cubicBezTo>
                    <a:pt x="159" y="2044"/>
                    <a:pt x="184" y="2048"/>
                    <a:pt x="209" y="2048"/>
                  </a:cubicBezTo>
                  <a:cubicBezTo>
                    <a:pt x="282" y="2048"/>
                    <a:pt x="351" y="2010"/>
                    <a:pt x="401" y="1935"/>
                  </a:cubicBezTo>
                  <a:cubicBezTo>
                    <a:pt x="768" y="1435"/>
                    <a:pt x="935" y="801"/>
                    <a:pt x="935" y="201"/>
                  </a:cubicBezTo>
                  <a:cubicBezTo>
                    <a:pt x="935" y="67"/>
                    <a:pt x="834" y="1"/>
                    <a:pt x="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896;p71">
              <a:extLst>
                <a:ext uri="{FF2B5EF4-FFF2-40B4-BE49-F238E27FC236}">
                  <a16:creationId xmlns:a16="http://schemas.microsoft.com/office/drawing/2014/main" id="{2387BFE9-8588-0AAD-C383-D27DC2263C84}"/>
                </a:ext>
              </a:extLst>
            </p:cNvPr>
            <p:cNvSpPr/>
            <p:nvPr/>
          </p:nvSpPr>
          <p:spPr>
            <a:xfrm>
              <a:off x="3889698" y="3172445"/>
              <a:ext cx="15127" cy="33662"/>
            </a:xfrm>
            <a:custGeom>
              <a:avLst/>
              <a:gdLst/>
              <a:ahLst/>
              <a:cxnLst/>
              <a:rect l="l" t="t" r="r" b="b"/>
              <a:pathLst>
                <a:path w="435" h="968" extrusionOk="0">
                  <a:moveTo>
                    <a:pt x="234" y="0"/>
                  </a:moveTo>
                  <a:cubicBezTo>
                    <a:pt x="134" y="0"/>
                    <a:pt x="34" y="67"/>
                    <a:pt x="34" y="167"/>
                  </a:cubicBezTo>
                  <a:cubicBezTo>
                    <a:pt x="34" y="367"/>
                    <a:pt x="1" y="567"/>
                    <a:pt x="1" y="768"/>
                  </a:cubicBezTo>
                  <a:cubicBezTo>
                    <a:pt x="1" y="868"/>
                    <a:pt x="101" y="968"/>
                    <a:pt x="201" y="968"/>
                  </a:cubicBezTo>
                  <a:cubicBezTo>
                    <a:pt x="301" y="934"/>
                    <a:pt x="368" y="868"/>
                    <a:pt x="401" y="768"/>
                  </a:cubicBezTo>
                  <a:cubicBezTo>
                    <a:pt x="401" y="567"/>
                    <a:pt x="401" y="367"/>
                    <a:pt x="434" y="167"/>
                  </a:cubicBezTo>
                  <a:cubicBezTo>
                    <a:pt x="434" y="67"/>
                    <a:pt x="334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897;p71">
              <a:extLst>
                <a:ext uri="{FF2B5EF4-FFF2-40B4-BE49-F238E27FC236}">
                  <a16:creationId xmlns:a16="http://schemas.microsoft.com/office/drawing/2014/main" id="{FD53B332-ACE8-F362-438F-1F43AA49ABEF}"/>
                </a:ext>
              </a:extLst>
            </p:cNvPr>
            <p:cNvSpPr/>
            <p:nvPr/>
          </p:nvSpPr>
          <p:spPr>
            <a:xfrm>
              <a:off x="3852557" y="2898473"/>
              <a:ext cx="48789" cy="211328"/>
            </a:xfrm>
            <a:custGeom>
              <a:avLst/>
              <a:gdLst/>
              <a:ahLst/>
              <a:cxnLst/>
              <a:rect l="l" t="t" r="r" b="b"/>
              <a:pathLst>
                <a:path w="1403" h="6077" extrusionOk="0">
                  <a:moveTo>
                    <a:pt x="255" y="1"/>
                  </a:moveTo>
                  <a:cubicBezTo>
                    <a:pt x="132" y="1"/>
                    <a:pt x="0" y="137"/>
                    <a:pt x="68" y="273"/>
                  </a:cubicBezTo>
                  <a:cubicBezTo>
                    <a:pt x="869" y="2007"/>
                    <a:pt x="1002" y="4009"/>
                    <a:pt x="435" y="5844"/>
                  </a:cubicBezTo>
                  <a:cubicBezTo>
                    <a:pt x="395" y="5984"/>
                    <a:pt x="512" y="6076"/>
                    <a:pt x="626" y="6076"/>
                  </a:cubicBezTo>
                  <a:cubicBezTo>
                    <a:pt x="701" y="6076"/>
                    <a:pt x="775" y="6036"/>
                    <a:pt x="802" y="5944"/>
                  </a:cubicBezTo>
                  <a:cubicBezTo>
                    <a:pt x="1402" y="4009"/>
                    <a:pt x="1235" y="1907"/>
                    <a:pt x="402" y="106"/>
                  </a:cubicBezTo>
                  <a:cubicBezTo>
                    <a:pt x="369" y="31"/>
                    <a:pt x="313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898;p71">
              <a:extLst>
                <a:ext uri="{FF2B5EF4-FFF2-40B4-BE49-F238E27FC236}">
                  <a16:creationId xmlns:a16="http://schemas.microsoft.com/office/drawing/2014/main" id="{CD42B6B1-D967-E2D7-CCD9-9FA2EDD100F4}"/>
                </a:ext>
              </a:extLst>
            </p:cNvPr>
            <p:cNvSpPr/>
            <p:nvPr/>
          </p:nvSpPr>
          <p:spPr>
            <a:xfrm>
              <a:off x="3742314" y="2958846"/>
              <a:ext cx="41869" cy="144003"/>
            </a:xfrm>
            <a:custGeom>
              <a:avLst/>
              <a:gdLst/>
              <a:ahLst/>
              <a:cxnLst/>
              <a:rect l="l" t="t" r="r" b="b"/>
              <a:pathLst>
                <a:path w="1204" h="4141" extrusionOk="0">
                  <a:moveTo>
                    <a:pt x="259" y="1"/>
                  </a:moveTo>
                  <a:cubicBezTo>
                    <a:pt x="135" y="1"/>
                    <a:pt x="1" y="145"/>
                    <a:pt x="69" y="305"/>
                  </a:cubicBezTo>
                  <a:cubicBezTo>
                    <a:pt x="569" y="1439"/>
                    <a:pt x="803" y="2707"/>
                    <a:pt x="736" y="3941"/>
                  </a:cubicBezTo>
                  <a:cubicBezTo>
                    <a:pt x="736" y="4074"/>
                    <a:pt x="828" y="4141"/>
                    <a:pt x="924" y="4141"/>
                  </a:cubicBezTo>
                  <a:cubicBezTo>
                    <a:pt x="1020" y="4141"/>
                    <a:pt x="1120" y="4074"/>
                    <a:pt x="1136" y="3941"/>
                  </a:cubicBezTo>
                  <a:cubicBezTo>
                    <a:pt x="1203" y="2640"/>
                    <a:pt x="936" y="1306"/>
                    <a:pt x="403" y="105"/>
                  </a:cubicBezTo>
                  <a:cubicBezTo>
                    <a:pt x="371" y="31"/>
                    <a:pt x="316" y="1"/>
                    <a:pt x="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899;p71">
              <a:extLst>
                <a:ext uri="{FF2B5EF4-FFF2-40B4-BE49-F238E27FC236}">
                  <a16:creationId xmlns:a16="http://schemas.microsoft.com/office/drawing/2014/main" id="{51A71261-9E1C-F8DB-4024-6EE3DDFDEAEE}"/>
                </a:ext>
              </a:extLst>
            </p:cNvPr>
            <p:cNvSpPr/>
            <p:nvPr/>
          </p:nvSpPr>
          <p:spPr>
            <a:xfrm>
              <a:off x="3715015" y="2957837"/>
              <a:ext cx="30880" cy="234627"/>
            </a:xfrm>
            <a:custGeom>
              <a:avLst/>
              <a:gdLst/>
              <a:ahLst/>
              <a:cxnLst/>
              <a:rect l="l" t="t" r="r" b="b"/>
              <a:pathLst>
                <a:path w="888" h="6747" extrusionOk="0">
                  <a:moveTo>
                    <a:pt x="235" y="1"/>
                  </a:moveTo>
                  <a:cubicBezTo>
                    <a:pt x="125" y="1"/>
                    <a:pt x="0" y="93"/>
                    <a:pt x="20" y="234"/>
                  </a:cubicBezTo>
                  <a:cubicBezTo>
                    <a:pt x="420" y="2335"/>
                    <a:pt x="487" y="4437"/>
                    <a:pt x="320" y="6572"/>
                  </a:cubicBezTo>
                  <a:cubicBezTo>
                    <a:pt x="304" y="6688"/>
                    <a:pt x="395" y="6747"/>
                    <a:pt x="491" y="6747"/>
                  </a:cubicBezTo>
                  <a:cubicBezTo>
                    <a:pt x="587" y="6747"/>
                    <a:pt x="687" y="6688"/>
                    <a:pt x="687" y="6572"/>
                  </a:cubicBezTo>
                  <a:cubicBezTo>
                    <a:pt x="887" y="4403"/>
                    <a:pt x="787" y="2269"/>
                    <a:pt x="387" y="134"/>
                  </a:cubicBezTo>
                  <a:cubicBezTo>
                    <a:pt x="374" y="41"/>
                    <a:pt x="308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00;p71">
              <a:extLst>
                <a:ext uri="{FF2B5EF4-FFF2-40B4-BE49-F238E27FC236}">
                  <a16:creationId xmlns:a16="http://schemas.microsoft.com/office/drawing/2014/main" id="{254065A0-BBD5-8B1B-EB62-A37C8BB0D932}"/>
                </a:ext>
              </a:extLst>
            </p:cNvPr>
            <p:cNvSpPr/>
            <p:nvPr/>
          </p:nvSpPr>
          <p:spPr>
            <a:xfrm>
              <a:off x="3689002" y="3029755"/>
              <a:ext cx="19752" cy="75427"/>
            </a:xfrm>
            <a:custGeom>
              <a:avLst/>
              <a:gdLst/>
              <a:ahLst/>
              <a:cxnLst/>
              <a:rect l="l" t="t" r="r" b="b"/>
              <a:pathLst>
                <a:path w="568" h="2169" extrusionOk="0">
                  <a:moveTo>
                    <a:pt x="201" y="0"/>
                  </a:moveTo>
                  <a:cubicBezTo>
                    <a:pt x="101" y="0"/>
                    <a:pt x="1" y="100"/>
                    <a:pt x="1" y="201"/>
                  </a:cubicBezTo>
                  <a:cubicBezTo>
                    <a:pt x="68" y="801"/>
                    <a:pt x="101" y="1401"/>
                    <a:pt x="168" y="2002"/>
                  </a:cubicBezTo>
                  <a:cubicBezTo>
                    <a:pt x="168" y="2102"/>
                    <a:pt x="268" y="2169"/>
                    <a:pt x="368" y="2169"/>
                  </a:cubicBezTo>
                  <a:cubicBezTo>
                    <a:pt x="468" y="2169"/>
                    <a:pt x="568" y="2102"/>
                    <a:pt x="568" y="2002"/>
                  </a:cubicBezTo>
                  <a:cubicBezTo>
                    <a:pt x="501" y="1401"/>
                    <a:pt x="435" y="801"/>
                    <a:pt x="368" y="201"/>
                  </a:cubicBezTo>
                  <a:cubicBezTo>
                    <a:pt x="368" y="100"/>
                    <a:pt x="301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01;p71">
              <a:extLst>
                <a:ext uri="{FF2B5EF4-FFF2-40B4-BE49-F238E27FC236}">
                  <a16:creationId xmlns:a16="http://schemas.microsoft.com/office/drawing/2014/main" id="{EBD6E7F0-CB72-5AD2-0D8E-96A04AC66E3D}"/>
                </a:ext>
              </a:extLst>
            </p:cNvPr>
            <p:cNvSpPr/>
            <p:nvPr/>
          </p:nvSpPr>
          <p:spPr>
            <a:xfrm>
              <a:off x="3665806" y="3044849"/>
              <a:ext cx="15127" cy="133432"/>
            </a:xfrm>
            <a:custGeom>
              <a:avLst/>
              <a:gdLst/>
              <a:ahLst/>
              <a:cxnLst/>
              <a:rect l="l" t="t" r="r" b="b"/>
              <a:pathLst>
                <a:path w="435" h="3837" extrusionOk="0">
                  <a:moveTo>
                    <a:pt x="201" y="0"/>
                  </a:moveTo>
                  <a:cubicBezTo>
                    <a:pt x="101" y="0"/>
                    <a:pt x="1" y="67"/>
                    <a:pt x="1" y="200"/>
                  </a:cubicBezTo>
                  <a:lnTo>
                    <a:pt x="34" y="3636"/>
                  </a:lnTo>
                  <a:cubicBezTo>
                    <a:pt x="34" y="3769"/>
                    <a:pt x="134" y="3836"/>
                    <a:pt x="234" y="3836"/>
                  </a:cubicBezTo>
                  <a:cubicBezTo>
                    <a:pt x="334" y="3836"/>
                    <a:pt x="434" y="3769"/>
                    <a:pt x="434" y="3636"/>
                  </a:cubicBezTo>
                  <a:cubicBezTo>
                    <a:pt x="401" y="2502"/>
                    <a:pt x="401" y="1334"/>
                    <a:pt x="401" y="200"/>
                  </a:cubicBezTo>
                  <a:cubicBezTo>
                    <a:pt x="401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02;p71">
              <a:extLst>
                <a:ext uri="{FF2B5EF4-FFF2-40B4-BE49-F238E27FC236}">
                  <a16:creationId xmlns:a16="http://schemas.microsoft.com/office/drawing/2014/main" id="{F254952D-B68E-9E05-2A67-B6D27F8BB317}"/>
                </a:ext>
              </a:extLst>
            </p:cNvPr>
            <p:cNvSpPr/>
            <p:nvPr/>
          </p:nvSpPr>
          <p:spPr>
            <a:xfrm>
              <a:off x="3668136" y="2997274"/>
              <a:ext cx="15127" cy="20274"/>
            </a:xfrm>
            <a:custGeom>
              <a:avLst/>
              <a:gdLst/>
              <a:ahLst/>
              <a:cxnLst/>
              <a:rect l="l" t="t" r="r" b="b"/>
              <a:pathLst>
                <a:path w="435" h="583" extrusionOk="0">
                  <a:moveTo>
                    <a:pt x="134" y="0"/>
                  </a:moveTo>
                  <a:cubicBezTo>
                    <a:pt x="134" y="34"/>
                    <a:pt x="101" y="34"/>
                    <a:pt x="101" y="34"/>
                  </a:cubicBezTo>
                  <a:cubicBezTo>
                    <a:pt x="67" y="67"/>
                    <a:pt x="67" y="100"/>
                    <a:pt x="34" y="134"/>
                  </a:cubicBezTo>
                  <a:cubicBezTo>
                    <a:pt x="34" y="201"/>
                    <a:pt x="34" y="267"/>
                    <a:pt x="0" y="334"/>
                  </a:cubicBezTo>
                  <a:cubicBezTo>
                    <a:pt x="0" y="367"/>
                    <a:pt x="0" y="401"/>
                    <a:pt x="0" y="401"/>
                  </a:cubicBezTo>
                  <a:cubicBezTo>
                    <a:pt x="0" y="434"/>
                    <a:pt x="0" y="467"/>
                    <a:pt x="34" y="467"/>
                  </a:cubicBezTo>
                  <a:cubicBezTo>
                    <a:pt x="34" y="501"/>
                    <a:pt x="67" y="534"/>
                    <a:pt x="67" y="534"/>
                  </a:cubicBezTo>
                  <a:cubicBezTo>
                    <a:pt x="101" y="567"/>
                    <a:pt x="134" y="567"/>
                    <a:pt x="134" y="567"/>
                  </a:cubicBezTo>
                  <a:cubicBezTo>
                    <a:pt x="156" y="579"/>
                    <a:pt x="175" y="582"/>
                    <a:pt x="192" y="582"/>
                  </a:cubicBezTo>
                  <a:cubicBezTo>
                    <a:pt x="227" y="582"/>
                    <a:pt x="256" y="567"/>
                    <a:pt x="301" y="567"/>
                  </a:cubicBezTo>
                  <a:cubicBezTo>
                    <a:pt x="301" y="534"/>
                    <a:pt x="301" y="534"/>
                    <a:pt x="334" y="534"/>
                  </a:cubicBezTo>
                  <a:cubicBezTo>
                    <a:pt x="367" y="501"/>
                    <a:pt x="367" y="467"/>
                    <a:pt x="367" y="434"/>
                  </a:cubicBezTo>
                  <a:cubicBezTo>
                    <a:pt x="401" y="367"/>
                    <a:pt x="401" y="301"/>
                    <a:pt x="434" y="234"/>
                  </a:cubicBezTo>
                  <a:cubicBezTo>
                    <a:pt x="434" y="201"/>
                    <a:pt x="434" y="167"/>
                    <a:pt x="434" y="167"/>
                  </a:cubicBezTo>
                  <a:cubicBezTo>
                    <a:pt x="434" y="134"/>
                    <a:pt x="401" y="100"/>
                    <a:pt x="401" y="100"/>
                  </a:cubicBezTo>
                  <a:cubicBezTo>
                    <a:pt x="401" y="67"/>
                    <a:pt x="367" y="34"/>
                    <a:pt x="367" y="34"/>
                  </a:cubicBezTo>
                  <a:cubicBezTo>
                    <a:pt x="334" y="0"/>
                    <a:pt x="301" y="0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03;p71">
              <a:extLst>
                <a:ext uri="{FF2B5EF4-FFF2-40B4-BE49-F238E27FC236}">
                  <a16:creationId xmlns:a16="http://schemas.microsoft.com/office/drawing/2014/main" id="{9E4AC940-3414-49F2-5480-7AB8EE91562C}"/>
                </a:ext>
              </a:extLst>
            </p:cNvPr>
            <p:cNvSpPr/>
            <p:nvPr/>
          </p:nvSpPr>
          <p:spPr>
            <a:xfrm>
              <a:off x="3792254" y="2909810"/>
              <a:ext cx="27890" cy="36444"/>
            </a:xfrm>
            <a:custGeom>
              <a:avLst/>
              <a:gdLst/>
              <a:ahLst/>
              <a:cxnLst/>
              <a:rect l="l" t="t" r="r" b="b"/>
              <a:pathLst>
                <a:path w="802" h="1048" extrusionOk="0">
                  <a:moveTo>
                    <a:pt x="235" y="0"/>
                  </a:moveTo>
                  <a:cubicBezTo>
                    <a:pt x="167" y="0"/>
                    <a:pt x="83" y="31"/>
                    <a:pt x="34" y="80"/>
                  </a:cubicBezTo>
                  <a:cubicBezTo>
                    <a:pt x="1" y="180"/>
                    <a:pt x="34" y="314"/>
                    <a:pt x="101" y="347"/>
                  </a:cubicBezTo>
                  <a:cubicBezTo>
                    <a:pt x="134" y="381"/>
                    <a:pt x="134" y="381"/>
                    <a:pt x="167" y="381"/>
                  </a:cubicBezTo>
                  <a:cubicBezTo>
                    <a:pt x="201" y="447"/>
                    <a:pt x="268" y="481"/>
                    <a:pt x="301" y="514"/>
                  </a:cubicBezTo>
                  <a:cubicBezTo>
                    <a:pt x="301" y="547"/>
                    <a:pt x="334" y="581"/>
                    <a:pt x="334" y="581"/>
                  </a:cubicBezTo>
                  <a:cubicBezTo>
                    <a:pt x="368" y="614"/>
                    <a:pt x="368" y="614"/>
                    <a:pt x="368" y="647"/>
                  </a:cubicBezTo>
                  <a:cubicBezTo>
                    <a:pt x="368" y="647"/>
                    <a:pt x="368" y="647"/>
                    <a:pt x="368" y="681"/>
                  </a:cubicBezTo>
                  <a:cubicBezTo>
                    <a:pt x="401" y="714"/>
                    <a:pt x="401" y="747"/>
                    <a:pt x="401" y="781"/>
                  </a:cubicBezTo>
                  <a:cubicBezTo>
                    <a:pt x="434" y="814"/>
                    <a:pt x="434" y="814"/>
                    <a:pt x="434" y="848"/>
                  </a:cubicBezTo>
                  <a:cubicBezTo>
                    <a:pt x="434" y="848"/>
                    <a:pt x="434" y="848"/>
                    <a:pt x="434" y="881"/>
                  </a:cubicBezTo>
                  <a:cubicBezTo>
                    <a:pt x="434" y="981"/>
                    <a:pt x="501" y="1048"/>
                    <a:pt x="601" y="1048"/>
                  </a:cubicBezTo>
                  <a:cubicBezTo>
                    <a:pt x="701" y="1048"/>
                    <a:pt x="801" y="981"/>
                    <a:pt x="801" y="881"/>
                  </a:cubicBezTo>
                  <a:cubicBezTo>
                    <a:pt x="801" y="514"/>
                    <a:pt x="601" y="214"/>
                    <a:pt x="301" y="14"/>
                  </a:cubicBezTo>
                  <a:cubicBezTo>
                    <a:pt x="283" y="5"/>
                    <a:pt x="260" y="0"/>
                    <a:pt x="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04;p71">
              <a:extLst>
                <a:ext uri="{FF2B5EF4-FFF2-40B4-BE49-F238E27FC236}">
                  <a16:creationId xmlns:a16="http://schemas.microsoft.com/office/drawing/2014/main" id="{1F033791-15F7-FBD7-A9EB-5A82EB17AAA7}"/>
                </a:ext>
              </a:extLst>
            </p:cNvPr>
            <p:cNvSpPr/>
            <p:nvPr/>
          </p:nvSpPr>
          <p:spPr>
            <a:xfrm>
              <a:off x="3781821" y="2929946"/>
              <a:ext cx="27890" cy="83599"/>
            </a:xfrm>
            <a:custGeom>
              <a:avLst/>
              <a:gdLst/>
              <a:ahLst/>
              <a:cxnLst/>
              <a:rect l="l" t="t" r="r" b="b"/>
              <a:pathLst>
                <a:path w="802" h="2404" extrusionOk="0">
                  <a:moveTo>
                    <a:pt x="214" y="0"/>
                  </a:moveTo>
                  <a:cubicBezTo>
                    <a:pt x="176" y="0"/>
                    <a:pt x="136" y="11"/>
                    <a:pt x="101" y="35"/>
                  </a:cubicBezTo>
                  <a:cubicBezTo>
                    <a:pt x="0" y="68"/>
                    <a:pt x="0" y="202"/>
                    <a:pt x="34" y="302"/>
                  </a:cubicBezTo>
                  <a:cubicBezTo>
                    <a:pt x="301" y="869"/>
                    <a:pt x="401" y="1536"/>
                    <a:pt x="334" y="2203"/>
                  </a:cubicBezTo>
                  <a:cubicBezTo>
                    <a:pt x="334" y="2303"/>
                    <a:pt x="434" y="2403"/>
                    <a:pt x="534" y="2403"/>
                  </a:cubicBezTo>
                  <a:cubicBezTo>
                    <a:pt x="634" y="2403"/>
                    <a:pt x="734" y="2303"/>
                    <a:pt x="734" y="2203"/>
                  </a:cubicBezTo>
                  <a:cubicBezTo>
                    <a:pt x="801" y="1469"/>
                    <a:pt x="668" y="769"/>
                    <a:pt x="367" y="102"/>
                  </a:cubicBezTo>
                  <a:cubicBezTo>
                    <a:pt x="346" y="37"/>
                    <a:pt x="283" y="0"/>
                    <a:pt x="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05;p71">
              <a:extLst>
                <a:ext uri="{FF2B5EF4-FFF2-40B4-BE49-F238E27FC236}">
                  <a16:creationId xmlns:a16="http://schemas.microsoft.com/office/drawing/2014/main" id="{AB5452CB-DD53-5119-0670-B0D7C58B5A96}"/>
                </a:ext>
              </a:extLst>
            </p:cNvPr>
            <p:cNvSpPr/>
            <p:nvPr/>
          </p:nvSpPr>
          <p:spPr>
            <a:xfrm>
              <a:off x="3814302" y="3053299"/>
              <a:ext cx="44338" cy="71497"/>
            </a:xfrm>
            <a:custGeom>
              <a:avLst/>
              <a:gdLst/>
              <a:ahLst/>
              <a:cxnLst/>
              <a:rect l="l" t="t" r="r" b="b"/>
              <a:pathLst>
                <a:path w="1275" h="2056" extrusionOk="0">
                  <a:moveTo>
                    <a:pt x="1050" y="0"/>
                  </a:moveTo>
                  <a:cubicBezTo>
                    <a:pt x="973" y="0"/>
                    <a:pt x="895" y="48"/>
                    <a:pt x="868" y="157"/>
                  </a:cubicBezTo>
                  <a:cubicBezTo>
                    <a:pt x="734" y="724"/>
                    <a:pt x="467" y="1291"/>
                    <a:pt x="67" y="1725"/>
                  </a:cubicBezTo>
                  <a:cubicBezTo>
                    <a:pt x="0" y="1792"/>
                    <a:pt x="0" y="1925"/>
                    <a:pt x="67" y="1992"/>
                  </a:cubicBezTo>
                  <a:cubicBezTo>
                    <a:pt x="104" y="2029"/>
                    <a:pt x="160" y="2055"/>
                    <a:pt x="215" y="2055"/>
                  </a:cubicBezTo>
                  <a:cubicBezTo>
                    <a:pt x="260" y="2055"/>
                    <a:pt x="304" y="2037"/>
                    <a:pt x="334" y="1992"/>
                  </a:cubicBezTo>
                  <a:cubicBezTo>
                    <a:pt x="801" y="1492"/>
                    <a:pt x="1101" y="891"/>
                    <a:pt x="1235" y="257"/>
                  </a:cubicBezTo>
                  <a:cubicBezTo>
                    <a:pt x="1274" y="100"/>
                    <a:pt x="1162" y="0"/>
                    <a:pt x="10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06;p71">
              <a:extLst>
                <a:ext uri="{FF2B5EF4-FFF2-40B4-BE49-F238E27FC236}">
                  <a16:creationId xmlns:a16="http://schemas.microsoft.com/office/drawing/2014/main" id="{F1CB625F-88DC-C482-0346-C843D1D6F9FB}"/>
                </a:ext>
              </a:extLst>
            </p:cNvPr>
            <p:cNvSpPr/>
            <p:nvPr/>
          </p:nvSpPr>
          <p:spPr>
            <a:xfrm>
              <a:off x="3825918" y="3124974"/>
              <a:ext cx="47607" cy="67498"/>
            </a:xfrm>
            <a:custGeom>
              <a:avLst/>
              <a:gdLst/>
              <a:ahLst/>
              <a:cxnLst/>
              <a:rect l="l" t="t" r="r" b="b"/>
              <a:pathLst>
                <a:path w="1369" h="1941" extrusionOk="0">
                  <a:moveTo>
                    <a:pt x="1107" y="0"/>
                  </a:moveTo>
                  <a:cubicBezTo>
                    <a:pt x="1074" y="0"/>
                    <a:pt x="1038" y="9"/>
                    <a:pt x="1001" y="31"/>
                  </a:cubicBezTo>
                  <a:cubicBezTo>
                    <a:pt x="400" y="365"/>
                    <a:pt x="0" y="1065"/>
                    <a:pt x="33" y="1766"/>
                  </a:cubicBezTo>
                  <a:cubicBezTo>
                    <a:pt x="33" y="1882"/>
                    <a:pt x="133" y="1941"/>
                    <a:pt x="234" y="1941"/>
                  </a:cubicBezTo>
                  <a:cubicBezTo>
                    <a:pt x="334" y="1941"/>
                    <a:pt x="434" y="1882"/>
                    <a:pt x="434" y="1766"/>
                  </a:cubicBezTo>
                  <a:cubicBezTo>
                    <a:pt x="400" y="1199"/>
                    <a:pt x="701" y="631"/>
                    <a:pt x="1201" y="365"/>
                  </a:cubicBezTo>
                  <a:cubicBezTo>
                    <a:pt x="1369" y="253"/>
                    <a:pt x="1279" y="0"/>
                    <a:pt x="11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07;p71">
              <a:extLst>
                <a:ext uri="{FF2B5EF4-FFF2-40B4-BE49-F238E27FC236}">
                  <a16:creationId xmlns:a16="http://schemas.microsoft.com/office/drawing/2014/main" id="{0E89DA22-D3BD-80EB-8870-53D88166DDDC}"/>
                </a:ext>
              </a:extLst>
            </p:cNvPr>
            <p:cNvSpPr/>
            <p:nvPr/>
          </p:nvSpPr>
          <p:spPr>
            <a:xfrm>
              <a:off x="3827065" y="2745907"/>
              <a:ext cx="30185" cy="78974"/>
            </a:xfrm>
            <a:custGeom>
              <a:avLst/>
              <a:gdLst/>
              <a:ahLst/>
              <a:cxnLst/>
              <a:rect l="l" t="t" r="r" b="b"/>
              <a:pathLst>
                <a:path w="868" h="2271" extrusionOk="0">
                  <a:moveTo>
                    <a:pt x="404" y="1"/>
                  </a:moveTo>
                  <a:cubicBezTo>
                    <a:pt x="271" y="1"/>
                    <a:pt x="142" y="130"/>
                    <a:pt x="234" y="290"/>
                  </a:cubicBezTo>
                  <a:cubicBezTo>
                    <a:pt x="501" y="824"/>
                    <a:pt x="434" y="1491"/>
                    <a:pt x="67" y="1991"/>
                  </a:cubicBezTo>
                  <a:cubicBezTo>
                    <a:pt x="0" y="2058"/>
                    <a:pt x="67" y="2191"/>
                    <a:pt x="134" y="2258"/>
                  </a:cubicBezTo>
                  <a:cubicBezTo>
                    <a:pt x="159" y="2266"/>
                    <a:pt x="184" y="2271"/>
                    <a:pt x="208" y="2271"/>
                  </a:cubicBezTo>
                  <a:cubicBezTo>
                    <a:pt x="282" y="2271"/>
                    <a:pt x="351" y="2233"/>
                    <a:pt x="401" y="2158"/>
                  </a:cubicBezTo>
                  <a:cubicBezTo>
                    <a:pt x="834" y="1591"/>
                    <a:pt x="868" y="757"/>
                    <a:pt x="567" y="90"/>
                  </a:cubicBezTo>
                  <a:cubicBezTo>
                    <a:pt x="526" y="27"/>
                    <a:pt x="464" y="1"/>
                    <a:pt x="4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08;p71">
              <a:extLst>
                <a:ext uri="{FF2B5EF4-FFF2-40B4-BE49-F238E27FC236}">
                  <a16:creationId xmlns:a16="http://schemas.microsoft.com/office/drawing/2014/main" id="{C51EAEBE-68A4-D617-E576-AFB25698A33D}"/>
                </a:ext>
              </a:extLst>
            </p:cNvPr>
            <p:cNvSpPr/>
            <p:nvPr/>
          </p:nvSpPr>
          <p:spPr>
            <a:xfrm>
              <a:off x="3852974" y="2761626"/>
              <a:ext cx="121504" cy="111350"/>
            </a:xfrm>
            <a:custGeom>
              <a:avLst/>
              <a:gdLst/>
              <a:ahLst/>
              <a:cxnLst/>
              <a:rect l="l" t="t" r="r" b="b"/>
              <a:pathLst>
                <a:path w="3494" h="3202" extrusionOk="0">
                  <a:moveTo>
                    <a:pt x="650" y="1"/>
                  </a:moveTo>
                  <a:cubicBezTo>
                    <a:pt x="519" y="1"/>
                    <a:pt x="387" y="13"/>
                    <a:pt x="256" y="38"/>
                  </a:cubicBezTo>
                  <a:cubicBezTo>
                    <a:pt x="1" y="70"/>
                    <a:pt x="81" y="407"/>
                    <a:pt x="322" y="407"/>
                  </a:cubicBezTo>
                  <a:cubicBezTo>
                    <a:pt x="333" y="407"/>
                    <a:pt x="345" y="407"/>
                    <a:pt x="356" y="405"/>
                  </a:cubicBezTo>
                  <a:cubicBezTo>
                    <a:pt x="465" y="381"/>
                    <a:pt x="573" y="370"/>
                    <a:pt x="680" y="370"/>
                  </a:cubicBezTo>
                  <a:cubicBezTo>
                    <a:pt x="1463" y="370"/>
                    <a:pt x="2178" y="985"/>
                    <a:pt x="2324" y="1806"/>
                  </a:cubicBezTo>
                  <a:cubicBezTo>
                    <a:pt x="2358" y="2040"/>
                    <a:pt x="2291" y="2273"/>
                    <a:pt x="2324" y="2540"/>
                  </a:cubicBezTo>
                  <a:cubicBezTo>
                    <a:pt x="2324" y="2740"/>
                    <a:pt x="2358" y="3007"/>
                    <a:pt x="2524" y="3140"/>
                  </a:cubicBezTo>
                  <a:cubicBezTo>
                    <a:pt x="2587" y="3182"/>
                    <a:pt x="2653" y="3201"/>
                    <a:pt x="2718" y="3201"/>
                  </a:cubicBezTo>
                  <a:cubicBezTo>
                    <a:pt x="2858" y="3201"/>
                    <a:pt x="2989" y="3111"/>
                    <a:pt x="3058" y="2974"/>
                  </a:cubicBezTo>
                  <a:cubicBezTo>
                    <a:pt x="3192" y="2740"/>
                    <a:pt x="3292" y="2473"/>
                    <a:pt x="3425" y="2206"/>
                  </a:cubicBezTo>
                  <a:cubicBezTo>
                    <a:pt x="3493" y="2070"/>
                    <a:pt x="3361" y="1934"/>
                    <a:pt x="3238" y="1934"/>
                  </a:cubicBezTo>
                  <a:cubicBezTo>
                    <a:pt x="3180" y="1934"/>
                    <a:pt x="3124" y="1965"/>
                    <a:pt x="3091" y="2040"/>
                  </a:cubicBezTo>
                  <a:cubicBezTo>
                    <a:pt x="2958" y="2273"/>
                    <a:pt x="2858" y="2507"/>
                    <a:pt x="2758" y="2740"/>
                  </a:cubicBezTo>
                  <a:cubicBezTo>
                    <a:pt x="2758" y="2774"/>
                    <a:pt x="2758" y="2774"/>
                    <a:pt x="2758" y="2774"/>
                  </a:cubicBezTo>
                  <a:cubicBezTo>
                    <a:pt x="2725" y="2740"/>
                    <a:pt x="2725" y="2707"/>
                    <a:pt x="2725" y="2673"/>
                  </a:cubicBezTo>
                  <a:cubicBezTo>
                    <a:pt x="2691" y="2573"/>
                    <a:pt x="2691" y="2440"/>
                    <a:pt x="2691" y="2307"/>
                  </a:cubicBezTo>
                  <a:cubicBezTo>
                    <a:pt x="2725" y="1873"/>
                    <a:pt x="2691" y="1439"/>
                    <a:pt x="2458" y="1039"/>
                  </a:cubicBezTo>
                  <a:cubicBezTo>
                    <a:pt x="2090" y="388"/>
                    <a:pt x="1385" y="1"/>
                    <a:pt x="6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09;p71">
              <a:extLst>
                <a:ext uri="{FF2B5EF4-FFF2-40B4-BE49-F238E27FC236}">
                  <a16:creationId xmlns:a16="http://schemas.microsoft.com/office/drawing/2014/main" id="{035931C4-C000-7A7F-5957-D36A936A4056}"/>
                </a:ext>
              </a:extLst>
            </p:cNvPr>
            <p:cNvSpPr/>
            <p:nvPr/>
          </p:nvSpPr>
          <p:spPr>
            <a:xfrm>
              <a:off x="3885073" y="2792404"/>
              <a:ext cx="40617" cy="47433"/>
            </a:xfrm>
            <a:custGeom>
              <a:avLst/>
              <a:gdLst/>
              <a:ahLst/>
              <a:cxnLst/>
              <a:rect l="l" t="t" r="r" b="b"/>
              <a:pathLst>
                <a:path w="1168" h="1364" extrusionOk="0">
                  <a:moveTo>
                    <a:pt x="192" y="1"/>
                  </a:moveTo>
                  <a:cubicBezTo>
                    <a:pt x="132" y="1"/>
                    <a:pt x="76" y="24"/>
                    <a:pt x="34" y="87"/>
                  </a:cubicBezTo>
                  <a:cubicBezTo>
                    <a:pt x="0" y="187"/>
                    <a:pt x="0" y="321"/>
                    <a:pt x="100" y="354"/>
                  </a:cubicBezTo>
                  <a:cubicBezTo>
                    <a:pt x="167" y="387"/>
                    <a:pt x="200" y="421"/>
                    <a:pt x="234" y="454"/>
                  </a:cubicBezTo>
                  <a:cubicBezTo>
                    <a:pt x="267" y="454"/>
                    <a:pt x="300" y="488"/>
                    <a:pt x="300" y="488"/>
                  </a:cubicBezTo>
                  <a:cubicBezTo>
                    <a:pt x="300" y="488"/>
                    <a:pt x="334" y="488"/>
                    <a:pt x="334" y="521"/>
                  </a:cubicBezTo>
                  <a:cubicBezTo>
                    <a:pt x="367" y="554"/>
                    <a:pt x="401" y="588"/>
                    <a:pt x="434" y="621"/>
                  </a:cubicBezTo>
                  <a:cubicBezTo>
                    <a:pt x="467" y="621"/>
                    <a:pt x="467" y="654"/>
                    <a:pt x="501" y="654"/>
                  </a:cubicBezTo>
                  <a:cubicBezTo>
                    <a:pt x="501" y="688"/>
                    <a:pt x="534" y="721"/>
                    <a:pt x="534" y="721"/>
                  </a:cubicBezTo>
                  <a:cubicBezTo>
                    <a:pt x="534" y="721"/>
                    <a:pt x="567" y="754"/>
                    <a:pt x="567" y="754"/>
                  </a:cubicBezTo>
                  <a:cubicBezTo>
                    <a:pt x="567" y="788"/>
                    <a:pt x="601" y="788"/>
                    <a:pt x="601" y="821"/>
                  </a:cubicBezTo>
                  <a:cubicBezTo>
                    <a:pt x="634" y="854"/>
                    <a:pt x="667" y="888"/>
                    <a:pt x="667" y="955"/>
                  </a:cubicBezTo>
                  <a:cubicBezTo>
                    <a:pt x="667" y="955"/>
                    <a:pt x="667" y="955"/>
                    <a:pt x="701" y="988"/>
                  </a:cubicBezTo>
                  <a:cubicBezTo>
                    <a:pt x="701" y="1021"/>
                    <a:pt x="701" y="1021"/>
                    <a:pt x="701" y="1055"/>
                  </a:cubicBezTo>
                  <a:cubicBezTo>
                    <a:pt x="734" y="1121"/>
                    <a:pt x="734" y="1155"/>
                    <a:pt x="767" y="1221"/>
                  </a:cubicBezTo>
                  <a:cubicBezTo>
                    <a:pt x="767" y="1304"/>
                    <a:pt x="858" y="1363"/>
                    <a:pt x="946" y="1363"/>
                  </a:cubicBezTo>
                  <a:cubicBezTo>
                    <a:pt x="964" y="1363"/>
                    <a:pt x="983" y="1361"/>
                    <a:pt x="1001" y="1355"/>
                  </a:cubicBezTo>
                  <a:cubicBezTo>
                    <a:pt x="1101" y="1321"/>
                    <a:pt x="1168" y="1221"/>
                    <a:pt x="1134" y="1121"/>
                  </a:cubicBezTo>
                  <a:cubicBezTo>
                    <a:pt x="1034" y="654"/>
                    <a:pt x="734" y="254"/>
                    <a:pt x="300" y="21"/>
                  </a:cubicBezTo>
                  <a:cubicBezTo>
                    <a:pt x="264" y="8"/>
                    <a:pt x="227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10;p71">
              <a:extLst>
                <a:ext uri="{FF2B5EF4-FFF2-40B4-BE49-F238E27FC236}">
                  <a16:creationId xmlns:a16="http://schemas.microsoft.com/office/drawing/2014/main" id="{6EFE89D4-BCF5-4511-99E0-AFFCD6CCB15F}"/>
                </a:ext>
              </a:extLst>
            </p:cNvPr>
            <p:cNvSpPr/>
            <p:nvPr/>
          </p:nvSpPr>
          <p:spPr>
            <a:xfrm>
              <a:off x="3153058" y="2632570"/>
              <a:ext cx="234592" cy="225829"/>
            </a:xfrm>
            <a:custGeom>
              <a:avLst/>
              <a:gdLst/>
              <a:ahLst/>
              <a:cxnLst/>
              <a:rect l="l" t="t" r="r" b="b"/>
              <a:pathLst>
                <a:path w="6746" h="6494" extrusionOk="0">
                  <a:moveTo>
                    <a:pt x="5659" y="0"/>
                  </a:moveTo>
                  <a:cubicBezTo>
                    <a:pt x="5587" y="0"/>
                    <a:pt x="5520" y="31"/>
                    <a:pt x="5471" y="80"/>
                  </a:cubicBezTo>
                  <a:cubicBezTo>
                    <a:pt x="5405" y="147"/>
                    <a:pt x="5371" y="247"/>
                    <a:pt x="5305" y="313"/>
                  </a:cubicBezTo>
                  <a:cubicBezTo>
                    <a:pt x="5205" y="447"/>
                    <a:pt x="5105" y="547"/>
                    <a:pt x="4971" y="680"/>
                  </a:cubicBezTo>
                  <a:cubicBezTo>
                    <a:pt x="4738" y="580"/>
                    <a:pt x="4504" y="480"/>
                    <a:pt x="4271" y="380"/>
                  </a:cubicBezTo>
                  <a:cubicBezTo>
                    <a:pt x="4204" y="347"/>
                    <a:pt x="4171" y="347"/>
                    <a:pt x="4137" y="347"/>
                  </a:cubicBezTo>
                  <a:cubicBezTo>
                    <a:pt x="4070" y="380"/>
                    <a:pt x="4037" y="413"/>
                    <a:pt x="4004" y="447"/>
                  </a:cubicBezTo>
                  <a:cubicBezTo>
                    <a:pt x="3970" y="514"/>
                    <a:pt x="3970" y="680"/>
                    <a:pt x="4070" y="714"/>
                  </a:cubicBezTo>
                  <a:lnTo>
                    <a:pt x="4771" y="1014"/>
                  </a:lnTo>
                  <a:cubicBezTo>
                    <a:pt x="4838" y="1014"/>
                    <a:pt x="4871" y="1047"/>
                    <a:pt x="4904" y="1047"/>
                  </a:cubicBezTo>
                  <a:cubicBezTo>
                    <a:pt x="4938" y="1147"/>
                    <a:pt x="4971" y="1247"/>
                    <a:pt x="5004" y="1347"/>
                  </a:cubicBezTo>
                  <a:lnTo>
                    <a:pt x="4938" y="1347"/>
                  </a:lnTo>
                  <a:cubicBezTo>
                    <a:pt x="4871" y="1314"/>
                    <a:pt x="4804" y="1314"/>
                    <a:pt x="4771" y="1281"/>
                  </a:cubicBezTo>
                  <a:cubicBezTo>
                    <a:pt x="4738" y="1281"/>
                    <a:pt x="4738" y="1281"/>
                    <a:pt x="4704" y="1247"/>
                  </a:cubicBezTo>
                  <a:cubicBezTo>
                    <a:pt x="4671" y="1247"/>
                    <a:pt x="4638" y="1247"/>
                    <a:pt x="4638" y="1214"/>
                  </a:cubicBezTo>
                  <a:cubicBezTo>
                    <a:pt x="4611" y="1205"/>
                    <a:pt x="4582" y="1201"/>
                    <a:pt x="4552" y="1201"/>
                  </a:cubicBezTo>
                  <a:cubicBezTo>
                    <a:pt x="4473" y="1201"/>
                    <a:pt x="4395" y="1232"/>
                    <a:pt x="4371" y="1281"/>
                  </a:cubicBezTo>
                  <a:cubicBezTo>
                    <a:pt x="4304" y="1381"/>
                    <a:pt x="4337" y="1514"/>
                    <a:pt x="4437" y="1548"/>
                  </a:cubicBezTo>
                  <a:cubicBezTo>
                    <a:pt x="4638" y="1648"/>
                    <a:pt x="4871" y="1748"/>
                    <a:pt x="5105" y="1781"/>
                  </a:cubicBezTo>
                  <a:cubicBezTo>
                    <a:pt x="5138" y="1915"/>
                    <a:pt x="5171" y="2015"/>
                    <a:pt x="5171" y="2148"/>
                  </a:cubicBezTo>
                  <a:cubicBezTo>
                    <a:pt x="5004" y="2081"/>
                    <a:pt x="4838" y="1981"/>
                    <a:pt x="4671" y="1915"/>
                  </a:cubicBezTo>
                  <a:cubicBezTo>
                    <a:pt x="4638" y="1915"/>
                    <a:pt x="4571" y="1915"/>
                    <a:pt x="4537" y="1948"/>
                  </a:cubicBezTo>
                  <a:cubicBezTo>
                    <a:pt x="4504" y="1981"/>
                    <a:pt x="4471" y="2015"/>
                    <a:pt x="4437" y="2081"/>
                  </a:cubicBezTo>
                  <a:cubicBezTo>
                    <a:pt x="4437" y="2115"/>
                    <a:pt x="4437" y="2181"/>
                    <a:pt x="4471" y="2215"/>
                  </a:cubicBezTo>
                  <a:cubicBezTo>
                    <a:pt x="4504" y="2248"/>
                    <a:pt x="4537" y="2281"/>
                    <a:pt x="4571" y="2315"/>
                  </a:cubicBezTo>
                  <a:cubicBezTo>
                    <a:pt x="4804" y="2382"/>
                    <a:pt x="5038" y="2482"/>
                    <a:pt x="5238" y="2582"/>
                  </a:cubicBezTo>
                  <a:lnTo>
                    <a:pt x="5271" y="2582"/>
                  </a:lnTo>
                  <a:cubicBezTo>
                    <a:pt x="5271" y="2715"/>
                    <a:pt x="5305" y="2815"/>
                    <a:pt x="5305" y="2949"/>
                  </a:cubicBezTo>
                  <a:cubicBezTo>
                    <a:pt x="5271" y="2949"/>
                    <a:pt x="5271" y="2949"/>
                    <a:pt x="5238" y="2915"/>
                  </a:cubicBezTo>
                  <a:cubicBezTo>
                    <a:pt x="5138" y="2849"/>
                    <a:pt x="5038" y="2782"/>
                    <a:pt x="4938" y="2715"/>
                  </a:cubicBezTo>
                  <a:lnTo>
                    <a:pt x="4938" y="2715"/>
                  </a:lnTo>
                  <a:cubicBezTo>
                    <a:pt x="4938" y="2715"/>
                    <a:pt x="4938" y="2725"/>
                    <a:pt x="4943" y="2733"/>
                  </a:cubicBezTo>
                  <a:lnTo>
                    <a:pt x="4943" y="2733"/>
                  </a:lnTo>
                  <a:cubicBezTo>
                    <a:pt x="4894" y="2706"/>
                    <a:pt x="4861" y="2682"/>
                    <a:pt x="4804" y="2682"/>
                  </a:cubicBezTo>
                  <a:cubicBezTo>
                    <a:pt x="4771" y="2682"/>
                    <a:pt x="4704" y="2715"/>
                    <a:pt x="4671" y="2748"/>
                  </a:cubicBezTo>
                  <a:cubicBezTo>
                    <a:pt x="4638" y="2782"/>
                    <a:pt x="4638" y="2815"/>
                    <a:pt x="4638" y="2882"/>
                  </a:cubicBezTo>
                  <a:cubicBezTo>
                    <a:pt x="4638" y="2915"/>
                    <a:pt x="4638" y="2982"/>
                    <a:pt x="4671" y="3015"/>
                  </a:cubicBezTo>
                  <a:cubicBezTo>
                    <a:pt x="4804" y="3115"/>
                    <a:pt x="4904" y="3182"/>
                    <a:pt x="5038" y="3249"/>
                  </a:cubicBezTo>
                  <a:cubicBezTo>
                    <a:pt x="5138" y="3316"/>
                    <a:pt x="5238" y="3349"/>
                    <a:pt x="5338" y="3382"/>
                  </a:cubicBezTo>
                  <a:cubicBezTo>
                    <a:pt x="5338" y="3482"/>
                    <a:pt x="5338" y="3549"/>
                    <a:pt x="5338" y="3616"/>
                  </a:cubicBezTo>
                  <a:lnTo>
                    <a:pt x="3904" y="4116"/>
                  </a:lnTo>
                  <a:cubicBezTo>
                    <a:pt x="3904" y="4083"/>
                    <a:pt x="3904" y="4049"/>
                    <a:pt x="3870" y="4016"/>
                  </a:cubicBezTo>
                  <a:cubicBezTo>
                    <a:pt x="3937" y="4016"/>
                    <a:pt x="3970" y="3983"/>
                    <a:pt x="3970" y="3949"/>
                  </a:cubicBezTo>
                  <a:cubicBezTo>
                    <a:pt x="4237" y="3549"/>
                    <a:pt x="4437" y="3149"/>
                    <a:pt x="4571" y="2715"/>
                  </a:cubicBezTo>
                  <a:cubicBezTo>
                    <a:pt x="4604" y="2615"/>
                    <a:pt x="4537" y="2482"/>
                    <a:pt x="4437" y="2482"/>
                  </a:cubicBezTo>
                  <a:cubicBezTo>
                    <a:pt x="4420" y="2476"/>
                    <a:pt x="4402" y="2473"/>
                    <a:pt x="4385" y="2473"/>
                  </a:cubicBezTo>
                  <a:cubicBezTo>
                    <a:pt x="4304" y="2473"/>
                    <a:pt x="4231" y="2533"/>
                    <a:pt x="4204" y="2615"/>
                  </a:cubicBezTo>
                  <a:cubicBezTo>
                    <a:pt x="4137" y="2815"/>
                    <a:pt x="4070" y="2982"/>
                    <a:pt x="3970" y="3182"/>
                  </a:cubicBezTo>
                  <a:cubicBezTo>
                    <a:pt x="3904" y="3316"/>
                    <a:pt x="3837" y="3449"/>
                    <a:pt x="3770" y="3549"/>
                  </a:cubicBezTo>
                  <a:cubicBezTo>
                    <a:pt x="3537" y="2849"/>
                    <a:pt x="3337" y="2148"/>
                    <a:pt x="3070" y="1448"/>
                  </a:cubicBezTo>
                  <a:cubicBezTo>
                    <a:pt x="3170" y="1247"/>
                    <a:pt x="3270" y="1014"/>
                    <a:pt x="3370" y="747"/>
                  </a:cubicBezTo>
                  <a:cubicBezTo>
                    <a:pt x="3403" y="680"/>
                    <a:pt x="3303" y="547"/>
                    <a:pt x="3237" y="514"/>
                  </a:cubicBezTo>
                  <a:cubicBezTo>
                    <a:pt x="3103" y="514"/>
                    <a:pt x="3036" y="547"/>
                    <a:pt x="3003" y="680"/>
                  </a:cubicBezTo>
                  <a:cubicBezTo>
                    <a:pt x="2970" y="714"/>
                    <a:pt x="2936" y="780"/>
                    <a:pt x="2936" y="847"/>
                  </a:cubicBezTo>
                  <a:cubicBezTo>
                    <a:pt x="2936" y="847"/>
                    <a:pt x="2903" y="880"/>
                    <a:pt x="2903" y="880"/>
                  </a:cubicBezTo>
                  <a:cubicBezTo>
                    <a:pt x="2903" y="914"/>
                    <a:pt x="2870" y="947"/>
                    <a:pt x="2870" y="981"/>
                  </a:cubicBezTo>
                  <a:cubicBezTo>
                    <a:pt x="2803" y="1081"/>
                    <a:pt x="2770" y="1214"/>
                    <a:pt x="2703" y="1314"/>
                  </a:cubicBezTo>
                  <a:cubicBezTo>
                    <a:pt x="2403" y="1247"/>
                    <a:pt x="2136" y="1181"/>
                    <a:pt x="1869" y="1147"/>
                  </a:cubicBezTo>
                  <a:cubicBezTo>
                    <a:pt x="1769" y="1147"/>
                    <a:pt x="1635" y="1181"/>
                    <a:pt x="1635" y="1281"/>
                  </a:cubicBezTo>
                  <a:cubicBezTo>
                    <a:pt x="1602" y="1381"/>
                    <a:pt x="1635" y="1514"/>
                    <a:pt x="1769" y="1514"/>
                  </a:cubicBezTo>
                  <a:cubicBezTo>
                    <a:pt x="2102" y="1581"/>
                    <a:pt x="2436" y="1648"/>
                    <a:pt x="2736" y="1714"/>
                  </a:cubicBezTo>
                  <a:cubicBezTo>
                    <a:pt x="3003" y="2348"/>
                    <a:pt x="3203" y="2982"/>
                    <a:pt x="3370" y="3649"/>
                  </a:cubicBezTo>
                  <a:cubicBezTo>
                    <a:pt x="3036" y="3549"/>
                    <a:pt x="2703" y="3482"/>
                    <a:pt x="2369" y="3382"/>
                  </a:cubicBezTo>
                  <a:cubicBezTo>
                    <a:pt x="2352" y="3376"/>
                    <a:pt x="2334" y="3374"/>
                    <a:pt x="2316" y="3374"/>
                  </a:cubicBezTo>
                  <a:cubicBezTo>
                    <a:pt x="2236" y="3374"/>
                    <a:pt x="2163" y="3433"/>
                    <a:pt x="2136" y="3516"/>
                  </a:cubicBezTo>
                  <a:cubicBezTo>
                    <a:pt x="2102" y="3616"/>
                    <a:pt x="2169" y="3716"/>
                    <a:pt x="2269" y="3749"/>
                  </a:cubicBezTo>
                  <a:cubicBezTo>
                    <a:pt x="2669" y="3883"/>
                    <a:pt x="3070" y="3983"/>
                    <a:pt x="3503" y="4049"/>
                  </a:cubicBezTo>
                  <a:cubicBezTo>
                    <a:pt x="3503" y="4116"/>
                    <a:pt x="3537" y="4183"/>
                    <a:pt x="3570" y="4250"/>
                  </a:cubicBezTo>
                  <a:cubicBezTo>
                    <a:pt x="3203" y="4383"/>
                    <a:pt x="2870" y="4483"/>
                    <a:pt x="2536" y="4617"/>
                  </a:cubicBezTo>
                  <a:cubicBezTo>
                    <a:pt x="2102" y="3849"/>
                    <a:pt x="1669" y="3115"/>
                    <a:pt x="1235" y="2348"/>
                  </a:cubicBezTo>
                  <a:cubicBezTo>
                    <a:pt x="1202" y="2281"/>
                    <a:pt x="1168" y="2281"/>
                    <a:pt x="1102" y="2248"/>
                  </a:cubicBezTo>
                  <a:lnTo>
                    <a:pt x="201" y="2248"/>
                  </a:lnTo>
                  <a:cubicBezTo>
                    <a:pt x="101" y="2248"/>
                    <a:pt x="1" y="2348"/>
                    <a:pt x="1" y="2448"/>
                  </a:cubicBezTo>
                  <a:cubicBezTo>
                    <a:pt x="1" y="2548"/>
                    <a:pt x="68" y="2648"/>
                    <a:pt x="201" y="2648"/>
                  </a:cubicBezTo>
                  <a:lnTo>
                    <a:pt x="935" y="2615"/>
                  </a:lnTo>
                  <a:cubicBezTo>
                    <a:pt x="1268" y="3182"/>
                    <a:pt x="1602" y="3716"/>
                    <a:pt x="1902" y="4283"/>
                  </a:cubicBezTo>
                  <a:lnTo>
                    <a:pt x="1035" y="4316"/>
                  </a:lnTo>
                  <a:cubicBezTo>
                    <a:pt x="935" y="4316"/>
                    <a:pt x="835" y="4416"/>
                    <a:pt x="835" y="4516"/>
                  </a:cubicBezTo>
                  <a:cubicBezTo>
                    <a:pt x="835" y="4617"/>
                    <a:pt x="935" y="4717"/>
                    <a:pt x="1035" y="4717"/>
                  </a:cubicBezTo>
                  <a:cubicBezTo>
                    <a:pt x="1402" y="4683"/>
                    <a:pt x="1769" y="4683"/>
                    <a:pt x="2136" y="4650"/>
                  </a:cubicBezTo>
                  <a:cubicBezTo>
                    <a:pt x="2136" y="4683"/>
                    <a:pt x="2169" y="4717"/>
                    <a:pt x="2169" y="4750"/>
                  </a:cubicBezTo>
                  <a:cubicBezTo>
                    <a:pt x="1969" y="4817"/>
                    <a:pt x="1735" y="4883"/>
                    <a:pt x="1535" y="4950"/>
                  </a:cubicBezTo>
                  <a:cubicBezTo>
                    <a:pt x="1435" y="4983"/>
                    <a:pt x="1402" y="5084"/>
                    <a:pt x="1402" y="5150"/>
                  </a:cubicBezTo>
                  <a:cubicBezTo>
                    <a:pt x="1402" y="5184"/>
                    <a:pt x="1369" y="5217"/>
                    <a:pt x="1402" y="5284"/>
                  </a:cubicBezTo>
                  <a:cubicBezTo>
                    <a:pt x="1502" y="5617"/>
                    <a:pt x="1602" y="5984"/>
                    <a:pt x="1702" y="6351"/>
                  </a:cubicBezTo>
                  <a:cubicBezTo>
                    <a:pt x="1730" y="6433"/>
                    <a:pt x="1802" y="6493"/>
                    <a:pt x="1883" y="6493"/>
                  </a:cubicBezTo>
                  <a:cubicBezTo>
                    <a:pt x="1900" y="6493"/>
                    <a:pt x="1918" y="6490"/>
                    <a:pt x="1936" y="6485"/>
                  </a:cubicBezTo>
                  <a:cubicBezTo>
                    <a:pt x="2036" y="6451"/>
                    <a:pt x="2102" y="6351"/>
                    <a:pt x="2069" y="6251"/>
                  </a:cubicBezTo>
                  <a:cubicBezTo>
                    <a:pt x="2036" y="6184"/>
                    <a:pt x="2036" y="6118"/>
                    <a:pt x="2002" y="6018"/>
                  </a:cubicBezTo>
                  <a:cubicBezTo>
                    <a:pt x="3003" y="5651"/>
                    <a:pt x="4004" y="5317"/>
                    <a:pt x="5038" y="5017"/>
                  </a:cubicBezTo>
                  <a:cubicBezTo>
                    <a:pt x="5252" y="4956"/>
                    <a:pt x="5186" y="4642"/>
                    <a:pt x="4993" y="4642"/>
                  </a:cubicBezTo>
                  <a:cubicBezTo>
                    <a:pt x="4975" y="4642"/>
                    <a:pt x="4957" y="4644"/>
                    <a:pt x="4938" y="4650"/>
                  </a:cubicBezTo>
                  <a:cubicBezTo>
                    <a:pt x="3904" y="4917"/>
                    <a:pt x="2903" y="5284"/>
                    <a:pt x="1902" y="5651"/>
                  </a:cubicBezTo>
                  <a:cubicBezTo>
                    <a:pt x="1869" y="5551"/>
                    <a:pt x="1836" y="5417"/>
                    <a:pt x="1802" y="5284"/>
                  </a:cubicBezTo>
                  <a:cubicBezTo>
                    <a:pt x="3203" y="4783"/>
                    <a:pt x="4604" y="4283"/>
                    <a:pt x="6005" y="3816"/>
                  </a:cubicBezTo>
                  <a:cubicBezTo>
                    <a:pt x="6105" y="4149"/>
                    <a:pt x="6239" y="4483"/>
                    <a:pt x="6339" y="4817"/>
                  </a:cubicBezTo>
                  <a:cubicBezTo>
                    <a:pt x="6365" y="4909"/>
                    <a:pt x="6439" y="4950"/>
                    <a:pt x="6514" y="4950"/>
                  </a:cubicBezTo>
                  <a:cubicBezTo>
                    <a:pt x="6629" y="4950"/>
                    <a:pt x="6746" y="4857"/>
                    <a:pt x="6706" y="4717"/>
                  </a:cubicBezTo>
                  <a:cubicBezTo>
                    <a:pt x="6572" y="4316"/>
                    <a:pt x="6439" y="3916"/>
                    <a:pt x="6305" y="3516"/>
                  </a:cubicBezTo>
                  <a:cubicBezTo>
                    <a:pt x="6278" y="3433"/>
                    <a:pt x="6205" y="3374"/>
                    <a:pt x="6125" y="3374"/>
                  </a:cubicBezTo>
                  <a:cubicBezTo>
                    <a:pt x="6107" y="3374"/>
                    <a:pt x="6090" y="3376"/>
                    <a:pt x="6072" y="3382"/>
                  </a:cubicBezTo>
                  <a:lnTo>
                    <a:pt x="5738" y="3482"/>
                  </a:lnTo>
                  <a:cubicBezTo>
                    <a:pt x="5738" y="3449"/>
                    <a:pt x="5705" y="3416"/>
                    <a:pt x="5705" y="3382"/>
                  </a:cubicBezTo>
                  <a:cubicBezTo>
                    <a:pt x="5738" y="3382"/>
                    <a:pt x="5738" y="3382"/>
                    <a:pt x="5738" y="3349"/>
                  </a:cubicBezTo>
                  <a:cubicBezTo>
                    <a:pt x="6072" y="3049"/>
                    <a:pt x="6339" y="2682"/>
                    <a:pt x="6572" y="2281"/>
                  </a:cubicBezTo>
                  <a:cubicBezTo>
                    <a:pt x="6606" y="2181"/>
                    <a:pt x="6572" y="2081"/>
                    <a:pt x="6506" y="2015"/>
                  </a:cubicBezTo>
                  <a:cubicBezTo>
                    <a:pt x="6469" y="2002"/>
                    <a:pt x="6428" y="1995"/>
                    <a:pt x="6389" y="1995"/>
                  </a:cubicBezTo>
                  <a:cubicBezTo>
                    <a:pt x="6321" y="1995"/>
                    <a:pt x="6260" y="2018"/>
                    <a:pt x="6239" y="2081"/>
                  </a:cubicBezTo>
                  <a:cubicBezTo>
                    <a:pt x="6172" y="2181"/>
                    <a:pt x="6139" y="2281"/>
                    <a:pt x="6072" y="2382"/>
                  </a:cubicBezTo>
                  <a:cubicBezTo>
                    <a:pt x="6039" y="2415"/>
                    <a:pt x="6005" y="2448"/>
                    <a:pt x="5972" y="2515"/>
                  </a:cubicBezTo>
                  <a:cubicBezTo>
                    <a:pt x="5972" y="2515"/>
                    <a:pt x="5938" y="2548"/>
                    <a:pt x="5938" y="2582"/>
                  </a:cubicBezTo>
                  <a:cubicBezTo>
                    <a:pt x="5905" y="2582"/>
                    <a:pt x="5905" y="2582"/>
                    <a:pt x="5905" y="2615"/>
                  </a:cubicBezTo>
                  <a:cubicBezTo>
                    <a:pt x="5838" y="2682"/>
                    <a:pt x="5772" y="2782"/>
                    <a:pt x="5672" y="2849"/>
                  </a:cubicBezTo>
                  <a:cubicBezTo>
                    <a:pt x="5605" y="2215"/>
                    <a:pt x="5471" y="1548"/>
                    <a:pt x="5271" y="914"/>
                  </a:cubicBezTo>
                  <a:cubicBezTo>
                    <a:pt x="5471" y="714"/>
                    <a:pt x="5638" y="514"/>
                    <a:pt x="5805" y="280"/>
                  </a:cubicBezTo>
                  <a:cubicBezTo>
                    <a:pt x="5838" y="180"/>
                    <a:pt x="5805" y="80"/>
                    <a:pt x="5738" y="13"/>
                  </a:cubicBezTo>
                  <a:cubicBezTo>
                    <a:pt x="5712" y="4"/>
                    <a:pt x="5685" y="0"/>
                    <a:pt x="5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11;p71">
              <a:extLst>
                <a:ext uri="{FF2B5EF4-FFF2-40B4-BE49-F238E27FC236}">
                  <a16:creationId xmlns:a16="http://schemas.microsoft.com/office/drawing/2014/main" id="{0DE7A3D3-10E8-9EBD-F523-1CBA360215FD}"/>
                </a:ext>
              </a:extLst>
            </p:cNvPr>
            <p:cNvSpPr/>
            <p:nvPr/>
          </p:nvSpPr>
          <p:spPr>
            <a:xfrm>
              <a:off x="3342174" y="2782666"/>
              <a:ext cx="22047" cy="16275"/>
            </a:xfrm>
            <a:custGeom>
              <a:avLst/>
              <a:gdLst/>
              <a:ahLst/>
              <a:cxnLst/>
              <a:rect l="l" t="t" r="r" b="b"/>
              <a:pathLst>
                <a:path w="634" h="468" extrusionOk="0">
                  <a:moveTo>
                    <a:pt x="367" y="0"/>
                  </a:moveTo>
                  <a:lnTo>
                    <a:pt x="134" y="100"/>
                  </a:lnTo>
                  <a:cubicBezTo>
                    <a:pt x="100" y="100"/>
                    <a:pt x="100" y="100"/>
                    <a:pt x="67" y="134"/>
                  </a:cubicBezTo>
                  <a:cubicBezTo>
                    <a:pt x="33" y="134"/>
                    <a:pt x="33" y="167"/>
                    <a:pt x="33" y="200"/>
                  </a:cubicBezTo>
                  <a:cubicBezTo>
                    <a:pt x="0" y="200"/>
                    <a:pt x="0" y="234"/>
                    <a:pt x="0" y="267"/>
                  </a:cubicBezTo>
                  <a:cubicBezTo>
                    <a:pt x="0" y="267"/>
                    <a:pt x="0" y="301"/>
                    <a:pt x="0" y="334"/>
                  </a:cubicBezTo>
                  <a:cubicBezTo>
                    <a:pt x="0" y="367"/>
                    <a:pt x="33" y="434"/>
                    <a:pt x="100" y="434"/>
                  </a:cubicBezTo>
                  <a:cubicBezTo>
                    <a:pt x="134" y="467"/>
                    <a:pt x="200" y="467"/>
                    <a:pt x="234" y="467"/>
                  </a:cubicBezTo>
                  <a:cubicBezTo>
                    <a:pt x="334" y="434"/>
                    <a:pt x="400" y="401"/>
                    <a:pt x="467" y="401"/>
                  </a:cubicBezTo>
                  <a:cubicBezTo>
                    <a:pt x="500" y="367"/>
                    <a:pt x="534" y="367"/>
                    <a:pt x="534" y="367"/>
                  </a:cubicBezTo>
                  <a:cubicBezTo>
                    <a:pt x="567" y="334"/>
                    <a:pt x="601" y="334"/>
                    <a:pt x="601" y="301"/>
                  </a:cubicBezTo>
                  <a:cubicBezTo>
                    <a:pt x="601" y="267"/>
                    <a:pt x="634" y="234"/>
                    <a:pt x="634" y="234"/>
                  </a:cubicBezTo>
                  <a:cubicBezTo>
                    <a:pt x="634" y="200"/>
                    <a:pt x="634" y="167"/>
                    <a:pt x="634" y="167"/>
                  </a:cubicBezTo>
                  <a:cubicBezTo>
                    <a:pt x="601" y="100"/>
                    <a:pt x="567" y="67"/>
                    <a:pt x="534" y="34"/>
                  </a:cubicBezTo>
                  <a:cubicBezTo>
                    <a:pt x="467" y="0"/>
                    <a:pt x="434" y="0"/>
                    <a:pt x="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12;p71">
              <a:extLst>
                <a:ext uri="{FF2B5EF4-FFF2-40B4-BE49-F238E27FC236}">
                  <a16:creationId xmlns:a16="http://schemas.microsoft.com/office/drawing/2014/main" id="{E7A29FBE-9939-5807-4ED7-C3E5BB07D197}"/>
                </a:ext>
              </a:extLst>
            </p:cNvPr>
            <p:cNvSpPr/>
            <p:nvPr/>
          </p:nvSpPr>
          <p:spPr>
            <a:xfrm>
              <a:off x="3269073" y="2658548"/>
              <a:ext cx="23230" cy="32967"/>
            </a:xfrm>
            <a:custGeom>
              <a:avLst/>
              <a:gdLst/>
              <a:ahLst/>
              <a:cxnLst/>
              <a:rect l="l" t="t" r="r" b="b"/>
              <a:pathLst>
                <a:path w="668" h="948" extrusionOk="0">
                  <a:moveTo>
                    <a:pt x="501" y="0"/>
                  </a:moveTo>
                  <a:cubicBezTo>
                    <a:pt x="401" y="0"/>
                    <a:pt x="301" y="33"/>
                    <a:pt x="267" y="167"/>
                  </a:cubicBezTo>
                  <a:cubicBezTo>
                    <a:pt x="267" y="234"/>
                    <a:pt x="234" y="300"/>
                    <a:pt x="201" y="400"/>
                  </a:cubicBezTo>
                  <a:cubicBezTo>
                    <a:pt x="167" y="467"/>
                    <a:pt x="101" y="567"/>
                    <a:pt x="67" y="667"/>
                  </a:cubicBezTo>
                  <a:cubicBezTo>
                    <a:pt x="1" y="767"/>
                    <a:pt x="34" y="867"/>
                    <a:pt x="134" y="934"/>
                  </a:cubicBezTo>
                  <a:cubicBezTo>
                    <a:pt x="161" y="943"/>
                    <a:pt x="188" y="947"/>
                    <a:pt x="214" y="947"/>
                  </a:cubicBezTo>
                  <a:cubicBezTo>
                    <a:pt x="285" y="947"/>
                    <a:pt x="352" y="916"/>
                    <a:pt x="401" y="867"/>
                  </a:cubicBezTo>
                  <a:cubicBezTo>
                    <a:pt x="501" y="667"/>
                    <a:pt x="601" y="467"/>
                    <a:pt x="634" y="234"/>
                  </a:cubicBezTo>
                  <a:cubicBezTo>
                    <a:pt x="668" y="167"/>
                    <a:pt x="601" y="33"/>
                    <a:pt x="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13;p71">
              <a:extLst>
                <a:ext uri="{FF2B5EF4-FFF2-40B4-BE49-F238E27FC236}">
                  <a16:creationId xmlns:a16="http://schemas.microsoft.com/office/drawing/2014/main" id="{4D7F2B66-B746-B028-72ED-34D2F7A9BFFA}"/>
                </a:ext>
              </a:extLst>
            </p:cNvPr>
            <p:cNvSpPr/>
            <p:nvPr/>
          </p:nvSpPr>
          <p:spPr>
            <a:xfrm>
              <a:off x="3276028" y="2675936"/>
              <a:ext cx="26707" cy="44547"/>
            </a:xfrm>
            <a:custGeom>
              <a:avLst/>
              <a:gdLst/>
              <a:ahLst/>
              <a:cxnLst/>
              <a:rect l="l" t="t" r="r" b="b"/>
              <a:pathLst>
                <a:path w="768" h="1281" extrusionOk="0">
                  <a:moveTo>
                    <a:pt x="601" y="0"/>
                  </a:moveTo>
                  <a:cubicBezTo>
                    <a:pt x="501" y="0"/>
                    <a:pt x="401" y="34"/>
                    <a:pt x="368" y="134"/>
                  </a:cubicBezTo>
                  <a:cubicBezTo>
                    <a:pt x="334" y="301"/>
                    <a:pt x="301" y="467"/>
                    <a:pt x="234" y="601"/>
                  </a:cubicBezTo>
                  <a:cubicBezTo>
                    <a:pt x="234" y="601"/>
                    <a:pt x="234" y="634"/>
                    <a:pt x="234" y="634"/>
                  </a:cubicBezTo>
                  <a:cubicBezTo>
                    <a:pt x="201" y="668"/>
                    <a:pt x="201" y="668"/>
                    <a:pt x="201" y="668"/>
                  </a:cubicBezTo>
                  <a:cubicBezTo>
                    <a:pt x="201" y="701"/>
                    <a:pt x="168" y="734"/>
                    <a:pt x="168" y="768"/>
                  </a:cubicBezTo>
                  <a:cubicBezTo>
                    <a:pt x="134" y="834"/>
                    <a:pt x="101" y="934"/>
                    <a:pt x="34" y="1001"/>
                  </a:cubicBezTo>
                  <a:cubicBezTo>
                    <a:pt x="1" y="1068"/>
                    <a:pt x="34" y="1201"/>
                    <a:pt x="134" y="1268"/>
                  </a:cubicBezTo>
                  <a:cubicBezTo>
                    <a:pt x="151" y="1276"/>
                    <a:pt x="172" y="1281"/>
                    <a:pt x="194" y="1281"/>
                  </a:cubicBezTo>
                  <a:cubicBezTo>
                    <a:pt x="261" y="1281"/>
                    <a:pt x="343" y="1243"/>
                    <a:pt x="368" y="1168"/>
                  </a:cubicBezTo>
                  <a:cubicBezTo>
                    <a:pt x="534" y="901"/>
                    <a:pt x="668" y="567"/>
                    <a:pt x="735" y="234"/>
                  </a:cubicBezTo>
                  <a:cubicBezTo>
                    <a:pt x="768" y="134"/>
                    <a:pt x="701" y="34"/>
                    <a:pt x="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14;p71">
              <a:extLst>
                <a:ext uri="{FF2B5EF4-FFF2-40B4-BE49-F238E27FC236}">
                  <a16:creationId xmlns:a16="http://schemas.microsoft.com/office/drawing/2014/main" id="{9F90C083-F268-6DCF-E26E-517773E621E5}"/>
                </a:ext>
              </a:extLst>
            </p:cNvPr>
            <p:cNvSpPr/>
            <p:nvPr/>
          </p:nvSpPr>
          <p:spPr>
            <a:xfrm>
              <a:off x="3207588" y="2698820"/>
              <a:ext cx="44129" cy="22395"/>
            </a:xfrm>
            <a:custGeom>
              <a:avLst/>
              <a:gdLst/>
              <a:ahLst/>
              <a:cxnLst/>
              <a:rect l="l" t="t" r="r" b="b"/>
              <a:pathLst>
                <a:path w="1269" h="644" extrusionOk="0">
                  <a:moveTo>
                    <a:pt x="212" y="1"/>
                  </a:moveTo>
                  <a:cubicBezTo>
                    <a:pt x="124" y="1"/>
                    <a:pt x="34" y="61"/>
                    <a:pt x="34" y="143"/>
                  </a:cubicBezTo>
                  <a:cubicBezTo>
                    <a:pt x="1" y="243"/>
                    <a:pt x="67" y="343"/>
                    <a:pt x="167" y="376"/>
                  </a:cubicBezTo>
                  <a:cubicBezTo>
                    <a:pt x="434" y="477"/>
                    <a:pt x="735" y="543"/>
                    <a:pt x="1001" y="643"/>
                  </a:cubicBezTo>
                  <a:cubicBezTo>
                    <a:pt x="1101" y="643"/>
                    <a:pt x="1235" y="577"/>
                    <a:pt x="1235" y="477"/>
                  </a:cubicBezTo>
                  <a:cubicBezTo>
                    <a:pt x="1268" y="376"/>
                    <a:pt x="1202" y="276"/>
                    <a:pt x="1101" y="243"/>
                  </a:cubicBezTo>
                  <a:cubicBezTo>
                    <a:pt x="835" y="176"/>
                    <a:pt x="534" y="76"/>
                    <a:pt x="268" y="10"/>
                  </a:cubicBezTo>
                  <a:cubicBezTo>
                    <a:pt x="250" y="4"/>
                    <a:pt x="231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15;p71">
              <a:extLst>
                <a:ext uri="{FF2B5EF4-FFF2-40B4-BE49-F238E27FC236}">
                  <a16:creationId xmlns:a16="http://schemas.microsoft.com/office/drawing/2014/main" id="{E777C1C9-D43C-7533-4901-F7A820267F35}"/>
                </a:ext>
              </a:extLst>
            </p:cNvPr>
            <p:cNvSpPr/>
            <p:nvPr/>
          </p:nvSpPr>
          <p:spPr>
            <a:xfrm>
              <a:off x="3218021" y="2723198"/>
              <a:ext cx="39504" cy="18883"/>
            </a:xfrm>
            <a:custGeom>
              <a:avLst/>
              <a:gdLst/>
              <a:ahLst/>
              <a:cxnLst/>
              <a:rect l="l" t="t" r="r" b="b"/>
              <a:pathLst>
                <a:path w="1136" h="543" extrusionOk="0">
                  <a:moveTo>
                    <a:pt x="194" y="0"/>
                  </a:moveTo>
                  <a:cubicBezTo>
                    <a:pt x="124" y="0"/>
                    <a:pt x="28" y="60"/>
                    <a:pt x="1" y="142"/>
                  </a:cubicBezTo>
                  <a:cubicBezTo>
                    <a:pt x="1" y="243"/>
                    <a:pt x="34" y="343"/>
                    <a:pt x="168" y="376"/>
                  </a:cubicBezTo>
                  <a:cubicBezTo>
                    <a:pt x="401" y="476"/>
                    <a:pt x="668" y="509"/>
                    <a:pt x="935" y="543"/>
                  </a:cubicBezTo>
                  <a:cubicBezTo>
                    <a:pt x="1035" y="543"/>
                    <a:pt x="1135" y="443"/>
                    <a:pt x="1135" y="343"/>
                  </a:cubicBezTo>
                  <a:cubicBezTo>
                    <a:pt x="1135" y="243"/>
                    <a:pt x="1068" y="176"/>
                    <a:pt x="935" y="142"/>
                  </a:cubicBezTo>
                  <a:lnTo>
                    <a:pt x="801" y="142"/>
                  </a:lnTo>
                  <a:cubicBezTo>
                    <a:pt x="735" y="142"/>
                    <a:pt x="668" y="109"/>
                    <a:pt x="601" y="109"/>
                  </a:cubicBezTo>
                  <a:cubicBezTo>
                    <a:pt x="501" y="76"/>
                    <a:pt x="368" y="42"/>
                    <a:pt x="234" y="9"/>
                  </a:cubicBezTo>
                  <a:cubicBezTo>
                    <a:pt x="223" y="3"/>
                    <a:pt x="209" y="0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16;p71">
              <a:extLst>
                <a:ext uri="{FF2B5EF4-FFF2-40B4-BE49-F238E27FC236}">
                  <a16:creationId xmlns:a16="http://schemas.microsoft.com/office/drawing/2014/main" id="{E5EE19AC-926B-DFF8-F7C2-0D736EC3DC34}"/>
                </a:ext>
              </a:extLst>
            </p:cNvPr>
            <p:cNvSpPr/>
            <p:nvPr/>
          </p:nvSpPr>
          <p:spPr>
            <a:xfrm>
              <a:off x="3344469" y="2649263"/>
              <a:ext cx="30219" cy="35992"/>
            </a:xfrm>
            <a:custGeom>
              <a:avLst/>
              <a:gdLst/>
              <a:ahLst/>
              <a:cxnLst/>
              <a:rect l="l" t="t" r="r" b="b"/>
              <a:pathLst>
                <a:path w="869" h="1035" extrusionOk="0">
                  <a:moveTo>
                    <a:pt x="635" y="0"/>
                  </a:moveTo>
                  <a:cubicBezTo>
                    <a:pt x="568" y="34"/>
                    <a:pt x="535" y="67"/>
                    <a:pt x="501" y="100"/>
                  </a:cubicBezTo>
                  <a:cubicBezTo>
                    <a:pt x="334" y="334"/>
                    <a:pt x="201" y="534"/>
                    <a:pt x="34" y="734"/>
                  </a:cubicBezTo>
                  <a:cubicBezTo>
                    <a:pt x="1" y="767"/>
                    <a:pt x="1" y="834"/>
                    <a:pt x="1" y="901"/>
                  </a:cubicBezTo>
                  <a:cubicBezTo>
                    <a:pt x="34" y="934"/>
                    <a:pt x="68" y="968"/>
                    <a:pt x="101" y="1001"/>
                  </a:cubicBezTo>
                  <a:cubicBezTo>
                    <a:pt x="168" y="1034"/>
                    <a:pt x="201" y="1034"/>
                    <a:pt x="268" y="1034"/>
                  </a:cubicBezTo>
                  <a:cubicBezTo>
                    <a:pt x="301" y="1001"/>
                    <a:pt x="334" y="968"/>
                    <a:pt x="368" y="934"/>
                  </a:cubicBezTo>
                  <a:cubicBezTo>
                    <a:pt x="535" y="734"/>
                    <a:pt x="668" y="501"/>
                    <a:pt x="835" y="300"/>
                  </a:cubicBezTo>
                  <a:cubicBezTo>
                    <a:pt x="868" y="267"/>
                    <a:pt x="868" y="200"/>
                    <a:pt x="868" y="167"/>
                  </a:cubicBezTo>
                  <a:cubicBezTo>
                    <a:pt x="835" y="100"/>
                    <a:pt x="801" y="67"/>
                    <a:pt x="768" y="34"/>
                  </a:cubicBezTo>
                  <a:cubicBezTo>
                    <a:pt x="735" y="0"/>
                    <a:pt x="668" y="0"/>
                    <a:pt x="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17;p71">
              <a:extLst>
                <a:ext uri="{FF2B5EF4-FFF2-40B4-BE49-F238E27FC236}">
                  <a16:creationId xmlns:a16="http://schemas.microsoft.com/office/drawing/2014/main" id="{4F5B5E90-92C7-BF61-FF62-552FA325A46F}"/>
                </a:ext>
              </a:extLst>
            </p:cNvPr>
            <p:cNvSpPr/>
            <p:nvPr/>
          </p:nvSpPr>
          <p:spPr>
            <a:xfrm>
              <a:off x="3352607" y="2677084"/>
              <a:ext cx="25560" cy="31367"/>
            </a:xfrm>
            <a:custGeom>
              <a:avLst/>
              <a:gdLst/>
              <a:ahLst/>
              <a:cxnLst/>
              <a:rect l="l" t="t" r="r" b="b"/>
              <a:pathLst>
                <a:path w="735" h="902" extrusionOk="0">
                  <a:moveTo>
                    <a:pt x="501" y="1"/>
                  </a:moveTo>
                  <a:cubicBezTo>
                    <a:pt x="434" y="34"/>
                    <a:pt x="401" y="67"/>
                    <a:pt x="367" y="101"/>
                  </a:cubicBezTo>
                  <a:cubicBezTo>
                    <a:pt x="267" y="268"/>
                    <a:pt x="134" y="434"/>
                    <a:pt x="34" y="601"/>
                  </a:cubicBezTo>
                  <a:cubicBezTo>
                    <a:pt x="0" y="668"/>
                    <a:pt x="0" y="701"/>
                    <a:pt x="0" y="768"/>
                  </a:cubicBezTo>
                  <a:cubicBezTo>
                    <a:pt x="34" y="801"/>
                    <a:pt x="67" y="868"/>
                    <a:pt x="100" y="868"/>
                  </a:cubicBezTo>
                  <a:cubicBezTo>
                    <a:pt x="134" y="901"/>
                    <a:pt x="200" y="901"/>
                    <a:pt x="234" y="901"/>
                  </a:cubicBezTo>
                  <a:cubicBezTo>
                    <a:pt x="301" y="868"/>
                    <a:pt x="334" y="835"/>
                    <a:pt x="367" y="801"/>
                  </a:cubicBezTo>
                  <a:cubicBezTo>
                    <a:pt x="467" y="635"/>
                    <a:pt x="601" y="468"/>
                    <a:pt x="701" y="301"/>
                  </a:cubicBezTo>
                  <a:cubicBezTo>
                    <a:pt x="734" y="268"/>
                    <a:pt x="734" y="201"/>
                    <a:pt x="734" y="134"/>
                  </a:cubicBezTo>
                  <a:cubicBezTo>
                    <a:pt x="734" y="101"/>
                    <a:pt x="701" y="67"/>
                    <a:pt x="634" y="34"/>
                  </a:cubicBezTo>
                  <a:cubicBezTo>
                    <a:pt x="601" y="1"/>
                    <a:pt x="534" y="1"/>
                    <a:pt x="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18;p71">
              <a:extLst>
                <a:ext uri="{FF2B5EF4-FFF2-40B4-BE49-F238E27FC236}">
                  <a16:creationId xmlns:a16="http://schemas.microsoft.com/office/drawing/2014/main" id="{6BB197D1-E2E3-4196-891C-DD0ADC64FFE3}"/>
                </a:ext>
              </a:extLst>
            </p:cNvPr>
            <p:cNvSpPr/>
            <p:nvPr/>
          </p:nvSpPr>
          <p:spPr>
            <a:xfrm>
              <a:off x="3158866" y="2754810"/>
              <a:ext cx="44129" cy="13945"/>
            </a:xfrm>
            <a:custGeom>
              <a:avLst/>
              <a:gdLst/>
              <a:ahLst/>
              <a:cxnLst/>
              <a:rect l="l" t="t" r="r" b="b"/>
              <a:pathLst>
                <a:path w="1269" h="401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01"/>
                    <a:pt x="67" y="401"/>
                    <a:pt x="201" y="401"/>
                  </a:cubicBezTo>
                  <a:cubicBezTo>
                    <a:pt x="501" y="401"/>
                    <a:pt x="768" y="368"/>
                    <a:pt x="1068" y="368"/>
                  </a:cubicBezTo>
                  <a:cubicBezTo>
                    <a:pt x="1168" y="368"/>
                    <a:pt x="1268" y="301"/>
                    <a:pt x="1268" y="201"/>
                  </a:cubicBezTo>
                  <a:cubicBezTo>
                    <a:pt x="1268" y="101"/>
                    <a:pt x="1202" y="1"/>
                    <a:pt x="1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19;p71">
              <a:extLst>
                <a:ext uri="{FF2B5EF4-FFF2-40B4-BE49-F238E27FC236}">
                  <a16:creationId xmlns:a16="http://schemas.microsoft.com/office/drawing/2014/main" id="{655588E2-C71E-E798-85C2-0ED3D4AA1319}"/>
                </a:ext>
              </a:extLst>
            </p:cNvPr>
            <p:cNvSpPr/>
            <p:nvPr/>
          </p:nvSpPr>
          <p:spPr>
            <a:xfrm>
              <a:off x="3154240" y="2733944"/>
              <a:ext cx="26707" cy="13945"/>
            </a:xfrm>
            <a:custGeom>
              <a:avLst/>
              <a:gdLst/>
              <a:ahLst/>
              <a:cxnLst/>
              <a:rect l="l" t="t" r="r" b="b"/>
              <a:pathLst>
                <a:path w="768" h="401" extrusionOk="0">
                  <a:moveTo>
                    <a:pt x="200" y="0"/>
                  </a:moveTo>
                  <a:cubicBezTo>
                    <a:pt x="134" y="0"/>
                    <a:pt x="67" y="0"/>
                    <a:pt x="34" y="34"/>
                  </a:cubicBezTo>
                  <a:cubicBezTo>
                    <a:pt x="0" y="67"/>
                    <a:pt x="0" y="134"/>
                    <a:pt x="0" y="167"/>
                  </a:cubicBezTo>
                  <a:cubicBezTo>
                    <a:pt x="0" y="300"/>
                    <a:pt x="67" y="367"/>
                    <a:pt x="200" y="367"/>
                  </a:cubicBezTo>
                  <a:cubicBezTo>
                    <a:pt x="300" y="367"/>
                    <a:pt x="434" y="367"/>
                    <a:pt x="567" y="401"/>
                  </a:cubicBezTo>
                  <a:cubicBezTo>
                    <a:pt x="634" y="401"/>
                    <a:pt x="667" y="367"/>
                    <a:pt x="701" y="334"/>
                  </a:cubicBezTo>
                  <a:cubicBezTo>
                    <a:pt x="734" y="300"/>
                    <a:pt x="767" y="234"/>
                    <a:pt x="767" y="200"/>
                  </a:cubicBezTo>
                  <a:cubicBezTo>
                    <a:pt x="767" y="100"/>
                    <a:pt x="667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20;p71">
              <a:extLst>
                <a:ext uri="{FF2B5EF4-FFF2-40B4-BE49-F238E27FC236}">
                  <a16:creationId xmlns:a16="http://schemas.microsoft.com/office/drawing/2014/main" id="{9A3537E9-3491-1CD4-5774-7CB045B9101C}"/>
                </a:ext>
              </a:extLst>
            </p:cNvPr>
            <p:cNvSpPr/>
            <p:nvPr/>
          </p:nvSpPr>
          <p:spPr>
            <a:xfrm>
              <a:off x="3566066" y="3204231"/>
              <a:ext cx="53241" cy="77270"/>
            </a:xfrm>
            <a:custGeom>
              <a:avLst/>
              <a:gdLst/>
              <a:ahLst/>
              <a:cxnLst/>
              <a:rect l="l" t="t" r="r" b="b"/>
              <a:pathLst>
                <a:path w="1531" h="2222" extrusionOk="0">
                  <a:moveTo>
                    <a:pt x="1255" y="1"/>
                  </a:moveTo>
                  <a:cubicBezTo>
                    <a:pt x="1214" y="1"/>
                    <a:pt x="1171" y="16"/>
                    <a:pt x="1134" y="54"/>
                  </a:cubicBezTo>
                  <a:cubicBezTo>
                    <a:pt x="600" y="587"/>
                    <a:pt x="0" y="1288"/>
                    <a:pt x="267" y="2088"/>
                  </a:cubicBezTo>
                  <a:cubicBezTo>
                    <a:pt x="293" y="2181"/>
                    <a:pt x="367" y="2221"/>
                    <a:pt x="443" y="2221"/>
                  </a:cubicBezTo>
                  <a:cubicBezTo>
                    <a:pt x="557" y="2221"/>
                    <a:pt x="674" y="2129"/>
                    <a:pt x="634" y="1988"/>
                  </a:cubicBezTo>
                  <a:cubicBezTo>
                    <a:pt x="400" y="1321"/>
                    <a:pt x="967" y="754"/>
                    <a:pt x="1401" y="321"/>
                  </a:cubicBezTo>
                  <a:cubicBezTo>
                    <a:pt x="1531" y="191"/>
                    <a:pt x="1398" y="1"/>
                    <a:pt x="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21;p71">
              <a:extLst>
                <a:ext uri="{FF2B5EF4-FFF2-40B4-BE49-F238E27FC236}">
                  <a16:creationId xmlns:a16="http://schemas.microsoft.com/office/drawing/2014/main" id="{7C47ED08-1047-9EE2-E7D8-8421C29CB82F}"/>
                </a:ext>
              </a:extLst>
            </p:cNvPr>
            <p:cNvSpPr/>
            <p:nvPr/>
          </p:nvSpPr>
          <p:spPr>
            <a:xfrm>
              <a:off x="3571352" y="3213029"/>
              <a:ext cx="122338" cy="125607"/>
            </a:xfrm>
            <a:custGeom>
              <a:avLst/>
              <a:gdLst/>
              <a:ahLst/>
              <a:cxnLst/>
              <a:rect l="l" t="t" r="r" b="b"/>
              <a:pathLst>
                <a:path w="3518" h="3612" extrusionOk="0">
                  <a:moveTo>
                    <a:pt x="2517" y="1"/>
                  </a:moveTo>
                  <a:cubicBezTo>
                    <a:pt x="2083" y="34"/>
                    <a:pt x="1683" y="168"/>
                    <a:pt x="1316" y="368"/>
                  </a:cubicBezTo>
                  <a:cubicBezTo>
                    <a:pt x="1282" y="368"/>
                    <a:pt x="1249" y="334"/>
                    <a:pt x="1216" y="334"/>
                  </a:cubicBezTo>
                  <a:cubicBezTo>
                    <a:pt x="1116" y="334"/>
                    <a:pt x="1016" y="434"/>
                    <a:pt x="1016" y="535"/>
                  </a:cubicBezTo>
                  <a:cubicBezTo>
                    <a:pt x="1082" y="1102"/>
                    <a:pt x="1149" y="1702"/>
                    <a:pt x="1016" y="2236"/>
                  </a:cubicBezTo>
                  <a:cubicBezTo>
                    <a:pt x="882" y="2669"/>
                    <a:pt x="615" y="3070"/>
                    <a:pt x="215" y="3236"/>
                  </a:cubicBezTo>
                  <a:cubicBezTo>
                    <a:pt x="1" y="3298"/>
                    <a:pt x="67" y="3611"/>
                    <a:pt x="260" y="3611"/>
                  </a:cubicBezTo>
                  <a:cubicBezTo>
                    <a:pt x="277" y="3611"/>
                    <a:pt x="296" y="3609"/>
                    <a:pt x="315" y="3603"/>
                  </a:cubicBezTo>
                  <a:cubicBezTo>
                    <a:pt x="815" y="3403"/>
                    <a:pt x="1149" y="2970"/>
                    <a:pt x="1349" y="2469"/>
                  </a:cubicBezTo>
                  <a:cubicBezTo>
                    <a:pt x="1449" y="2136"/>
                    <a:pt x="1483" y="1769"/>
                    <a:pt x="1483" y="1402"/>
                  </a:cubicBezTo>
                  <a:cubicBezTo>
                    <a:pt x="1516" y="1402"/>
                    <a:pt x="1516" y="1402"/>
                    <a:pt x="1549" y="1368"/>
                  </a:cubicBezTo>
                  <a:cubicBezTo>
                    <a:pt x="2083" y="1068"/>
                    <a:pt x="2683" y="868"/>
                    <a:pt x="3317" y="835"/>
                  </a:cubicBezTo>
                  <a:cubicBezTo>
                    <a:pt x="3417" y="801"/>
                    <a:pt x="3517" y="735"/>
                    <a:pt x="3517" y="635"/>
                  </a:cubicBezTo>
                  <a:cubicBezTo>
                    <a:pt x="3517" y="535"/>
                    <a:pt x="3417" y="434"/>
                    <a:pt x="3317" y="434"/>
                  </a:cubicBezTo>
                  <a:cubicBezTo>
                    <a:pt x="2650" y="501"/>
                    <a:pt x="2050" y="701"/>
                    <a:pt x="1449" y="1002"/>
                  </a:cubicBezTo>
                  <a:cubicBezTo>
                    <a:pt x="1449" y="901"/>
                    <a:pt x="1449" y="835"/>
                    <a:pt x="1416" y="735"/>
                  </a:cubicBezTo>
                  <a:cubicBezTo>
                    <a:pt x="1783" y="535"/>
                    <a:pt x="2150" y="401"/>
                    <a:pt x="2517" y="368"/>
                  </a:cubicBezTo>
                  <a:cubicBezTo>
                    <a:pt x="2617" y="368"/>
                    <a:pt x="2717" y="301"/>
                    <a:pt x="2717" y="201"/>
                  </a:cubicBezTo>
                  <a:cubicBezTo>
                    <a:pt x="2717" y="101"/>
                    <a:pt x="2650" y="1"/>
                    <a:pt x="2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22;p71">
              <a:extLst>
                <a:ext uri="{FF2B5EF4-FFF2-40B4-BE49-F238E27FC236}">
                  <a16:creationId xmlns:a16="http://schemas.microsoft.com/office/drawing/2014/main" id="{943C86B9-BC5C-2C39-7723-2DD840C67957}"/>
                </a:ext>
              </a:extLst>
            </p:cNvPr>
            <p:cNvSpPr/>
            <p:nvPr/>
          </p:nvSpPr>
          <p:spPr>
            <a:xfrm>
              <a:off x="3581124" y="3289608"/>
              <a:ext cx="16275" cy="19752"/>
            </a:xfrm>
            <a:custGeom>
              <a:avLst/>
              <a:gdLst/>
              <a:ahLst/>
              <a:cxnLst/>
              <a:rect l="l" t="t" r="r" b="b"/>
              <a:pathLst>
                <a:path w="468" h="568" extrusionOk="0">
                  <a:moveTo>
                    <a:pt x="101" y="0"/>
                  </a:moveTo>
                  <a:cubicBezTo>
                    <a:pt x="67" y="34"/>
                    <a:pt x="34" y="67"/>
                    <a:pt x="34" y="100"/>
                  </a:cubicBezTo>
                  <a:lnTo>
                    <a:pt x="1" y="134"/>
                  </a:lnTo>
                  <a:cubicBezTo>
                    <a:pt x="1" y="167"/>
                    <a:pt x="1" y="201"/>
                    <a:pt x="1" y="234"/>
                  </a:cubicBezTo>
                  <a:cubicBezTo>
                    <a:pt x="34" y="301"/>
                    <a:pt x="67" y="334"/>
                    <a:pt x="101" y="401"/>
                  </a:cubicBezTo>
                  <a:cubicBezTo>
                    <a:pt x="101" y="434"/>
                    <a:pt x="101" y="467"/>
                    <a:pt x="134" y="467"/>
                  </a:cubicBezTo>
                  <a:cubicBezTo>
                    <a:pt x="134" y="501"/>
                    <a:pt x="167" y="501"/>
                    <a:pt x="167" y="534"/>
                  </a:cubicBezTo>
                  <a:cubicBezTo>
                    <a:pt x="201" y="534"/>
                    <a:pt x="234" y="534"/>
                    <a:pt x="234" y="567"/>
                  </a:cubicBezTo>
                  <a:cubicBezTo>
                    <a:pt x="268" y="567"/>
                    <a:pt x="301" y="567"/>
                    <a:pt x="334" y="534"/>
                  </a:cubicBezTo>
                  <a:lnTo>
                    <a:pt x="368" y="534"/>
                  </a:lnTo>
                  <a:cubicBezTo>
                    <a:pt x="401" y="501"/>
                    <a:pt x="434" y="501"/>
                    <a:pt x="434" y="467"/>
                  </a:cubicBezTo>
                  <a:cubicBezTo>
                    <a:pt x="434" y="434"/>
                    <a:pt x="468" y="434"/>
                    <a:pt x="468" y="401"/>
                  </a:cubicBezTo>
                  <a:cubicBezTo>
                    <a:pt x="468" y="367"/>
                    <a:pt x="468" y="334"/>
                    <a:pt x="468" y="301"/>
                  </a:cubicBezTo>
                  <a:cubicBezTo>
                    <a:pt x="434" y="267"/>
                    <a:pt x="401" y="201"/>
                    <a:pt x="401" y="134"/>
                  </a:cubicBezTo>
                  <a:cubicBezTo>
                    <a:pt x="368" y="100"/>
                    <a:pt x="368" y="100"/>
                    <a:pt x="368" y="67"/>
                  </a:cubicBezTo>
                  <a:cubicBezTo>
                    <a:pt x="334" y="34"/>
                    <a:pt x="334" y="34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23;p71">
              <a:extLst>
                <a:ext uri="{FF2B5EF4-FFF2-40B4-BE49-F238E27FC236}">
                  <a16:creationId xmlns:a16="http://schemas.microsoft.com/office/drawing/2014/main" id="{EA7C28D0-2697-0CDE-C4BF-2E44E1F84B90}"/>
                </a:ext>
              </a:extLst>
            </p:cNvPr>
            <p:cNvSpPr/>
            <p:nvPr/>
          </p:nvSpPr>
          <p:spPr>
            <a:xfrm>
              <a:off x="3426855" y="3256674"/>
              <a:ext cx="38287" cy="52684"/>
            </a:xfrm>
            <a:custGeom>
              <a:avLst/>
              <a:gdLst/>
              <a:ahLst/>
              <a:cxnLst/>
              <a:rect l="l" t="t" r="r" b="b"/>
              <a:pathLst>
                <a:path w="1101" h="1515" extrusionOk="0">
                  <a:moveTo>
                    <a:pt x="321" y="0"/>
                  </a:moveTo>
                  <a:cubicBezTo>
                    <a:pt x="249" y="0"/>
                    <a:pt x="182" y="31"/>
                    <a:pt x="134" y="80"/>
                  </a:cubicBezTo>
                  <a:cubicBezTo>
                    <a:pt x="0" y="380"/>
                    <a:pt x="0" y="747"/>
                    <a:pt x="167" y="1014"/>
                  </a:cubicBezTo>
                  <a:cubicBezTo>
                    <a:pt x="300" y="1281"/>
                    <a:pt x="567" y="1448"/>
                    <a:pt x="867" y="1514"/>
                  </a:cubicBezTo>
                  <a:cubicBezTo>
                    <a:pt x="968" y="1514"/>
                    <a:pt x="1068" y="1481"/>
                    <a:pt x="1101" y="1381"/>
                  </a:cubicBezTo>
                  <a:cubicBezTo>
                    <a:pt x="1101" y="1281"/>
                    <a:pt x="1068" y="1148"/>
                    <a:pt x="968" y="1148"/>
                  </a:cubicBezTo>
                  <a:cubicBezTo>
                    <a:pt x="901" y="1114"/>
                    <a:pt x="867" y="1114"/>
                    <a:pt x="801" y="1081"/>
                  </a:cubicBezTo>
                  <a:lnTo>
                    <a:pt x="767" y="1081"/>
                  </a:lnTo>
                  <a:cubicBezTo>
                    <a:pt x="734" y="1047"/>
                    <a:pt x="701" y="1047"/>
                    <a:pt x="701" y="1047"/>
                  </a:cubicBezTo>
                  <a:cubicBezTo>
                    <a:pt x="667" y="1014"/>
                    <a:pt x="667" y="1014"/>
                    <a:pt x="667" y="1014"/>
                  </a:cubicBezTo>
                  <a:lnTo>
                    <a:pt x="634" y="1014"/>
                  </a:lnTo>
                  <a:cubicBezTo>
                    <a:pt x="634" y="981"/>
                    <a:pt x="601" y="981"/>
                    <a:pt x="601" y="947"/>
                  </a:cubicBezTo>
                  <a:cubicBezTo>
                    <a:pt x="567" y="947"/>
                    <a:pt x="567" y="914"/>
                    <a:pt x="534" y="881"/>
                  </a:cubicBezTo>
                  <a:cubicBezTo>
                    <a:pt x="534" y="881"/>
                    <a:pt x="501" y="847"/>
                    <a:pt x="501" y="847"/>
                  </a:cubicBezTo>
                  <a:cubicBezTo>
                    <a:pt x="501" y="814"/>
                    <a:pt x="501" y="814"/>
                    <a:pt x="467" y="781"/>
                  </a:cubicBezTo>
                  <a:cubicBezTo>
                    <a:pt x="467" y="747"/>
                    <a:pt x="467" y="747"/>
                    <a:pt x="434" y="714"/>
                  </a:cubicBezTo>
                  <a:cubicBezTo>
                    <a:pt x="434" y="681"/>
                    <a:pt x="434" y="681"/>
                    <a:pt x="434" y="647"/>
                  </a:cubicBezTo>
                  <a:cubicBezTo>
                    <a:pt x="434" y="647"/>
                    <a:pt x="434" y="614"/>
                    <a:pt x="434" y="614"/>
                  </a:cubicBezTo>
                  <a:cubicBezTo>
                    <a:pt x="434" y="614"/>
                    <a:pt x="434" y="580"/>
                    <a:pt x="434" y="580"/>
                  </a:cubicBezTo>
                  <a:cubicBezTo>
                    <a:pt x="434" y="547"/>
                    <a:pt x="434" y="514"/>
                    <a:pt x="434" y="480"/>
                  </a:cubicBezTo>
                  <a:cubicBezTo>
                    <a:pt x="434" y="480"/>
                    <a:pt x="434" y="480"/>
                    <a:pt x="434" y="447"/>
                  </a:cubicBezTo>
                  <a:cubicBezTo>
                    <a:pt x="434" y="414"/>
                    <a:pt x="434" y="380"/>
                    <a:pt x="467" y="347"/>
                  </a:cubicBezTo>
                  <a:cubicBezTo>
                    <a:pt x="467" y="347"/>
                    <a:pt x="467" y="333"/>
                    <a:pt x="467" y="323"/>
                  </a:cubicBezTo>
                  <a:cubicBezTo>
                    <a:pt x="467" y="323"/>
                    <a:pt x="467" y="280"/>
                    <a:pt x="467" y="280"/>
                  </a:cubicBezTo>
                  <a:cubicBezTo>
                    <a:pt x="501" y="180"/>
                    <a:pt x="501" y="80"/>
                    <a:pt x="400" y="13"/>
                  </a:cubicBezTo>
                  <a:cubicBezTo>
                    <a:pt x="374" y="4"/>
                    <a:pt x="34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24;p71">
              <a:extLst>
                <a:ext uri="{FF2B5EF4-FFF2-40B4-BE49-F238E27FC236}">
                  <a16:creationId xmlns:a16="http://schemas.microsoft.com/office/drawing/2014/main" id="{2F21C70C-E98A-8FB8-EFD0-B8D97C9179C9}"/>
                </a:ext>
              </a:extLst>
            </p:cNvPr>
            <p:cNvSpPr/>
            <p:nvPr/>
          </p:nvSpPr>
          <p:spPr>
            <a:xfrm>
              <a:off x="3530072" y="3299728"/>
              <a:ext cx="40652" cy="15892"/>
            </a:xfrm>
            <a:custGeom>
              <a:avLst/>
              <a:gdLst/>
              <a:ahLst/>
              <a:cxnLst/>
              <a:rect l="l" t="t" r="r" b="b"/>
              <a:pathLst>
                <a:path w="1169" h="457" extrusionOk="0">
                  <a:moveTo>
                    <a:pt x="954" y="1"/>
                  </a:moveTo>
                  <a:cubicBezTo>
                    <a:pt x="937" y="1"/>
                    <a:pt x="919" y="4"/>
                    <a:pt x="902" y="10"/>
                  </a:cubicBezTo>
                  <a:cubicBezTo>
                    <a:pt x="835" y="10"/>
                    <a:pt x="768" y="43"/>
                    <a:pt x="701" y="43"/>
                  </a:cubicBezTo>
                  <a:lnTo>
                    <a:pt x="635" y="43"/>
                  </a:lnTo>
                  <a:cubicBezTo>
                    <a:pt x="635" y="76"/>
                    <a:pt x="601" y="76"/>
                    <a:pt x="601" y="76"/>
                  </a:cubicBezTo>
                  <a:lnTo>
                    <a:pt x="568" y="76"/>
                  </a:lnTo>
                  <a:cubicBezTo>
                    <a:pt x="435" y="76"/>
                    <a:pt x="301" y="76"/>
                    <a:pt x="201" y="43"/>
                  </a:cubicBezTo>
                  <a:cubicBezTo>
                    <a:pt x="134" y="43"/>
                    <a:pt x="68" y="76"/>
                    <a:pt x="68" y="110"/>
                  </a:cubicBezTo>
                  <a:cubicBezTo>
                    <a:pt x="34" y="143"/>
                    <a:pt x="1" y="210"/>
                    <a:pt x="1" y="243"/>
                  </a:cubicBezTo>
                  <a:cubicBezTo>
                    <a:pt x="1" y="310"/>
                    <a:pt x="1" y="343"/>
                    <a:pt x="68" y="377"/>
                  </a:cubicBezTo>
                  <a:cubicBezTo>
                    <a:pt x="101" y="410"/>
                    <a:pt x="134" y="443"/>
                    <a:pt x="201" y="443"/>
                  </a:cubicBezTo>
                  <a:cubicBezTo>
                    <a:pt x="273" y="452"/>
                    <a:pt x="344" y="456"/>
                    <a:pt x="416" y="456"/>
                  </a:cubicBezTo>
                  <a:cubicBezTo>
                    <a:pt x="611" y="456"/>
                    <a:pt x="806" y="425"/>
                    <a:pt x="1002" y="377"/>
                  </a:cubicBezTo>
                  <a:cubicBezTo>
                    <a:pt x="1102" y="343"/>
                    <a:pt x="1168" y="243"/>
                    <a:pt x="1135" y="143"/>
                  </a:cubicBezTo>
                  <a:cubicBezTo>
                    <a:pt x="1108" y="61"/>
                    <a:pt x="1035" y="1"/>
                    <a:pt x="9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25;p71">
              <a:extLst>
                <a:ext uri="{FF2B5EF4-FFF2-40B4-BE49-F238E27FC236}">
                  <a16:creationId xmlns:a16="http://schemas.microsoft.com/office/drawing/2014/main" id="{0950B63F-D1F5-041F-847A-1C4513EA2712}"/>
                </a:ext>
              </a:extLst>
            </p:cNvPr>
            <p:cNvSpPr/>
            <p:nvPr/>
          </p:nvSpPr>
          <p:spPr>
            <a:xfrm>
              <a:off x="3441913" y="3208404"/>
              <a:ext cx="39470" cy="18013"/>
            </a:xfrm>
            <a:custGeom>
              <a:avLst/>
              <a:gdLst/>
              <a:ahLst/>
              <a:cxnLst/>
              <a:rect l="l" t="t" r="r" b="b"/>
              <a:pathLst>
                <a:path w="1135" h="518" extrusionOk="0">
                  <a:moveTo>
                    <a:pt x="459" y="419"/>
                  </a:moveTo>
                  <a:cubicBezTo>
                    <a:pt x="449" y="419"/>
                    <a:pt x="434" y="434"/>
                    <a:pt x="434" y="434"/>
                  </a:cubicBezTo>
                  <a:lnTo>
                    <a:pt x="468" y="434"/>
                  </a:lnTo>
                  <a:cubicBezTo>
                    <a:pt x="468" y="423"/>
                    <a:pt x="464" y="419"/>
                    <a:pt x="459" y="419"/>
                  </a:cubicBezTo>
                  <a:close/>
                  <a:moveTo>
                    <a:pt x="568" y="0"/>
                  </a:moveTo>
                  <a:cubicBezTo>
                    <a:pt x="368" y="34"/>
                    <a:pt x="234" y="100"/>
                    <a:pt x="101" y="201"/>
                  </a:cubicBezTo>
                  <a:cubicBezTo>
                    <a:pt x="1" y="267"/>
                    <a:pt x="1" y="401"/>
                    <a:pt x="101" y="467"/>
                  </a:cubicBezTo>
                  <a:cubicBezTo>
                    <a:pt x="134" y="501"/>
                    <a:pt x="176" y="517"/>
                    <a:pt x="218" y="517"/>
                  </a:cubicBezTo>
                  <a:cubicBezTo>
                    <a:pt x="259" y="517"/>
                    <a:pt x="301" y="501"/>
                    <a:pt x="334" y="467"/>
                  </a:cubicBezTo>
                  <a:lnTo>
                    <a:pt x="368" y="467"/>
                  </a:lnTo>
                  <a:cubicBezTo>
                    <a:pt x="368" y="467"/>
                    <a:pt x="368" y="467"/>
                    <a:pt x="401" y="434"/>
                  </a:cubicBezTo>
                  <a:lnTo>
                    <a:pt x="434" y="434"/>
                  </a:lnTo>
                  <a:cubicBezTo>
                    <a:pt x="434" y="401"/>
                    <a:pt x="501" y="401"/>
                    <a:pt x="501" y="401"/>
                  </a:cubicBezTo>
                  <a:lnTo>
                    <a:pt x="768" y="401"/>
                  </a:lnTo>
                  <a:cubicBezTo>
                    <a:pt x="768" y="434"/>
                    <a:pt x="768" y="434"/>
                    <a:pt x="768" y="434"/>
                  </a:cubicBezTo>
                  <a:lnTo>
                    <a:pt x="835" y="434"/>
                  </a:lnTo>
                  <a:cubicBezTo>
                    <a:pt x="858" y="458"/>
                    <a:pt x="890" y="469"/>
                    <a:pt x="923" y="469"/>
                  </a:cubicBezTo>
                  <a:cubicBezTo>
                    <a:pt x="983" y="469"/>
                    <a:pt x="1047" y="432"/>
                    <a:pt x="1068" y="367"/>
                  </a:cubicBezTo>
                  <a:cubicBezTo>
                    <a:pt x="1135" y="267"/>
                    <a:pt x="1102" y="167"/>
                    <a:pt x="1002" y="100"/>
                  </a:cubicBezTo>
                  <a:cubicBezTo>
                    <a:pt x="868" y="34"/>
                    <a:pt x="701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26;p71">
              <a:extLst>
                <a:ext uri="{FF2B5EF4-FFF2-40B4-BE49-F238E27FC236}">
                  <a16:creationId xmlns:a16="http://schemas.microsoft.com/office/drawing/2014/main" id="{A223B53A-4DB3-3FD0-21C3-D2C35F030245}"/>
                </a:ext>
              </a:extLst>
            </p:cNvPr>
            <p:cNvSpPr/>
            <p:nvPr/>
          </p:nvSpPr>
          <p:spPr>
            <a:xfrm>
              <a:off x="3474395" y="3230383"/>
              <a:ext cx="23230" cy="67359"/>
            </a:xfrm>
            <a:custGeom>
              <a:avLst/>
              <a:gdLst/>
              <a:ahLst/>
              <a:cxnLst/>
              <a:rect l="l" t="t" r="r" b="b"/>
              <a:pathLst>
                <a:path w="668" h="1937" extrusionOk="0">
                  <a:moveTo>
                    <a:pt x="455" y="1"/>
                  </a:moveTo>
                  <a:cubicBezTo>
                    <a:pt x="386" y="1"/>
                    <a:pt x="323" y="38"/>
                    <a:pt x="301" y="102"/>
                  </a:cubicBezTo>
                  <a:cubicBezTo>
                    <a:pt x="68" y="636"/>
                    <a:pt x="1" y="1236"/>
                    <a:pt x="168" y="1803"/>
                  </a:cubicBezTo>
                  <a:cubicBezTo>
                    <a:pt x="194" y="1896"/>
                    <a:pt x="268" y="1936"/>
                    <a:pt x="343" y="1936"/>
                  </a:cubicBezTo>
                  <a:cubicBezTo>
                    <a:pt x="457" y="1936"/>
                    <a:pt x="575" y="1844"/>
                    <a:pt x="535" y="1703"/>
                  </a:cubicBezTo>
                  <a:cubicBezTo>
                    <a:pt x="401" y="1236"/>
                    <a:pt x="434" y="736"/>
                    <a:pt x="635" y="269"/>
                  </a:cubicBezTo>
                  <a:cubicBezTo>
                    <a:pt x="668" y="202"/>
                    <a:pt x="668" y="69"/>
                    <a:pt x="568" y="36"/>
                  </a:cubicBezTo>
                  <a:cubicBezTo>
                    <a:pt x="532" y="12"/>
                    <a:pt x="493" y="1"/>
                    <a:pt x="4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927;p71">
              <a:extLst>
                <a:ext uri="{FF2B5EF4-FFF2-40B4-BE49-F238E27FC236}">
                  <a16:creationId xmlns:a16="http://schemas.microsoft.com/office/drawing/2014/main" id="{C40A6CE6-17F6-DFDB-2A04-B7E7DC0552A5}"/>
                </a:ext>
              </a:extLst>
            </p:cNvPr>
            <p:cNvSpPr/>
            <p:nvPr/>
          </p:nvSpPr>
          <p:spPr>
            <a:xfrm>
              <a:off x="3524299" y="3217098"/>
              <a:ext cx="51050" cy="57900"/>
            </a:xfrm>
            <a:custGeom>
              <a:avLst/>
              <a:gdLst/>
              <a:ahLst/>
              <a:cxnLst/>
              <a:rect l="l" t="t" r="r" b="b"/>
              <a:pathLst>
                <a:path w="1468" h="1665" extrusionOk="0">
                  <a:moveTo>
                    <a:pt x="1255" y="1"/>
                  </a:moveTo>
                  <a:cubicBezTo>
                    <a:pt x="1209" y="1"/>
                    <a:pt x="1168" y="17"/>
                    <a:pt x="1134" y="51"/>
                  </a:cubicBezTo>
                  <a:cubicBezTo>
                    <a:pt x="667" y="418"/>
                    <a:pt x="300" y="851"/>
                    <a:pt x="34" y="1385"/>
                  </a:cubicBezTo>
                  <a:cubicBezTo>
                    <a:pt x="0" y="1485"/>
                    <a:pt x="34" y="1585"/>
                    <a:pt x="134" y="1652"/>
                  </a:cubicBezTo>
                  <a:cubicBezTo>
                    <a:pt x="152" y="1661"/>
                    <a:pt x="174" y="1665"/>
                    <a:pt x="198" y="1665"/>
                  </a:cubicBezTo>
                  <a:cubicBezTo>
                    <a:pt x="265" y="1665"/>
                    <a:pt x="343" y="1634"/>
                    <a:pt x="367" y="1585"/>
                  </a:cubicBezTo>
                  <a:cubicBezTo>
                    <a:pt x="434" y="1452"/>
                    <a:pt x="501" y="1318"/>
                    <a:pt x="601" y="1218"/>
                  </a:cubicBezTo>
                  <a:cubicBezTo>
                    <a:pt x="634" y="1151"/>
                    <a:pt x="667" y="1085"/>
                    <a:pt x="701" y="1051"/>
                  </a:cubicBezTo>
                  <a:cubicBezTo>
                    <a:pt x="701" y="1018"/>
                    <a:pt x="734" y="1018"/>
                    <a:pt x="734" y="1018"/>
                  </a:cubicBezTo>
                  <a:cubicBezTo>
                    <a:pt x="734" y="985"/>
                    <a:pt x="734" y="985"/>
                    <a:pt x="734" y="985"/>
                  </a:cubicBezTo>
                  <a:cubicBezTo>
                    <a:pt x="767" y="951"/>
                    <a:pt x="801" y="918"/>
                    <a:pt x="801" y="885"/>
                  </a:cubicBezTo>
                  <a:cubicBezTo>
                    <a:pt x="1001" y="684"/>
                    <a:pt x="1201" y="484"/>
                    <a:pt x="1401" y="317"/>
                  </a:cubicBezTo>
                  <a:cubicBezTo>
                    <a:pt x="1468" y="251"/>
                    <a:pt x="1468" y="117"/>
                    <a:pt x="1401" y="51"/>
                  </a:cubicBezTo>
                  <a:cubicBezTo>
                    <a:pt x="1351" y="17"/>
                    <a:pt x="1301" y="1"/>
                    <a:pt x="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928;p71">
              <a:extLst>
                <a:ext uri="{FF2B5EF4-FFF2-40B4-BE49-F238E27FC236}">
                  <a16:creationId xmlns:a16="http://schemas.microsoft.com/office/drawing/2014/main" id="{A469E2DE-64F7-1BD8-7287-96C41A630E56}"/>
                </a:ext>
              </a:extLst>
            </p:cNvPr>
            <p:cNvSpPr/>
            <p:nvPr/>
          </p:nvSpPr>
          <p:spPr>
            <a:xfrm>
              <a:off x="3347947" y="3245511"/>
              <a:ext cx="34845" cy="18918"/>
            </a:xfrm>
            <a:custGeom>
              <a:avLst/>
              <a:gdLst/>
              <a:ahLst/>
              <a:cxnLst/>
              <a:rect l="l" t="t" r="r" b="b"/>
              <a:pathLst>
                <a:path w="1002" h="544" extrusionOk="0">
                  <a:moveTo>
                    <a:pt x="735" y="1"/>
                  </a:moveTo>
                  <a:lnTo>
                    <a:pt x="168" y="168"/>
                  </a:lnTo>
                  <a:cubicBezTo>
                    <a:pt x="68" y="201"/>
                    <a:pt x="1" y="301"/>
                    <a:pt x="34" y="401"/>
                  </a:cubicBezTo>
                  <a:cubicBezTo>
                    <a:pt x="62" y="483"/>
                    <a:pt x="134" y="543"/>
                    <a:pt x="215" y="543"/>
                  </a:cubicBezTo>
                  <a:cubicBezTo>
                    <a:pt x="232" y="543"/>
                    <a:pt x="250" y="540"/>
                    <a:pt x="268" y="535"/>
                  </a:cubicBezTo>
                  <a:lnTo>
                    <a:pt x="835" y="401"/>
                  </a:lnTo>
                  <a:cubicBezTo>
                    <a:pt x="935" y="368"/>
                    <a:pt x="1002" y="268"/>
                    <a:pt x="968" y="168"/>
                  </a:cubicBezTo>
                  <a:cubicBezTo>
                    <a:pt x="935" y="68"/>
                    <a:pt x="835" y="1"/>
                    <a:pt x="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929;p71">
              <a:extLst>
                <a:ext uri="{FF2B5EF4-FFF2-40B4-BE49-F238E27FC236}">
                  <a16:creationId xmlns:a16="http://schemas.microsoft.com/office/drawing/2014/main" id="{751A34B5-90FC-90E5-542E-FFA16227CC50}"/>
                </a:ext>
              </a:extLst>
            </p:cNvPr>
            <p:cNvSpPr/>
            <p:nvPr/>
          </p:nvSpPr>
          <p:spPr>
            <a:xfrm>
              <a:off x="3233462" y="3383505"/>
              <a:ext cx="106064" cy="34984"/>
            </a:xfrm>
            <a:custGeom>
              <a:avLst/>
              <a:gdLst/>
              <a:ahLst/>
              <a:cxnLst/>
              <a:rect l="l" t="t" r="r" b="b"/>
              <a:pathLst>
                <a:path w="3050" h="1006" extrusionOk="0">
                  <a:moveTo>
                    <a:pt x="2755" y="0"/>
                  </a:moveTo>
                  <a:cubicBezTo>
                    <a:pt x="2746" y="0"/>
                    <a:pt x="2736" y="1"/>
                    <a:pt x="2726" y="2"/>
                  </a:cubicBezTo>
                  <a:cubicBezTo>
                    <a:pt x="1892" y="202"/>
                    <a:pt x="1058" y="403"/>
                    <a:pt x="224" y="603"/>
                  </a:cubicBezTo>
                  <a:cubicBezTo>
                    <a:pt x="1" y="667"/>
                    <a:pt x="83" y="1005"/>
                    <a:pt x="295" y="1005"/>
                  </a:cubicBezTo>
                  <a:cubicBezTo>
                    <a:pt x="304" y="1005"/>
                    <a:pt x="314" y="1004"/>
                    <a:pt x="324" y="1003"/>
                  </a:cubicBezTo>
                  <a:cubicBezTo>
                    <a:pt x="1158" y="803"/>
                    <a:pt x="1992" y="603"/>
                    <a:pt x="2826" y="403"/>
                  </a:cubicBezTo>
                  <a:cubicBezTo>
                    <a:pt x="3049" y="339"/>
                    <a:pt x="2967" y="0"/>
                    <a:pt x="2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930;p71">
              <a:extLst>
                <a:ext uri="{FF2B5EF4-FFF2-40B4-BE49-F238E27FC236}">
                  <a16:creationId xmlns:a16="http://schemas.microsoft.com/office/drawing/2014/main" id="{CF5BB749-C2EB-F703-DF6C-8B0819FFEE2D}"/>
                </a:ext>
              </a:extLst>
            </p:cNvPr>
            <p:cNvSpPr/>
            <p:nvPr/>
          </p:nvSpPr>
          <p:spPr>
            <a:xfrm>
              <a:off x="3278358" y="3370811"/>
              <a:ext cx="18605" cy="15127"/>
            </a:xfrm>
            <a:custGeom>
              <a:avLst/>
              <a:gdLst/>
              <a:ahLst/>
              <a:cxnLst/>
              <a:rect l="l" t="t" r="r" b="b"/>
              <a:pathLst>
                <a:path w="535" h="435" extrusionOk="0">
                  <a:moveTo>
                    <a:pt x="301" y="0"/>
                  </a:moveTo>
                  <a:cubicBezTo>
                    <a:pt x="234" y="34"/>
                    <a:pt x="201" y="34"/>
                    <a:pt x="134" y="67"/>
                  </a:cubicBezTo>
                  <a:cubicBezTo>
                    <a:pt x="134" y="67"/>
                    <a:pt x="101" y="67"/>
                    <a:pt x="67" y="100"/>
                  </a:cubicBezTo>
                  <a:cubicBezTo>
                    <a:pt x="67" y="100"/>
                    <a:pt x="34" y="134"/>
                    <a:pt x="34" y="134"/>
                  </a:cubicBezTo>
                  <a:cubicBezTo>
                    <a:pt x="34" y="167"/>
                    <a:pt x="0" y="201"/>
                    <a:pt x="0" y="201"/>
                  </a:cubicBezTo>
                  <a:cubicBezTo>
                    <a:pt x="0" y="234"/>
                    <a:pt x="0" y="267"/>
                    <a:pt x="0" y="301"/>
                  </a:cubicBezTo>
                  <a:cubicBezTo>
                    <a:pt x="34" y="301"/>
                    <a:pt x="34" y="301"/>
                    <a:pt x="34" y="334"/>
                  </a:cubicBezTo>
                  <a:cubicBezTo>
                    <a:pt x="34" y="367"/>
                    <a:pt x="67" y="401"/>
                    <a:pt x="101" y="401"/>
                  </a:cubicBezTo>
                  <a:lnTo>
                    <a:pt x="134" y="434"/>
                  </a:lnTo>
                  <a:lnTo>
                    <a:pt x="234" y="434"/>
                  </a:lnTo>
                  <a:lnTo>
                    <a:pt x="401" y="401"/>
                  </a:lnTo>
                  <a:cubicBezTo>
                    <a:pt x="434" y="367"/>
                    <a:pt x="434" y="367"/>
                    <a:pt x="467" y="367"/>
                  </a:cubicBezTo>
                  <a:cubicBezTo>
                    <a:pt x="501" y="334"/>
                    <a:pt x="501" y="334"/>
                    <a:pt x="501" y="301"/>
                  </a:cubicBezTo>
                  <a:cubicBezTo>
                    <a:pt x="534" y="267"/>
                    <a:pt x="534" y="234"/>
                    <a:pt x="534" y="234"/>
                  </a:cubicBezTo>
                  <a:cubicBezTo>
                    <a:pt x="534" y="201"/>
                    <a:pt x="534" y="167"/>
                    <a:pt x="534" y="167"/>
                  </a:cubicBezTo>
                  <a:cubicBezTo>
                    <a:pt x="534" y="134"/>
                    <a:pt x="534" y="134"/>
                    <a:pt x="501" y="100"/>
                  </a:cubicBezTo>
                  <a:cubicBezTo>
                    <a:pt x="501" y="67"/>
                    <a:pt x="467" y="34"/>
                    <a:pt x="434" y="34"/>
                  </a:cubicBezTo>
                  <a:cubicBezTo>
                    <a:pt x="434" y="34"/>
                    <a:pt x="401" y="34"/>
                    <a:pt x="4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931;p71">
              <a:extLst>
                <a:ext uri="{FF2B5EF4-FFF2-40B4-BE49-F238E27FC236}">
                  <a16:creationId xmlns:a16="http://schemas.microsoft.com/office/drawing/2014/main" id="{8A576848-D744-FE6A-ED1E-A88C6F01F7E6}"/>
                </a:ext>
              </a:extLst>
            </p:cNvPr>
            <p:cNvSpPr/>
            <p:nvPr/>
          </p:nvSpPr>
          <p:spPr>
            <a:xfrm>
              <a:off x="3577647" y="3355718"/>
              <a:ext cx="62212" cy="148489"/>
            </a:xfrm>
            <a:custGeom>
              <a:avLst/>
              <a:gdLst/>
              <a:ahLst/>
              <a:cxnLst/>
              <a:rect l="l" t="t" r="r" b="b"/>
              <a:pathLst>
                <a:path w="1789" h="4270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01"/>
                    <a:pt x="101" y="401"/>
                    <a:pt x="201" y="401"/>
                  </a:cubicBezTo>
                  <a:lnTo>
                    <a:pt x="868" y="401"/>
                  </a:lnTo>
                  <a:cubicBezTo>
                    <a:pt x="835" y="434"/>
                    <a:pt x="801" y="501"/>
                    <a:pt x="801" y="568"/>
                  </a:cubicBezTo>
                  <a:cubicBezTo>
                    <a:pt x="1001" y="1769"/>
                    <a:pt x="1201" y="2936"/>
                    <a:pt x="1402" y="4137"/>
                  </a:cubicBezTo>
                  <a:cubicBezTo>
                    <a:pt x="1415" y="4230"/>
                    <a:pt x="1481" y="4270"/>
                    <a:pt x="1553" y="4270"/>
                  </a:cubicBezTo>
                  <a:cubicBezTo>
                    <a:pt x="1663" y="4270"/>
                    <a:pt x="1789" y="4178"/>
                    <a:pt x="1769" y="4037"/>
                  </a:cubicBezTo>
                  <a:cubicBezTo>
                    <a:pt x="1568" y="2869"/>
                    <a:pt x="1368" y="1669"/>
                    <a:pt x="1168" y="468"/>
                  </a:cubicBezTo>
                  <a:cubicBezTo>
                    <a:pt x="1168" y="434"/>
                    <a:pt x="1168" y="401"/>
                    <a:pt x="1135" y="401"/>
                  </a:cubicBezTo>
                  <a:lnTo>
                    <a:pt x="1168" y="401"/>
                  </a:lnTo>
                  <a:cubicBezTo>
                    <a:pt x="1268" y="401"/>
                    <a:pt x="1368" y="301"/>
                    <a:pt x="1335" y="201"/>
                  </a:cubicBezTo>
                  <a:cubicBezTo>
                    <a:pt x="1335" y="101"/>
                    <a:pt x="1268" y="1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932;p71">
              <a:extLst>
                <a:ext uri="{FF2B5EF4-FFF2-40B4-BE49-F238E27FC236}">
                  <a16:creationId xmlns:a16="http://schemas.microsoft.com/office/drawing/2014/main" id="{F7BE935D-B1A0-4DBA-F0AB-ECE0CCBFA5F8}"/>
                </a:ext>
              </a:extLst>
            </p:cNvPr>
            <p:cNvSpPr/>
            <p:nvPr/>
          </p:nvSpPr>
          <p:spPr>
            <a:xfrm>
              <a:off x="3636802" y="3350189"/>
              <a:ext cx="247111" cy="261925"/>
            </a:xfrm>
            <a:custGeom>
              <a:avLst/>
              <a:gdLst/>
              <a:ahLst/>
              <a:cxnLst/>
              <a:rect l="l" t="t" r="r" b="b"/>
              <a:pathLst>
                <a:path w="7106" h="7532" extrusionOk="0">
                  <a:moveTo>
                    <a:pt x="5161" y="1"/>
                  </a:moveTo>
                  <a:cubicBezTo>
                    <a:pt x="3518" y="1"/>
                    <a:pt x="1867" y="69"/>
                    <a:pt x="234" y="193"/>
                  </a:cubicBezTo>
                  <a:cubicBezTo>
                    <a:pt x="1" y="226"/>
                    <a:pt x="1" y="593"/>
                    <a:pt x="234" y="593"/>
                  </a:cubicBezTo>
                  <a:cubicBezTo>
                    <a:pt x="368" y="560"/>
                    <a:pt x="468" y="560"/>
                    <a:pt x="568" y="560"/>
                  </a:cubicBezTo>
                  <a:cubicBezTo>
                    <a:pt x="1402" y="2762"/>
                    <a:pt x="1969" y="5063"/>
                    <a:pt x="2302" y="7398"/>
                  </a:cubicBezTo>
                  <a:cubicBezTo>
                    <a:pt x="2316" y="7491"/>
                    <a:pt x="2387" y="7531"/>
                    <a:pt x="2466" y="7531"/>
                  </a:cubicBezTo>
                  <a:cubicBezTo>
                    <a:pt x="2585" y="7531"/>
                    <a:pt x="2723" y="7439"/>
                    <a:pt x="2703" y="7298"/>
                  </a:cubicBezTo>
                  <a:cubicBezTo>
                    <a:pt x="2369" y="4997"/>
                    <a:pt x="1769" y="2728"/>
                    <a:pt x="968" y="527"/>
                  </a:cubicBezTo>
                  <a:cubicBezTo>
                    <a:pt x="2280" y="438"/>
                    <a:pt x="3592" y="393"/>
                    <a:pt x="4904" y="393"/>
                  </a:cubicBezTo>
                  <a:cubicBezTo>
                    <a:pt x="5560" y="393"/>
                    <a:pt x="6216" y="404"/>
                    <a:pt x="6872" y="427"/>
                  </a:cubicBezTo>
                  <a:cubicBezTo>
                    <a:pt x="7106" y="427"/>
                    <a:pt x="7106" y="60"/>
                    <a:pt x="6872" y="26"/>
                  </a:cubicBezTo>
                  <a:cubicBezTo>
                    <a:pt x="6304" y="9"/>
                    <a:pt x="5733" y="1"/>
                    <a:pt x="5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933;p71">
              <a:extLst>
                <a:ext uri="{FF2B5EF4-FFF2-40B4-BE49-F238E27FC236}">
                  <a16:creationId xmlns:a16="http://schemas.microsoft.com/office/drawing/2014/main" id="{64E49B0F-08BA-C27F-D2B7-222DC5ABD48F}"/>
                </a:ext>
              </a:extLst>
            </p:cNvPr>
            <p:cNvSpPr/>
            <p:nvPr/>
          </p:nvSpPr>
          <p:spPr>
            <a:xfrm>
              <a:off x="3702113" y="3370533"/>
              <a:ext cx="220091" cy="100500"/>
            </a:xfrm>
            <a:custGeom>
              <a:avLst/>
              <a:gdLst/>
              <a:ahLst/>
              <a:cxnLst/>
              <a:rect l="l" t="t" r="r" b="b"/>
              <a:pathLst>
                <a:path w="6329" h="2890" extrusionOk="0">
                  <a:moveTo>
                    <a:pt x="5373" y="0"/>
                  </a:moveTo>
                  <a:cubicBezTo>
                    <a:pt x="5180" y="0"/>
                    <a:pt x="5114" y="314"/>
                    <a:pt x="5328" y="375"/>
                  </a:cubicBezTo>
                  <a:cubicBezTo>
                    <a:pt x="5728" y="475"/>
                    <a:pt x="5828" y="876"/>
                    <a:pt x="5662" y="1176"/>
                  </a:cubicBezTo>
                  <a:cubicBezTo>
                    <a:pt x="5094" y="742"/>
                    <a:pt x="4427" y="442"/>
                    <a:pt x="3727" y="309"/>
                  </a:cubicBezTo>
                  <a:cubicBezTo>
                    <a:pt x="3709" y="303"/>
                    <a:pt x="3692" y="301"/>
                    <a:pt x="3676" y="301"/>
                  </a:cubicBezTo>
                  <a:cubicBezTo>
                    <a:pt x="3480" y="301"/>
                    <a:pt x="3411" y="645"/>
                    <a:pt x="3627" y="676"/>
                  </a:cubicBezTo>
                  <a:cubicBezTo>
                    <a:pt x="4294" y="809"/>
                    <a:pt x="4928" y="1076"/>
                    <a:pt x="5461" y="1509"/>
                  </a:cubicBezTo>
                  <a:cubicBezTo>
                    <a:pt x="5495" y="1543"/>
                    <a:pt x="5528" y="1610"/>
                    <a:pt x="5561" y="1643"/>
                  </a:cubicBezTo>
                  <a:cubicBezTo>
                    <a:pt x="5795" y="1810"/>
                    <a:pt x="5895" y="2110"/>
                    <a:pt x="5828" y="2410"/>
                  </a:cubicBezTo>
                  <a:cubicBezTo>
                    <a:pt x="4160" y="1276"/>
                    <a:pt x="2292" y="475"/>
                    <a:pt x="324" y="42"/>
                  </a:cubicBezTo>
                  <a:cubicBezTo>
                    <a:pt x="314" y="40"/>
                    <a:pt x="304" y="40"/>
                    <a:pt x="295" y="40"/>
                  </a:cubicBezTo>
                  <a:cubicBezTo>
                    <a:pt x="83" y="40"/>
                    <a:pt x="1" y="377"/>
                    <a:pt x="224" y="409"/>
                  </a:cubicBezTo>
                  <a:cubicBezTo>
                    <a:pt x="2259" y="842"/>
                    <a:pt x="4160" y="1676"/>
                    <a:pt x="5862" y="2877"/>
                  </a:cubicBezTo>
                  <a:cubicBezTo>
                    <a:pt x="5878" y="2885"/>
                    <a:pt x="5899" y="2890"/>
                    <a:pt x="5922" y="2890"/>
                  </a:cubicBezTo>
                  <a:cubicBezTo>
                    <a:pt x="5989" y="2890"/>
                    <a:pt x="6070" y="2852"/>
                    <a:pt x="6095" y="2777"/>
                  </a:cubicBezTo>
                  <a:cubicBezTo>
                    <a:pt x="6329" y="2343"/>
                    <a:pt x="6262" y="1810"/>
                    <a:pt x="5928" y="1443"/>
                  </a:cubicBezTo>
                  <a:cubicBezTo>
                    <a:pt x="6329" y="942"/>
                    <a:pt x="6095" y="175"/>
                    <a:pt x="5428" y="8"/>
                  </a:cubicBezTo>
                  <a:cubicBezTo>
                    <a:pt x="5409" y="3"/>
                    <a:pt x="539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934;p71">
              <a:extLst>
                <a:ext uri="{FF2B5EF4-FFF2-40B4-BE49-F238E27FC236}">
                  <a16:creationId xmlns:a16="http://schemas.microsoft.com/office/drawing/2014/main" id="{66012074-A50E-A560-5478-1EB6E35FA399}"/>
                </a:ext>
              </a:extLst>
            </p:cNvPr>
            <p:cNvSpPr/>
            <p:nvPr/>
          </p:nvSpPr>
          <p:spPr>
            <a:xfrm>
              <a:off x="3892028" y="3354849"/>
              <a:ext cx="22082" cy="17666"/>
            </a:xfrm>
            <a:custGeom>
              <a:avLst/>
              <a:gdLst/>
              <a:ahLst/>
              <a:cxnLst/>
              <a:rect l="l" t="t" r="r" b="b"/>
              <a:pathLst>
                <a:path w="635" h="508" extrusionOk="0">
                  <a:moveTo>
                    <a:pt x="234" y="1"/>
                  </a:moveTo>
                  <a:cubicBezTo>
                    <a:pt x="209" y="1"/>
                    <a:pt x="184" y="9"/>
                    <a:pt x="167" y="26"/>
                  </a:cubicBezTo>
                  <a:cubicBezTo>
                    <a:pt x="134" y="26"/>
                    <a:pt x="100" y="26"/>
                    <a:pt x="100" y="59"/>
                  </a:cubicBezTo>
                  <a:cubicBezTo>
                    <a:pt x="67" y="59"/>
                    <a:pt x="34" y="92"/>
                    <a:pt x="34" y="92"/>
                  </a:cubicBezTo>
                  <a:cubicBezTo>
                    <a:pt x="0" y="159"/>
                    <a:pt x="0" y="193"/>
                    <a:pt x="34" y="259"/>
                  </a:cubicBezTo>
                  <a:cubicBezTo>
                    <a:pt x="34" y="293"/>
                    <a:pt x="67" y="326"/>
                    <a:pt x="100" y="359"/>
                  </a:cubicBezTo>
                  <a:cubicBezTo>
                    <a:pt x="201" y="393"/>
                    <a:pt x="267" y="459"/>
                    <a:pt x="334" y="493"/>
                  </a:cubicBezTo>
                  <a:cubicBezTo>
                    <a:pt x="378" y="493"/>
                    <a:pt x="408" y="508"/>
                    <a:pt x="443" y="508"/>
                  </a:cubicBezTo>
                  <a:cubicBezTo>
                    <a:pt x="460" y="508"/>
                    <a:pt x="479" y="504"/>
                    <a:pt x="501" y="493"/>
                  </a:cubicBezTo>
                  <a:cubicBezTo>
                    <a:pt x="501" y="493"/>
                    <a:pt x="534" y="493"/>
                    <a:pt x="567" y="459"/>
                  </a:cubicBezTo>
                  <a:cubicBezTo>
                    <a:pt x="567" y="459"/>
                    <a:pt x="601" y="426"/>
                    <a:pt x="601" y="426"/>
                  </a:cubicBezTo>
                  <a:cubicBezTo>
                    <a:pt x="634" y="359"/>
                    <a:pt x="634" y="326"/>
                    <a:pt x="634" y="259"/>
                  </a:cubicBezTo>
                  <a:cubicBezTo>
                    <a:pt x="601" y="226"/>
                    <a:pt x="601" y="159"/>
                    <a:pt x="534" y="159"/>
                  </a:cubicBezTo>
                  <a:cubicBezTo>
                    <a:pt x="467" y="92"/>
                    <a:pt x="367" y="59"/>
                    <a:pt x="301" y="26"/>
                  </a:cubicBezTo>
                  <a:cubicBezTo>
                    <a:pt x="284" y="9"/>
                    <a:pt x="259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935;p71">
              <a:extLst>
                <a:ext uri="{FF2B5EF4-FFF2-40B4-BE49-F238E27FC236}">
                  <a16:creationId xmlns:a16="http://schemas.microsoft.com/office/drawing/2014/main" id="{8CFC6B75-1E5E-3E94-5553-F165A223231E}"/>
                </a:ext>
              </a:extLst>
            </p:cNvPr>
            <p:cNvSpPr/>
            <p:nvPr/>
          </p:nvSpPr>
          <p:spPr>
            <a:xfrm>
              <a:off x="3782447" y="3302718"/>
              <a:ext cx="144421" cy="51293"/>
            </a:xfrm>
            <a:custGeom>
              <a:avLst/>
              <a:gdLst/>
              <a:ahLst/>
              <a:cxnLst/>
              <a:rect l="l" t="t" r="r" b="b"/>
              <a:pathLst>
                <a:path w="4153" h="1475" extrusionOk="0">
                  <a:moveTo>
                    <a:pt x="1127" y="1"/>
                  </a:moveTo>
                  <a:cubicBezTo>
                    <a:pt x="821" y="1"/>
                    <a:pt x="516" y="20"/>
                    <a:pt x="216" y="57"/>
                  </a:cubicBezTo>
                  <a:cubicBezTo>
                    <a:pt x="0" y="88"/>
                    <a:pt x="69" y="431"/>
                    <a:pt x="265" y="431"/>
                  </a:cubicBezTo>
                  <a:cubicBezTo>
                    <a:pt x="281" y="431"/>
                    <a:pt x="298" y="429"/>
                    <a:pt x="316" y="424"/>
                  </a:cubicBezTo>
                  <a:cubicBezTo>
                    <a:pt x="601" y="394"/>
                    <a:pt x="893" y="377"/>
                    <a:pt x="1182" y="377"/>
                  </a:cubicBezTo>
                  <a:cubicBezTo>
                    <a:pt x="1536" y="377"/>
                    <a:pt x="1887" y="402"/>
                    <a:pt x="2217" y="457"/>
                  </a:cubicBezTo>
                  <a:cubicBezTo>
                    <a:pt x="2451" y="524"/>
                    <a:pt x="3952" y="791"/>
                    <a:pt x="3752" y="1191"/>
                  </a:cubicBezTo>
                  <a:cubicBezTo>
                    <a:pt x="3657" y="1333"/>
                    <a:pt x="3797" y="1474"/>
                    <a:pt x="3933" y="1474"/>
                  </a:cubicBezTo>
                  <a:cubicBezTo>
                    <a:pt x="3990" y="1474"/>
                    <a:pt x="4046" y="1450"/>
                    <a:pt x="4085" y="1391"/>
                  </a:cubicBezTo>
                  <a:cubicBezTo>
                    <a:pt x="4152" y="1225"/>
                    <a:pt x="4152" y="1091"/>
                    <a:pt x="4119" y="991"/>
                  </a:cubicBezTo>
                  <a:cubicBezTo>
                    <a:pt x="4119" y="958"/>
                    <a:pt x="4152" y="958"/>
                    <a:pt x="4152" y="958"/>
                  </a:cubicBezTo>
                  <a:cubicBezTo>
                    <a:pt x="4152" y="758"/>
                    <a:pt x="4119" y="557"/>
                    <a:pt x="4052" y="424"/>
                  </a:cubicBezTo>
                  <a:cubicBezTo>
                    <a:pt x="4002" y="349"/>
                    <a:pt x="3914" y="311"/>
                    <a:pt x="3846" y="311"/>
                  </a:cubicBezTo>
                  <a:cubicBezTo>
                    <a:pt x="3823" y="311"/>
                    <a:pt x="3802" y="316"/>
                    <a:pt x="3785" y="324"/>
                  </a:cubicBezTo>
                  <a:cubicBezTo>
                    <a:pt x="3718" y="391"/>
                    <a:pt x="3685" y="457"/>
                    <a:pt x="3685" y="524"/>
                  </a:cubicBezTo>
                  <a:cubicBezTo>
                    <a:pt x="3352" y="324"/>
                    <a:pt x="2918" y="224"/>
                    <a:pt x="2651" y="157"/>
                  </a:cubicBezTo>
                  <a:cubicBezTo>
                    <a:pt x="2151" y="53"/>
                    <a:pt x="1637" y="1"/>
                    <a:pt x="1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936;p71">
              <a:extLst>
                <a:ext uri="{FF2B5EF4-FFF2-40B4-BE49-F238E27FC236}">
                  <a16:creationId xmlns:a16="http://schemas.microsoft.com/office/drawing/2014/main" id="{9F130B33-69AC-C957-48FD-46D2FDB804C1}"/>
                </a:ext>
              </a:extLst>
            </p:cNvPr>
            <p:cNvSpPr/>
            <p:nvPr/>
          </p:nvSpPr>
          <p:spPr>
            <a:xfrm>
              <a:off x="3863024" y="3284774"/>
              <a:ext cx="48755" cy="24447"/>
            </a:xfrm>
            <a:custGeom>
              <a:avLst/>
              <a:gdLst/>
              <a:ahLst/>
              <a:cxnLst/>
              <a:rect l="l" t="t" r="r" b="b"/>
              <a:pathLst>
                <a:path w="1402" h="703" extrusionOk="0">
                  <a:moveTo>
                    <a:pt x="322" y="1"/>
                  </a:moveTo>
                  <a:cubicBezTo>
                    <a:pt x="282" y="1"/>
                    <a:pt x="241" y="3"/>
                    <a:pt x="201" y="6"/>
                  </a:cubicBezTo>
                  <a:cubicBezTo>
                    <a:pt x="101" y="6"/>
                    <a:pt x="0" y="73"/>
                    <a:pt x="0" y="173"/>
                  </a:cubicBezTo>
                  <a:cubicBezTo>
                    <a:pt x="34" y="273"/>
                    <a:pt x="101" y="373"/>
                    <a:pt x="201" y="373"/>
                  </a:cubicBezTo>
                  <a:lnTo>
                    <a:pt x="434" y="373"/>
                  </a:lnTo>
                  <a:cubicBezTo>
                    <a:pt x="534" y="406"/>
                    <a:pt x="601" y="406"/>
                    <a:pt x="668" y="440"/>
                  </a:cubicBezTo>
                  <a:cubicBezTo>
                    <a:pt x="701" y="440"/>
                    <a:pt x="701" y="440"/>
                    <a:pt x="734" y="473"/>
                  </a:cubicBezTo>
                  <a:lnTo>
                    <a:pt x="768" y="473"/>
                  </a:lnTo>
                  <a:cubicBezTo>
                    <a:pt x="801" y="473"/>
                    <a:pt x="834" y="506"/>
                    <a:pt x="868" y="506"/>
                  </a:cubicBezTo>
                  <a:cubicBezTo>
                    <a:pt x="901" y="540"/>
                    <a:pt x="934" y="573"/>
                    <a:pt x="968" y="573"/>
                  </a:cubicBezTo>
                  <a:cubicBezTo>
                    <a:pt x="1001" y="606"/>
                    <a:pt x="1035" y="606"/>
                    <a:pt x="1035" y="640"/>
                  </a:cubicBezTo>
                  <a:lnTo>
                    <a:pt x="1068" y="640"/>
                  </a:lnTo>
                  <a:cubicBezTo>
                    <a:pt x="1105" y="676"/>
                    <a:pt x="1161" y="703"/>
                    <a:pt x="1216" y="703"/>
                  </a:cubicBezTo>
                  <a:cubicBezTo>
                    <a:pt x="1261" y="703"/>
                    <a:pt x="1305" y="685"/>
                    <a:pt x="1335" y="640"/>
                  </a:cubicBezTo>
                  <a:cubicBezTo>
                    <a:pt x="1401" y="573"/>
                    <a:pt x="1401" y="440"/>
                    <a:pt x="1335" y="373"/>
                  </a:cubicBezTo>
                  <a:cubicBezTo>
                    <a:pt x="1035" y="133"/>
                    <a:pt x="681" y="1"/>
                    <a:pt x="3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937;p71">
              <a:extLst>
                <a:ext uri="{FF2B5EF4-FFF2-40B4-BE49-F238E27FC236}">
                  <a16:creationId xmlns:a16="http://schemas.microsoft.com/office/drawing/2014/main" id="{2917629F-8338-83E4-3192-F497BD8CA5C9}"/>
                </a:ext>
              </a:extLst>
            </p:cNvPr>
            <p:cNvSpPr/>
            <p:nvPr/>
          </p:nvSpPr>
          <p:spPr>
            <a:xfrm>
              <a:off x="3615936" y="3327897"/>
              <a:ext cx="251736" cy="16275"/>
            </a:xfrm>
            <a:custGeom>
              <a:avLst/>
              <a:gdLst/>
              <a:ahLst/>
              <a:cxnLst/>
              <a:rect l="l" t="t" r="r" b="b"/>
              <a:pathLst>
                <a:path w="7239" h="468" extrusionOk="0">
                  <a:moveTo>
                    <a:pt x="7005" y="0"/>
                  </a:moveTo>
                  <a:cubicBezTo>
                    <a:pt x="4737" y="34"/>
                    <a:pt x="2502" y="67"/>
                    <a:pt x="267" y="67"/>
                  </a:cubicBezTo>
                  <a:cubicBezTo>
                    <a:pt x="0" y="67"/>
                    <a:pt x="0" y="467"/>
                    <a:pt x="267" y="467"/>
                  </a:cubicBezTo>
                  <a:cubicBezTo>
                    <a:pt x="2502" y="434"/>
                    <a:pt x="4737" y="400"/>
                    <a:pt x="7005" y="400"/>
                  </a:cubicBezTo>
                  <a:cubicBezTo>
                    <a:pt x="7239" y="400"/>
                    <a:pt x="7239" y="0"/>
                    <a:pt x="70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938;p71">
              <a:extLst>
                <a:ext uri="{FF2B5EF4-FFF2-40B4-BE49-F238E27FC236}">
                  <a16:creationId xmlns:a16="http://schemas.microsoft.com/office/drawing/2014/main" id="{ED0A10D6-BF5D-B1FE-998D-3EE7CED5E7AF}"/>
                </a:ext>
              </a:extLst>
            </p:cNvPr>
            <p:cNvSpPr/>
            <p:nvPr/>
          </p:nvSpPr>
          <p:spPr>
            <a:xfrm>
              <a:off x="3631412" y="3283383"/>
              <a:ext cx="224577" cy="29524"/>
            </a:xfrm>
            <a:custGeom>
              <a:avLst/>
              <a:gdLst/>
              <a:ahLst/>
              <a:cxnLst/>
              <a:rect l="l" t="t" r="r" b="b"/>
              <a:pathLst>
                <a:path w="6458" h="849" extrusionOk="0">
                  <a:moveTo>
                    <a:pt x="4825" y="1"/>
                  </a:moveTo>
                  <a:cubicBezTo>
                    <a:pt x="3283" y="1"/>
                    <a:pt x="1750" y="171"/>
                    <a:pt x="256" y="480"/>
                  </a:cubicBezTo>
                  <a:cubicBezTo>
                    <a:pt x="1" y="512"/>
                    <a:pt x="81" y="849"/>
                    <a:pt x="322" y="849"/>
                  </a:cubicBezTo>
                  <a:cubicBezTo>
                    <a:pt x="333" y="849"/>
                    <a:pt x="344" y="848"/>
                    <a:pt x="356" y="847"/>
                  </a:cubicBezTo>
                  <a:cubicBezTo>
                    <a:pt x="1782" y="546"/>
                    <a:pt x="3246" y="396"/>
                    <a:pt x="4718" y="396"/>
                  </a:cubicBezTo>
                  <a:cubicBezTo>
                    <a:pt x="5209" y="396"/>
                    <a:pt x="5701" y="413"/>
                    <a:pt x="6193" y="446"/>
                  </a:cubicBezTo>
                  <a:cubicBezTo>
                    <a:pt x="6204" y="448"/>
                    <a:pt x="6214" y="448"/>
                    <a:pt x="6224" y="448"/>
                  </a:cubicBezTo>
                  <a:cubicBezTo>
                    <a:pt x="6457" y="448"/>
                    <a:pt x="6418" y="78"/>
                    <a:pt x="6193" y="46"/>
                  </a:cubicBezTo>
                  <a:cubicBezTo>
                    <a:pt x="5737" y="16"/>
                    <a:pt x="5281" y="1"/>
                    <a:pt x="4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939;p71">
              <a:extLst>
                <a:ext uri="{FF2B5EF4-FFF2-40B4-BE49-F238E27FC236}">
                  <a16:creationId xmlns:a16="http://schemas.microsoft.com/office/drawing/2014/main" id="{43485445-7192-BD23-BD8C-F9FFC4E1784A}"/>
                </a:ext>
              </a:extLst>
            </p:cNvPr>
            <p:cNvSpPr/>
            <p:nvPr/>
          </p:nvSpPr>
          <p:spPr>
            <a:xfrm>
              <a:off x="3640280" y="3259456"/>
              <a:ext cx="96327" cy="25838"/>
            </a:xfrm>
            <a:custGeom>
              <a:avLst/>
              <a:gdLst/>
              <a:ahLst/>
              <a:cxnLst/>
              <a:rect l="l" t="t" r="r" b="b"/>
              <a:pathLst>
                <a:path w="2770" h="743" extrusionOk="0">
                  <a:moveTo>
                    <a:pt x="2503" y="0"/>
                  </a:moveTo>
                  <a:cubicBezTo>
                    <a:pt x="1735" y="134"/>
                    <a:pt x="968" y="267"/>
                    <a:pt x="168" y="367"/>
                  </a:cubicBezTo>
                  <a:cubicBezTo>
                    <a:pt x="68" y="400"/>
                    <a:pt x="1" y="500"/>
                    <a:pt x="34" y="601"/>
                  </a:cubicBezTo>
                  <a:cubicBezTo>
                    <a:pt x="62" y="683"/>
                    <a:pt x="134" y="743"/>
                    <a:pt x="215" y="743"/>
                  </a:cubicBezTo>
                  <a:cubicBezTo>
                    <a:pt x="232" y="743"/>
                    <a:pt x="250" y="740"/>
                    <a:pt x="268" y="734"/>
                  </a:cubicBezTo>
                  <a:cubicBezTo>
                    <a:pt x="1068" y="634"/>
                    <a:pt x="1836" y="500"/>
                    <a:pt x="2603" y="400"/>
                  </a:cubicBezTo>
                  <a:cubicBezTo>
                    <a:pt x="2703" y="367"/>
                    <a:pt x="2770" y="234"/>
                    <a:pt x="2736" y="167"/>
                  </a:cubicBezTo>
                  <a:cubicBezTo>
                    <a:pt x="2736" y="33"/>
                    <a:pt x="2636" y="0"/>
                    <a:pt x="2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40;p71">
              <a:extLst>
                <a:ext uri="{FF2B5EF4-FFF2-40B4-BE49-F238E27FC236}">
                  <a16:creationId xmlns:a16="http://schemas.microsoft.com/office/drawing/2014/main" id="{C91A3AD6-B280-57FA-D44F-0B24B1B5F8B4}"/>
                </a:ext>
              </a:extLst>
            </p:cNvPr>
            <p:cNvSpPr/>
            <p:nvPr/>
          </p:nvSpPr>
          <p:spPr>
            <a:xfrm>
              <a:off x="3745862" y="3257126"/>
              <a:ext cx="24377" cy="13945"/>
            </a:xfrm>
            <a:custGeom>
              <a:avLst/>
              <a:gdLst/>
              <a:ahLst/>
              <a:cxnLst/>
              <a:rect l="l" t="t" r="r" b="b"/>
              <a:pathLst>
                <a:path w="701" h="401" extrusionOk="0">
                  <a:moveTo>
                    <a:pt x="534" y="0"/>
                  </a:moveTo>
                  <a:cubicBezTo>
                    <a:pt x="401" y="0"/>
                    <a:pt x="301" y="34"/>
                    <a:pt x="201" y="34"/>
                  </a:cubicBezTo>
                  <a:lnTo>
                    <a:pt x="134" y="34"/>
                  </a:lnTo>
                  <a:cubicBezTo>
                    <a:pt x="100" y="67"/>
                    <a:pt x="100" y="67"/>
                    <a:pt x="67" y="100"/>
                  </a:cubicBezTo>
                  <a:cubicBezTo>
                    <a:pt x="34" y="134"/>
                    <a:pt x="0" y="167"/>
                    <a:pt x="0" y="234"/>
                  </a:cubicBezTo>
                  <a:cubicBezTo>
                    <a:pt x="0" y="267"/>
                    <a:pt x="34" y="334"/>
                    <a:pt x="67" y="367"/>
                  </a:cubicBezTo>
                  <a:cubicBezTo>
                    <a:pt x="67" y="367"/>
                    <a:pt x="100" y="367"/>
                    <a:pt x="100" y="401"/>
                  </a:cubicBezTo>
                  <a:lnTo>
                    <a:pt x="201" y="401"/>
                  </a:lnTo>
                  <a:cubicBezTo>
                    <a:pt x="301" y="401"/>
                    <a:pt x="401" y="401"/>
                    <a:pt x="534" y="367"/>
                  </a:cubicBezTo>
                  <a:lnTo>
                    <a:pt x="601" y="367"/>
                  </a:lnTo>
                  <a:cubicBezTo>
                    <a:pt x="634" y="367"/>
                    <a:pt x="634" y="334"/>
                    <a:pt x="668" y="334"/>
                  </a:cubicBezTo>
                  <a:cubicBezTo>
                    <a:pt x="701" y="301"/>
                    <a:pt x="701" y="234"/>
                    <a:pt x="701" y="167"/>
                  </a:cubicBezTo>
                  <a:cubicBezTo>
                    <a:pt x="701" y="134"/>
                    <a:pt x="701" y="67"/>
                    <a:pt x="668" y="34"/>
                  </a:cubicBezTo>
                  <a:cubicBezTo>
                    <a:pt x="634" y="34"/>
                    <a:pt x="634" y="34"/>
                    <a:pt x="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941;p71">
              <a:extLst>
                <a:ext uri="{FF2B5EF4-FFF2-40B4-BE49-F238E27FC236}">
                  <a16:creationId xmlns:a16="http://schemas.microsoft.com/office/drawing/2014/main" id="{1948F80A-AE3F-8B56-BEF4-E6F5E6E005DE}"/>
                </a:ext>
              </a:extLst>
            </p:cNvPr>
            <p:cNvSpPr/>
            <p:nvPr/>
          </p:nvSpPr>
          <p:spPr>
            <a:xfrm>
              <a:off x="4113590" y="3432297"/>
              <a:ext cx="23230" cy="1742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167" y="0"/>
                  </a:moveTo>
                  <a:cubicBezTo>
                    <a:pt x="134" y="34"/>
                    <a:pt x="134" y="34"/>
                    <a:pt x="101" y="34"/>
                  </a:cubicBezTo>
                  <a:cubicBezTo>
                    <a:pt x="67" y="34"/>
                    <a:pt x="67" y="67"/>
                    <a:pt x="34" y="100"/>
                  </a:cubicBezTo>
                  <a:cubicBezTo>
                    <a:pt x="34" y="100"/>
                    <a:pt x="1" y="134"/>
                    <a:pt x="1" y="167"/>
                  </a:cubicBezTo>
                  <a:cubicBezTo>
                    <a:pt x="1" y="200"/>
                    <a:pt x="1" y="267"/>
                    <a:pt x="34" y="301"/>
                  </a:cubicBezTo>
                  <a:cubicBezTo>
                    <a:pt x="34" y="301"/>
                    <a:pt x="34" y="334"/>
                    <a:pt x="67" y="334"/>
                  </a:cubicBezTo>
                  <a:cubicBezTo>
                    <a:pt x="67" y="367"/>
                    <a:pt x="101" y="367"/>
                    <a:pt x="134" y="401"/>
                  </a:cubicBezTo>
                  <a:cubicBezTo>
                    <a:pt x="234" y="434"/>
                    <a:pt x="334" y="467"/>
                    <a:pt x="434" y="501"/>
                  </a:cubicBezTo>
                  <a:lnTo>
                    <a:pt x="501" y="501"/>
                  </a:lnTo>
                  <a:cubicBezTo>
                    <a:pt x="534" y="501"/>
                    <a:pt x="568" y="501"/>
                    <a:pt x="568" y="467"/>
                  </a:cubicBezTo>
                  <a:cubicBezTo>
                    <a:pt x="601" y="467"/>
                    <a:pt x="634" y="434"/>
                    <a:pt x="634" y="434"/>
                  </a:cubicBezTo>
                  <a:cubicBezTo>
                    <a:pt x="668" y="401"/>
                    <a:pt x="668" y="401"/>
                    <a:pt x="668" y="367"/>
                  </a:cubicBezTo>
                  <a:cubicBezTo>
                    <a:pt x="668" y="301"/>
                    <a:pt x="668" y="267"/>
                    <a:pt x="634" y="200"/>
                  </a:cubicBezTo>
                  <a:cubicBezTo>
                    <a:pt x="634" y="200"/>
                    <a:pt x="634" y="200"/>
                    <a:pt x="634" y="167"/>
                  </a:cubicBezTo>
                  <a:cubicBezTo>
                    <a:pt x="601" y="134"/>
                    <a:pt x="568" y="134"/>
                    <a:pt x="534" y="134"/>
                  </a:cubicBezTo>
                  <a:cubicBezTo>
                    <a:pt x="434" y="100"/>
                    <a:pt x="334" y="67"/>
                    <a:pt x="234" y="34"/>
                  </a:cubicBezTo>
                  <a:cubicBezTo>
                    <a:pt x="234" y="0"/>
                    <a:pt x="201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42;p71">
              <a:extLst>
                <a:ext uri="{FF2B5EF4-FFF2-40B4-BE49-F238E27FC236}">
                  <a16:creationId xmlns:a16="http://schemas.microsoft.com/office/drawing/2014/main" id="{112FBB10-BDE8-D90D-AEB2-B395A4958FE0}"/>
                </a:ext>
              </a:extLst>
            </p:cNvPr>
            <p:cNvSpPr/>
            <p:nvPr/>
          </p:nvSpPr>
          <p:spPr>
            <a:xfrm>
              <a:off x="4119398" y="3469404"/>
              <a:ext cx="17422" cy="13980"/>
            </a:xfrm>
            <a:custGeom>
              <a:avLst/>
              <a:gdLst/>
              <a:ahLst/>
              <a:cxnLst/>
              <a:rect l="l" t="t" r="r" b="b"/>
              <a:pathLst>
                <a:path w="501" h="402" extrusionOk="0">
                  <a:moveTo>
                    <a:pt x="234" y="1"/>
                  </a:moveTo>
                  <a:cubicBezTo>
                    <a:pt x="0" y="1"/>
                    <a:pt x="0" y="401"/>
                    <a:pt x="234" y="401"/>
                  </a:cubicBezTo>
                  <a:cubicBezTo>
                    <a:pt x="501" y="401"/>
                    <a:pt x="501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43;p71">
              <a:extLst>
                <a:ext uri="{FF2B5EF4-FFF2-40B4-BE49-F238E27FC236}">
                  <a16:creationId xmlns:a16="http://schemas.microsoft.com/office/drawing/2014/main" id="{49F3F447-2082-06E2-3FA1-8DA724F1FF48}"/>
                </a:ext>
              </a:extLst>
            </p:cNvPr>
            <p:cNvSpPr/>
            <p:nvPr/>
          </p:nvSpPr>
          <p:spPr>
            <a:xfrm>
              <a:off x="3620909" y="2801828"/>
              <a:ext cx="546072" cy="1144341"/>
            </a:xfrm>
            <a:custGeom>
              <a:avLst/>
              <a:gdLst/>
              <a:ahLst/>
              <a:cxnLst/>
              <a:rect l="l" t="t" r="r" b="b"/>
              <a:pathLst>
                <a:path w="15703" h="32907" extrusionOk="0">
                  <a:moveTo>
                    <a:pt x="12286" y="17930"/>
                  </a:moveTo>
                  <a:cubicBezTo>
                    <a:pt x="12290" y="17941"/>
                    <a:pt x="12294" y="17952"/>
                    <a:pt x="12300" y="17963"/>
                  </a:cubicBezTo>
                  <a:cubicBezTo>
                    <a:pt x="12300" y="17938"/>
                    <a:pt x="12300" y="17931"/>
                    <a:pt x="12286" y="17930"/>
                  </a:cubicBezTo>
                  <a:close/>
                  <a:moveTo>
                    <a:pt x="13801" y="15852"/>
                  </a:moveTo>
                  <a:cubicBezTo>
                    <a:pt x="14092" y="15852"/>
                    <a:pt x="14382" y="15878"/>
                    <a:pt x="14668" y="15928"/>
                  </a:cubicBezTo>
                  <a:lnTo>
                    <a:pt x="14701" y="15928"/>
                  </a:lnTo>
                  <a:cubicBezTo>
                    <a:pt x="14701" y="15961"/>
                    <a:pt x="14701" y="15961"/>
                    <a:pt x="14735" y="15961"/>
                  </a:cubicBezTo>
                  <a:cubicBezTo>
                    <a:pt x="15202" y="16128"/>
                    <a:pt x="15168" y="16928"/>
                    <a:pt x="15202" y="17329"/>
                  </a:cubicBezTo>
                  <a:cubicBezTo>
                    <a:pt x="15235" y="17862"/>
                    <a:pt x="15302" y="18396"/>
                    <a:pt x="15302" y="18930"/>
                  </a:cubicBezTo>
                  <a:cubicBezTo>
                    <a:pt x="15268" y="19430"/>
                    <a:pt x="15202" y="19964"/>
                    <a:pt x="15035" y="20464"/>
                  </a:cubicBezTo>
                  <a:cubicBezTo>
                    <a:pt x="14935" y="20798"/>
                    <a:pt x="14735" y="21098"/>
                    <a:pt x="14468" y="21298"/>
                  </a:cubicBezTo>
                  <a:cubicBezTo>
                    <a:pt x="14468" y="21131"/>
                    <a:pt x="14434" y="20965"/>
                    <a:pt x="14434" y="20798"/>
                  </a:cubicBezTo>
                  <a:cubicBezTo>
                    <a:pt x="14535" y="20798"/>
                    <a:pt x="14601" y="20731"/>
                    <a:pt x="14635" y="20664"/>
                  </a:cubicBezTo>
                  <a:cubicBezTo>
                    <a:pt x="14668" y="20564"/>
                    <a:pt x="14601" y="20431"/>
                    <a:pt x="14501" y="20398"/>
                  </a:cubicBezTo>
                  <a:cubicBezTo>
                    <a:pt x="13996" y="20325"/>
                    <a:pt x="13491" y="20271"/>
                    <a:pt x="12987" y="20271"/>
                  </a:cubicBezTo>
                  <a:cubicBezTo>
                    <a:pt x="12791" y="20271"/>
                    <a:pt x="12595" y="20279"/>
                    <a:pt x="12400" y="20298"/>
                  </a:cubicBezTo>
                  <a:cubicBezTo>
                    <a:pt x="12333" y="20298"/>
                    <a:pt x="12233" y="20364"/>
                    <a:pt x="12233" y="20464"/>
                  </a:cubicBezTo>
                  <a:cubicBezTo>
                    <a:pt x="12190" y="20400"/>
                    <a:pt x="12119" y="20363"/>
                    <a:pt x="12047" y="20363"/>
                  </a:cubicBezTo>
                  <a:cubicBezTo>
                    <a:pt x="12008" y="20363"/>
                    <a:pt x="11968" y="20374"/>
                    <a:pt x="11933" y="20398"/>
                  </a:cubicBezTo>
                  <a:cubicBezTo>
                    <a:pt x="11933" y="20364"/>
                    <a:pt x="11899" y="20331"/>
                    <a:pt x="11899" y="20331"/>
                  </a:cubicBezTo>
                  <a:cubicBezTo>
                    <a:pt x="11899" y="20298"/>
                    <a:pt x="11899" y="20298"/>
                    <a:pt x="11899" y="20298"/>
                  </a:cubicBezTo>
                  <a:cubicBezTo>
                    <a:pt x="11899" y="20298"/>
                    <a:pt x="11866" y="20264"/>
                    <a:pt x="11866" y="20264"/>
                  </a:cubicBezTo>
                  <a:cubicBezTo>
                    <a:pt x="11866" y="20231"/>
                    <a:pt x="11866" y="20231"/>
                    <a:pt x="11866" y="20197"/>
                  </a:cubicBezTo>
                  <a:cubicBezTo>
                    <a:pt x="11866" y="20164"/>
                    <a:pt x="11866" y="20131"/>
                    <a:pt x="11866" y="20097"/>
                  </a:cubicBezTo>
                  <a:cubicBezTo>
                    <a:pt x="11866" y="20064"/>
                    <a:pt x="11866" y="20064"/>
                    <a:pt x="11866" y="20064"/>
                  </a:cubicBezTo>
                  <a:cubicBezTo>
                    <a:pt x="11866" y="20031"/>
                    <a:pt x="11899" y="19997"/>
                    <a:pt x="11899" y="19964"/>
                  </a:cubicBezTo>
                  <a:cubicBezTo>
                    <a:pt x="11899" y="19931"/>
                    <a:pt x="11899" y="19931"/>
                    <a:pt x="11933" y="19931"/>
                  </a:cubicBezTo>
                  <a:cubicBezTo>
                    <a:pt x="11933" y="19897"/>
                    <a:pt x="11933" y="19897"/>
                    <a:pt x="11933" y="19897"/>
                  </a:cubicBezTo>
                  <a:cubicBezTo>
                    <a:pt x="11933" y="19897"/>
                    <a:pt x="11933" y="19897"/>
                    <a:pt x="11933" y="19864"/>
                  </a:cubicBezTo>
                  <a:cubicBezTo>
                    <a:pt x="11966" y="19964"/>
                    <a:pt x="11999" y="20031"/>
                    <a:pt x="12033" y="20131"/>
                  </a:cubicBezTo>
                  <a:cubicBezTo>
                    <a:pt x="12066" y="20164"/>
                    <a:pt x="12099" y="20197"/>
                    <a:pt x="12166" y="20197"/>
                  </a:cubicBezTo>
                  <a:cubicBezTo>
                    <a:pt x="12177" y="20209"/>
                    <a:pt x="12192" y="20212"/>
                    <a:pt x="12208" y="20212"/>
                  </a:cubicBezTo>
                  <a:cubicBezTo>
                    <a:pt x="12240" y="20212"/>
                    <a:pt x="12277" y="20197"/>
                    <a:pt x="12300" y="20197"/>
                  </a:cubicBezTo>
                  <a:cubicBezTo>
                    <a:pt x="12333" y="20164"/>
                    <a:pt x="12366" y="20131"/>
                    <a:pt x="12400" y="20064"/>
                  </a:cubicBezTo>
                  <a:cubicBezTo>
                    <a:pt x="12400" y="20031"/>
                    <a:pt x="12400" y="19964"/>
                    <a:pt x="12366" y="19931"/>
                  </a:cubicBezTo>
                  <a:cubicBezTo>
                    <a:pt x="12366" y="19897"/>
                    <a:pt x="12366" y="19897"/>
                    <a:pt x="12333" y="19897"/>
                  </a:cubicBezTo>
                  <a:cubicBezTo>
                    <a:pt x="12333" y="19831"/>
                    <a:pt x="12333" y="19797"/>
                    <a:pt x="12300" y="19764"/>
                  </a:cubicBezTo>
                  <a:cubicBezTo>
                    <a:pt x="12300" y="19730"/>
                    <a:pt x="12300" y="19697"/>
                    <a:pt x="12300" y="19664"/>
                  </a:cubicBezTo>
                  <a:cubicBezTo>
                    <a:pt x="12695" y="19540"/>
                    <a:pt x="13110" y="19471"/>
                    <a:pt x="13515" y="19471"/>
                  </a:cubicBezTo>
                  <a:cubicBezTo>
                    <a:pt x="13656" y="19471"/>
                    <a:pt x="13796" y="19480"/>
                    <a:pt x="13934" y="19497"/>
                  </a:cubicBezTo>
                  <a:cubicBezTo>
                    <a:pt x="13958" y="19505"/>
                    <a:pt x="13983" y="19509"/>
                    <a:pt x="14008" y="19509"/>
                  </a:cubicBezTo>
                  <a:cubicBezTo>
                    <a:pt x="14090" y="19509"/>
                    <a:pt x="14168" y="19465"/>
                    <a:pt x="14168" y="19364"/>
                  </a:cubicBezTo>
                  <a:cubicBezTo>
                    <a:pt x="14201" y="19297"/>
                    <a:pt x="14134" y="19163"/>
                    <a:pt x="14034" y="19130"/>
                  </a:cubicBezTo>
                  <a:cubicBezTo>
                    <a:pt x="13850" y="19111"/>
                    <a:pt x="13665" y="19100"/>
                    <a:pt x="13482" y="19100"/>
                  </a:cubicBezTo>
                  <a:cubicBezTo>
                    <a:pt x="13034" y="19100"/>
                    <a:pt x="12592" y="19165"/>
                    <a:pt x="12166" y="19330"/>
                  </a:cubicBezTo>
                  <a:lnTo>
                    <a:pt x="12066" y="19330"/>
                  </a:lnTo>
                  <a:cubicBezTo>
                    <a:pt x="11933" y="19364"/>
                    <a:pt x="11799" y="19464"/>
                    <a:pt x="11733" y="19564"/>
                  </a:cubicBezTo>
                  <a:lnTo>
                    <a:pt x="11666" y="19564"/>
                  </a:lnTo>
                  <a:cubicBezTo>
                    <a:pt x="11666" y="19530"/>
                    <a:pt x="11666" y="19530"/>
                    <a:pt x="11666" y="19530"/>
                  </a:cubicBezTo>
                  <a:cubicBezTo>
                    <a:pt x="11666" y="19530"/>
                    <a:pt x="11666" y="19530"/>
                    <a:pt x="11632" y="19497"/>
                  </a:cubicBezTo>
                  <a:cubicBezTo>
                    <a:pt x="11632" y="19497"/>
                    <a:pt x="11632" y="19464"/>
                    <a:pt x="11632" y="19464"/>
                  </a:cubicBezTo>
                  <a:cubicBezTo>
                    <a:pt x="11599" y="19464"/>
                    <a:pt x="11599" y="19430"/>
                    <a:pt x="11599" y="19430"/>
                  </a:cubicBezTo>
                  <a:cubicBezTo>
                    <a:pt x="11599" y="19397"/>
                    <a:pt x="11599" y="19397"/>
                    <a:pt x="11599" y="19364"/>
                  </a:cubicBezTo>
                  <a:cubicBezTo>
                    <a:pt x="11566" y="19330"/>
                    <a:pt x="11566" y="19297"/>
                    <a:pt x="11599" y="19263"/>
                  </a:cubicBezTo>
                  <a:cubicBezTo>
                    <a:pt x="11599" y="19230"/>
                    <a:pt x="11599" y="19230"/>
                    <a:pt x="11599" y="19230"/>
                  </a:cubicBezTo>
                  <a:cubicBezTo>
                    <a:pt x="11599" y="19197"/>
                    <a:pt x="11599" y="19197"/>
                    <a:pt x="11599" y="19163"/>
                  </a:cubicBezTo>
                  <a:cubicBezTo>
                    <a:pt x="11616" y="19147"/>
                    <a:pt x="11616" y="19147"/>
                    <a:pt x="11616" y="19147"/>
                  </a:cubicBezTo>
                  <a:cubicBezTo>
                    <a:pt x="11616" y="19147"/>
                    <a:pt x="11616" y="19147"/>
                    <a:pt x="11632" y="19130"/>
                  </a:cubicBezTo>
                  <a:cubicBezTo>
                    <a:pt x="11632" y="19130"/>
                    <a:pt x="11632" y="19097"/>
                    <a:pt x="11666" y="19063"/>
                  </a:cubicBezTo>
                  <a:cubicBezTo>
                    <a:pt x="11666" y="19063"/>
                    <a:pt x="11666" y="19030"/>
                    <a:pt x="11699" y="19030"/>
                  </a:cubicBezTo>
                  <a:cubicBezTo>
                    <a:pt x="11699" y="19030"/>
                    <a:pt x="11699" y="19030"/>
                    <a:pt x="11699" y="18997"/>
                  </a:cubicBezTo>
                  <a:cubicBezTo>
                    <a:pt x="11733" y="18963"/>
                    <a:pt x="11799" y="18897"/>
                    <a:pt x="11833" y="18863"/>
                  </a:cubicBezTo>
                  <a:cubicBezTo>
                    <a:pt x="11866" y="18863"/>
                    <a:pt x="11866" y="18830"/>
                    <a:pt x="11899" y="18830"/>
                  </a:cubicBezTo>
                  <a:cubicBezTo>
                    <a:pt x="11899" y="18930"/>
                    <a:pt x="11899" y="18997"/>
                    <a:pt x="11899" y="19097"/>
                  </a:cubicBezTo>
                  <a:cubicBezTo>
                    <a:pt x="11927" y="19179"/>
                    <a:pt x="11999" y="19239"/>
                    <a:pt x="12080" y="19239"/>
                  </a:cubicBezTo>
                  <a:cubicBezTo>
                    <a:pt x="12097" y="19239"/>
                    <a:pt x="12115" y="19236"/>
                    <a:pt x="12133" y="19230"/>
                  </a:cubicBezTo>
                  <a:cubicBezTo>
                    <a:pt x="12233" y="19197"/>
                    <a:pt x="12300" y="19097"/>
                    <a:pt x="12266" y="18997"/>
                  </a:cubicBezTo>
                  <a:cubicBezTo>
                    <a:pt x="12266" y="18997"/>
                    <a:pt x="12266" y="18963"/>
                    <a:pt x="12266" y="18963"/>
                  </a:cubicBezTo>
                  <a:cubicBezTo>
                    <a:pt x="12266" y="18897"/>
                    <a:pt x="12266" y="18863"/>
                    <a:pt x="12266" y="18796"/>
                  </a:cubicBezTo>
                  <a:cubicBezTo>
                    <a:pt x="12266" y="18763"/>
                    <a:pt x="12300" y="18696"/>
                    <a:pt x="12300" y="18630"/>
                  </a:cubicBezTo>
                  <a:lnTo>
                    <a:pt x="12333" y="18630"/>
                  </a:lnTo>
                  <a:cubicBezTo>
                    <a:pt x="12333" y="18630"/>
                    <a:pt x="12333" y="18596"/>
                    <a:pt x="12333" y="18563"/>
                  </a:cubicBezTo>
                  <a:cubicBezTo>
                    <a:pt x="12616" y="18482"/>
                    <a:pt x="12911" y="18438"/>
                    <a:pt x="13203" y="18438"/>
                  </a:cubicBezTo>
                  <a:cubicBezTo>
                    <a:pt x="13394" y="18438"/>
                    <a:pt x="13583" y="18457"/>
                    <a:pt x="13767" y="18496"/>
                  </a:cubicBezTo>
                  <a:cubicBezTo>
                    <a:pt x="13777" y="18498"/>
                    <a:pt x="13787" y="18498"/>
                    <a:pt x="13797" y="18498"/>
                  </a:cubicBezTo>
                  <a:cubicBezTo>
                    <a:pt x="14009" y="18498"/>
                    <a:pt x="14091" y="18161"/>
                    <a:pt x="13867" y="18129"/>
                  </a:cubicBezTo>
                  <a:cubicBezTo>
                    <a:pt x="13636" y="18078"/>
                    <a:pt x="13395" y="18051"/>
                    <a:pt x="13153" y="18051"/>
                  </a:cubicBezTo>
                  <a:cubicBezTo>
                    <a:pt x="12768" y="18051"/>
                    <a:pt x="12381" y="18119"/>
                    <a:pt x="12033" y="18263"/>
                  </a:cubicBezTo>
                  <a:cubicBezTo>
                    <a:pt x="11999" y="18263"/>
                    <a:pt x="11933" y="18296"/>
                    <a:pt x="11933" y="18363"/>
                  </a:cubicBezTo>
                  <a:cubicBezTo>
                    <a:pt x="11833" y="18396"/>
                    <a:pt x="11733" y="18463"/>
                    <a:pt x="11666" y="18530"/>
                  </a:cubicBezTo>
                  <a:lnTo>
                    <a:pt x="11532" y="18530"/>
                  </a:lnTo>
                  <a:cubicBezTo>
                    <a:pt x="11532" y="18530"/>
                    <a:pt x="11499" y="18496"/>
                    <a:pt x="11499" y="18496"/>
                  </a:cubicBezTo>
                  <a:lnTo>
                    <a:pt x="11466" y="18496"/>
                  </a:lnTo>
                  <a:cubicBezTo>
                    <a:pt x="11466" y="18496"/>
                    <a:pt x="11466" y="18463"/>
                    <a:pt x="11432" y="18463"/>
                  </a:cubicBezTo>
                  <a:cubicBezTo>
                    <a:pt x="11432" y="18430"/>
                    <a:pt x="11399" y="18396"/>
                    <a:pt x="11399" y="18363"/>
                  </a:cubicBezTo>
                  <a:cubicBezTo>
                    <a:pt x="11399" y="18354"/>
                    <a:pt x="11399" y="18338"/>
                    <a:pt x="11399" y="18329"/>
                  </a:cubicBezTo>
                  <a:cubicBezTo>
                    <a:pt x="11399" y="18296"/>
                    <a:pt x="11399" y="18263"/>
                    <a:pt x="11399" y="18263"/>
                  </a:cubicBezTo>
                  <a:cubicBezTo>
                    <a:pt x="11399" y="18163"/>
                    <a:pt x="11432" y="18129"/>
                    <a:pt x="11466" y="18063"/>
                  </a:cubicBezTo>
                  <a:cubicBezTo>
                    <a:pt x="11560" y="17905"/>
                    <a:pt x="11714" y="17777"/>
                    <a:pt x="11899" y="17679"/>
                  </a:cubicBezTo>
                  <a:lnTo>
                    <a:pt x="11899" y="17679"/>
                  </a:lnTo>
                  <a:cubicBezTo>
                    <a:pt x="11899" y="17740"/>
                    <a:pt x="11899" y="17799"/>
                    <a:pt x="11899" y="17829"/>
                  </a:cubicBezTo>
                  <a:cubicBezTo>
                    <a:pt x="11899" y="17896"/>
                    <a:pt x="11899" y="17963"/>
                    <a:pt x="11899" y="18029"/>
                  </a:cubicBezTo>
                  <a:cubicBezTo>
                    <a:pt x="11933" y="18063"/>
                    <a:pt x="11966" y="18096"/>
                    <a:pt x="11999" y="18129"/>
                  </a:cubicBezTo>
                  <a:cubicBezTo>
                    <a:pt x="12033" y="18163"/>
                    <a:pt x="12099" y="18163"/>
                    <a:pt x="12133" y="18163"/>
                  </a:cubicBezTo>
                  <a:cubicBezTo>
                    <a:pt x="12200" y="18129"/>
                    <a:pt x="12233" y="18096"/>
                    <a:pt x="12266" y="18063"/>
                  </a:cubicBezTo>
                  <a:cubicBezTo>
                    <a:pt x="12266" y="18029"/>
                    <a:pt x="12266" y="18029"/>
                    <a:pt x="12266" y="18029"/>
                  </a:cubicBezTo>
                  <a:cubicBezTo>
                    <a:pt x="12300" y="17996"/>
                    <a:pt x="12300" y="17963"/>
                    <a:pt x="12266" y="17929"/>
                  </a:cubicBezTo>
                  <a:cubicBezTo>
                    <a:pt x="12275" y="17929"/>
                    <a:pt x="12281" y="17929"/>
                    <a:pt x="12286" y="17930"/>
                  </a:cubicBezTo>
                  <a:lnTo>
                    <a:pt x="12286" y="17930"/>
                  </a:lnTo>
                  <a:cubicBezTo>
                    <a:pt x="12267" y="17874"/>
                    <a:pt x="12272" y="17818"/>
                    <a:pt x="12300" y="17762"/>
                  </a:cubicBezTo>
                  <a:cubicBezTo>
                    <a:pt x="12300" y="17729"/>
                    <a:pt x="12300" y="17662"/>
                    <a:pt x="12333" y="17629"/>
                  </a:cubicBezTo>
                  <a:cubicBezTo>
                    <a:pt x="12333" y="17596"/>
                    <a:pt x="12333" y="17596"/>
                    <a:pt x="12333" y="17596"/>
                  </a:cubicBezTo>
                  <a:cubicBezTo>
                    <a:pt x="12366" y="17529"/>
                    <a:pt x="12366" y="17496"/>
                    <a:pt x="12366" y="17429"/>
                  </a:cubicBezTo>
                  <a:cubicBezTo>
                    <a:pt x="12740" y="17283"/>
                    <a:pt x="13140" y="17203"/>
                    <a:pt x="13541" y="17203"/>
                  </a:cubicBezTo>
                  <a:cubicBezTo>
                    <a:pt x="13784" y="17203"/>
                    <a:pt x="14028" y="17232"/>
                    <a:pt x="14268" y="17295"/>
                  </a:cubicBezTo>
                  <a:cubicBezTo>
                    <a:pt x="14290" y="17301"/>
                    <a:pt x="14311" y="17303"/>
                    <a:pt x="14330" y="17303"/>
                  </a:cubicBezTo>
                  <a:cubicBezTo>
                    <a:pt x="14549" y="17303"/>
                    <a:pt x="14613" y="16990"/>
                    <a:pt x="14368" y="16928"/>
                  </a:cubicBezTo>
                  <a:cubicBezTo>
                    <a:pt x="14090" y="16859"/>
                    <a:pt x="13806" y="16824"/>
                    <a:pt x="13521" y="16824"/>
                  </a:cubicBezTo>
                  <a:cubicBezTo>
                    <a:pt x="13123" y="16824"/>
                    <a:pt x="12722" y="16892"/>
                    <a:pt x="12333" y="17029"/>
                  </a:cubicBezTo>
                  <a:cubicBezTo>
                    <a:pt x="12300" y="16995"/>
                    <a:pt x="12233" y="16995"/>
                    <a:pt x="12200" y="16995"/>
                  </a:cubicBezTo>
                  <a:cubicBezTo>
                    <a:pt x="12099" y="17029"/>
                    <a:pt x="12033" y="17062"/>
                    <a:pt x="11933" y="17062"/>
                  </a:cubicBezTo>
                  <a:lnTo>
                    <a:pt x="11899" y="17062"/>
                  </a:lnTo>
                  <a:cubicBezTo>
                    <a:pt x="11899" y="17062"/>
                    <a:pt x="11866" y="17095"/>
                    <a:pt x="11866" y="17095"/>
                  </a:cubicBezTo>
                  <a:cubicBezTo>
                    <a:pt x="11833" y="17095"/>
                    <a:pt x="11799" y="17095"/>
                    <a:pt x="11799" y="17062"/>
                  </a:cubicBezTo>
                  <a:lnTo>
                    <a:pt x="11666" y="17062"/>
                  </a:lnTo>
                  <a:cubicBezTo>
                    <a:pt x="11666" y="17029"/>
                    <a:pt x="11666" y="17029"/>
                    <a:pt x="11632" y="17029"/>
                  </a:cubicBezTo>
                  <a:lnTo>
                    <a:pt x="11599" y="17029"/>
                  </a:lnTo>
                  <a:cubicBezTo>
                    <a:pt x="11599" y="16995"/>
                    <a:pt x="11599" y="16995"/>
                    <a:pt x="11566" y="16995"/>
                  </a:cubicBezTo>
                  <a:cubicBezTo>
                    <a:pt x="11566" y="16987"/>
                    <a:pt x="11564" y="16978"/>
                    <a:pt x="11561" y="16971"/>
                  </a:cubicBezTo>
                  <a:lnTo>
                    <a:pt x="11561" y="16971"/>
                  </a:lnTo>
                  <a:cubicBezTo>
                    <a:pt x="11561" y="16971"/>
                    <a:pt x="11562" y="16971"/>
                    <a:pt x="11562" y="16971"/>
                  </a:cubicBezTo>
                  <a:cubicBezTo>
                    <a:pt x="11564" y="16971"/>
                    <a:pt x="11566" y="16968"/>
                    <a:pt x="11566" y="16962"/>
                  </a:cubicBezTo>
                  <a:cubicBezTo>
                    <a:pt x="11556" y="16952"/>
                    <a:pt x="11552" y="16948"/>
                    <a:pt x="11551" y="16948"/>
                  </a:cubicBezTo>
                  <a:lnTo>
                    <a:pt x="11551" y="16948"/>
                  </a:lnTo>
                  <a:cubicBezTo>
                    <a:pt x="11550" y="16948"/>
                    <a:pt x="11556" y="16958"/>
                    <a:pt x="11561" y="16971"/>
                  </a:cubicBezTo>
                  <a:lnTo>
                    <a:pt x="11561" y="16971"/>
                  </a:lnTo>
                  <a:cubicBezTo>
                    <a:pt x="11552" y="16967"/>
                    <a:pt x="11532" y="16928"/>
                    <a:pt x="11532" y="16928"/>
                  </a:cubicBezTo>
                  <a:cubicBezTo>
                    <a:pt x="11532" y="16928"/>
                    <a:pt x="11532" y="16895"/>
                    <a:pt x="11532" y="16895"/>
                  </a:cubicBezTo>
                  <a:cubicBezTo>
                    <a:pt x="11532" y="16895"/>
                    <a:pt x="11532" y="16895"/>
                    <a:pt x="11532" y="16862"/>
                  </a:cubicBezTo>
                  <a:lnTo>
                    <a:pt x="11499" y="16862"/>
                  </a:lnTo>
                  <a:cubicBezTo>
                    <a:pt x="11499" y="16862"/>
                    <a:pt x="11532" y="16828"/>
                    <a:pt x="11499" y="16828"/>
                  </a:cubicBezTo>
                  <a:cubicBezTo>
                    <a:pt x="11532" y="16828"/>
                    <a:pt x="11532" y="16795"/>
                    <a:pt x="11532" y="16795"/>
                  </a:cubicBezTo>
                  <a:cubicBezTo>
                    <a:pt x="11532" y="16795"/>
                    <a:pt x="11532" y="16762"/>
                    <a:pt x="11532" y="16762"/>
                  </a:cubicBezTo>
                  <a:cubicBezTo>
                    <a:pt x="11532" y="16762"/>
                    <a:pt x="11566" y="16728"/>
                    <a:pt x="11566" y="16728"/>
                  </a:cubicBezTo>
                  <a:cubicBezTo>
                    <a:pt x="11599" y="16695"/>
                    <a:pt x="11632" y="16662"/>
                    <a:pt x="11699" y="16628"/>
                  </a:cubicBezTo>
                  <a:cubicBezTo>
                    <a:pt x="11699" y="16595"/>
                    <a:pt x="11699" y="16595"/>
                    <a:pt x="11733" y="16595"/>
                  </a:cubicBezTo>
                  <a:cubicBezTo>
                    <a:pt x="11766" y="16562"/>
                    <a:pt x="11766" y="16562"/>
                    <a:pt x="11799" y="16528"/>
                  </a:cubicBezTo>
                  <a:cubicBezTo>
                    <a:pt x="11866" y="16495"/>
                    <a:pt x="11933" y="16428"/>
                    <a:pt x="11999" y="16361"/>
                  </a:cubicBezTo>
                  <a:cubicBezTo>
                    <a:pt x="11999" y="16461"/>
                    <a:pt x="12033" y="16528"/>
                    <a:pt x="12099" y="16595"/>
                  </a:cubicBezTo>
                  <a:cubicBezTo>
                    <a:pt x="12099" y="16662"/>
                    <a:pt x="12166" y="16695"/>
                    <a:pt x="12200" y="16695"/>
                  </a:cubicBezTo>
                  <a:cubicBezTo>
                    <a:pt x="12211" y="16706"/>
                    <a:pt x="12226" y="16710"/>
                    <a:pt x="12242" y="16710"/>
                  </a:cubicBezTo>
                  <a:cubicBezTo>
                    <a:pt x="12274" y="16710"/>
                    <a:pt x="12311" y="16695"/>
                    <a:pt x="12333" y="16695"/>
                  </a:cubicBezTo>
                  <a:cubicBezTo>
                    <a:pt x="12433" y="16628"/>
                    <a:pt x="12466" y="16528"/>
                    <a:pt x="12433" y="16428"/>
                  </a:cubicBezTo>
                  <a:cubicBezTo>
                    <a:pt x="12400" y="16395"/>
                    <a:pt x="12400" y="16395"/>
                    <a:pt x="12400" y="16361"/>
                  </a:cubicBezTo>
                  <a:cubicBezTo>
                    <a:pt x="12366" y="16295"/>
                    <a:pt x="12366" y="16261"/>
                    <a:pt x="12333" y="16195"/>
                  </a:cubicBezTo>
                  <a:cubicBezTo>
                    <a:pt x="12333" y="16161"/>
                    <a:pt x="12333" y="16128"/>
                    <a:pt x="12333" y="16095"/>
                  </a:cubicBezTo>
                  <a:cubicBezTo>
                    <a:pt x="12815" y="15927"/>
                    <a:pt x="13309" y="15852"/>
                    <a:pt x="13801" y="15852"/>
                  </a:cubicBezTo>
                  <a:close/>
                  <a:moveTo>
                    <a:pt x="12099" y="15227"/>
                  </a:moveTo>
                  <a:cubicBezTo>
                    <a:pt x="12133" y="15227"/>
                    <a:pt x="12166" y="15261"/>
                    <a:pt x="12200" y="15261"/>
                  </a:cubicBezTo>
                  <a:lnTo>
                    <a:pt x="12266" y="15261"/>
                  </a:lnTo>
                  <a:cubicBezTo>
                    <a:pt x="12266" y="15294"/>
                    <a:pt x="12266" y="15294"/>
                    <a:pt x="12300" y="15294"/>
                  </a:cubicBezTo>
                  <a:cubicBezTo>
                    <a:pt x="12333" y="15294"/>
                    <a:pt x="12366" y="15327"/>
                    <a:pt x="12400" y="15327"/>
                  </a:cubicBezTo>
                  <a:cubicBezTo>
                    <a:pt x="12400" y="15361"/>
                    <a:pt x="12433" y="15361"/>
                    <a:pt x="12433" y="15361"/>
                  </a:cubicBezTo>
                  <a:cubicBezTo>
                    <a:pt x="12433" y="15361"/>
                    <a:pt x="12466" y="15394"/>
                    <a:pt x="12466" y="15394"/>
                  </a:cubicBezTo>
                  <a:cubicBezTo>
                    <a:pt x="12500" y="15394"/>
                    <a:pt x="12500" y="15427"/>
                    <a:pt x="12533" y="15461"/>
                  </a:cubicBezTo>
                  <a:cubicBezTo>
                    <a:pt x="12566" y="15461"/>
                    <a:pt x="12566" y="15461"/>
                    <a:pt x="12566" y="15494"/>
                  </a:cubicBezTo>
                  <a:cubicBezTo>
                    <a:pt x="12600" y="15494"/>
                    <a:pt x="12600" y="15527"/>
                    <a:pt x="12600" y="15527"/>
                  </a:cubicBezTo>
                  <a:cubicBezTo>
                    <a:pt x="12600" y="15527"/>
                    <a:pt x="12633" y="15527"/>
                    <a:pt x="12633" y="15561"/>
                  </a:cubicBezTo>
                  <a:cubicBezTo>
                    <a:pt x="12633" y="15561"/>
                    <a:pt x="12633" y="15594"/>
                    <a:pt x="12667" y="15594"/>
                  </a:cubicBezTo>
                  <a:cubicBezTo>
                    <a:pt x="12400" y="15661"/>
                    <a:pt x="12133" y="15761"/>
                    <a:pt x="11866" y="15861"/>
                  </a:cubicBezTo>
                  <a:cubicBezTo>
                    <a:pt x="11799" y="15894"/>
                    <a:pt x="11799" y="15928"/>
                    <a:pt x="11766" y="15994"/>
                  </a:cubicBezTo>
                  <a:cubicBezTo>
                    <a:pt x="11766" y="16028"/>
                    <a:pt x="11766" y="16028"/>
                    <a:pt x="11766" y="16028"/>
                  </a:cubicBezTo>
                  <a:cubicBezTo>
                    <a:pt x="11766" y="16028"/>
                    <a:pt x="11766" y="16028"/>
                    <a:pt x="11766" y="16061"/>
                  </a:cubicBezTo>
                  <a:lnTo>
                    <a:pt x="11733" y="16061"/>
                  </a:lnTo>
                  <a:cubicBezTo>
                    <a:pt x="11733" y="16061"/>
                    <a:pt x="11733" y="16061"/>
                    <a:pt x="11733" y="16095"/>
                  </a:cubicBezTo>
                  <a:cubicBezTo>
                    <a:pt x="11733" y="16095"/>
                    <a:pt x="11699" y="16128"/>
                    <a:pt x="11666" y="16128"/>
                  </a:cubicBezTo>
                  <a:cubicBezTo>
                    <a:pt x="11666" y="16161"/>
                    <a:pt x="11632" y="16161"/>
                    <a:pt x="11599" y="16195"/>
                  </a:cubicBezTo>
                  <a:cubicBezTo>
                    <a:pt x="11599" y="16195"/>
                    <a:pt x="11584" y="16210"/>
                    <a:pt x="11584" y="16220"/>
                  </a:cubicBezTo>
                  <a:lnTo>
                    <a:pt x="11584" y="16220"/>
                  </a:lnTo>
                  <a:cubicBezTo>
                    <a:pt x="11575" y="16224"/>
                    <a:pt x="11566" y="16228"/>
                    <a:pt x="11566" y="16228"/>
                  </a:cubicBezTo>
                  <a:cubicBezTo>
                    <a:pt x="11432" y="16328"/>
                    <a:pt x="11332" y="16428"/>
                    <a:pt x="11232" y="16528"/>
                  </a:cubicBezTo>
                  <a:cubicBezTo>
                    <a:pt x="11132" y="16695"/>
                    <a:pt x="11099" y="16862"/>
                    <a:pt x="11165" y="17029"/>
                  </a:cubicBezTo>
                  <a:cubicBezTo>
                    <a:pt x="11232" y="17229"/>
                    <a:pt x="11399" y="17362"/>
                    <a:pt x="11599" y="17429"/>
                  </a:cubicBezTo>
                  <a:cubicBezTo>
                    <a:pt x="11532" y="17462"/>
                    <a:pt x="11466" y="17496"/>
                    <a:pt x="11432" y="17562"/>
                  </a:cubicBezTo>
                  <a:cubicBezTo>
                    <a:pt x="11266" y="17696"/>
                    <a:pt x="11132" y="17862"/>
                    <a:pt x="11032" y="18063"/>
                  </a:cubicBezTo>
                  <a:cubicBezTo>
                    <a:pt x="10965" y="18263"/>
                    <a:pt x="10999" y="18496"/>
                    <a:pt x="11099" y="18663"/>
                  </a:cubicBezTo>
                  <a:cubicBezTo>
                    <a:pt x="11165" y="18730"/>
                    <a:pt x="11266" y="18830"/>
                    <a:pt x="11332" y="18863"/>
                  </a:cubicBezTo>
                  <a:cubicBezTo>
                    <a:pt x="11299" y="18930"/>
                    <a:pt x="11266" y="18997"/>
                    <a:pt x="11232" y="19063"/>
                  </a:cubicBezTo>
                  <a:cubicBezTo>
                    <a:pt x="11132" y="19364"/>
                    <a:pt x="11232" y="19730"/>
                    <a:pt x="11532" y="19897"/>
                  </a:cubicBezTo>
                  <a:cubicBezTo>
                    <a:pt x="11499" y="19964"/>
                    <a:pt x="11499" y="20031"/>
                    <a:pt x="11466" y="20097"/>
                  </a:cubicBezTo>
                  <a:cubicBezTo>
                    <a:pt x="11466" y="20398"/>
                    <a:pt x="11632" y="20698"/>
                    <a:pt x="11866" y="20865"/>
                  </a:cubicBezTo>
                  <a:cubicBezTo>
                    <a:pt x="11897" y="21054"/>
                    <a:pt x="11899" y="21243"/>
                    <a:pt x="11899" y="21432"/>
                  </a:cubicBezTo>
                  <a:lnTo>
                    <a:pt x="11899" y="21432"/>
                  </a:lnTo>
                  <a:cubicBezTo>
                    <a:pt x="11266" y="21432"/>
                    <a:pt x="10965" y="20765"/>
                    <a:pt x="10865" y="20231"/>
                  </a:cubicBezTo>
                  <a:cubicBezTo>
                    <a:pt x="10732" y="19564"/>
                    <a:pt x="10665" y="18863"/>
                    <a:pt x="10632" y="18196"/>
                  </a:cubicBezTo>
                  <a:cubicBezTo>
                    <a:pt x="10632" y="17029"/>
                    <a:pt x="10965" y="15761"/>
                    <a:pt x="12099" y="15227"/>
                  </a:cubicBezTo>
                  <a:close/>
                  <a:moveTo>
                    <a:pt x="7244" y="0"/>
                  </a:moveTo>
                  <a:cubicBezTo>
                    <a:pt x="7107" y="0"/>
                    <a:pt x="6968" y="142"/>
                    <a:pt x="7063" y="283"/>
                  </a:cubicBezTo>
                  <a:cubicBezTo>
                    <a:pt x="7896" y="1451"/>
                    <a:pt x="8764" y="2652"/>
                    <a:pt x="9131" y="4053"/>
                  </a:cubicBezTo>
                  <a:cubicBezTo>
                    <a:pt x="9431" y="5187"/>
                    <a:pt x="9398" y="6454"/>
                    <a:pt x="8797" y="7455"/>
                  </a:cubicBezTo>
                  <a:cubicBezTo>
                    <a:pt x="8864" y="5153"/>
                    <a:pt x="8263" y="2852"/>
                    <a:pt x="7029" y="917"/>
                  </a:cubicBezTo>
                  <a:cubicBezTo>
                    <a:pt x="6987" y="854"/>
                    <a:pt x="6926" y="828"/>
                    <a:pt x="6866" y="828"/>
                  </a:cubicBezTo>
                  <a:cubicBezTo>
                    <a:pt x="6733" y="828"/>
                    <a:pt x="6604" y="957"/>
                    <a:pt x="6696" y="1117"/>
                  </a:cubicBezTo>
                  <a:cubicBezTo>
                    <a:pt x="8330" y="3719"/>
                    <a:pt x="8864" y="6988"/>
                    <a:pt x="8063" y="9990"/>
                  </a:cubicBezTo>
                  <a:cubicBezTo>
                    <a:pt x="8043" y="10131"/>
                    <a:pt x="8168" y="10223"/>
                    <a:pt x="8286" y="10223"/>
                  </a:cubicBezTo>
                  <a:cubicBezTo>
                    <a:pt x="8363" y="10223"/>
                    <a:pt x="8437" y="10183"/>
                    <a:pt x="8464" y="10090"/>
                  </a:cubicBezTo>
                  <a:cubicBezTo>
                    <a:pt x="8597" y="9490"/>
                    <a:pt x="8697" y="8889"/>
                    <a:pt x="8764" y="8322"/>
                  </a:cubicBezTo>
                  <a:lnTo>
                    <a:pt x="8764" y="8322"/>
                  </a:lnTo>
                  <a:cubicBezTo>
                    <a:pt x="8730" y="9523"/>
                    <a:pt x="8664" y="10724"/>
                    <a:pt x="8497" y="11925"/>
                  </a:cubicBezTo>
                  <a:cubicBezTo>
                    <a:pt x="8297" y="11958"/>
                    <a:pt x="8063" y="11958"/>
                    <a:pt x="7863" y="12025"/>
                  </a:cubicBezTo>
                  <a:cubicBezTo>
                    <a:pt x="7863" y="11925"/>
                    <a:pt x="7796" y="11858"/>
                    <a:pt x="7696" y="11858"/>
                  </a:cubicBezTo>
                  <a:cubicBezTo>
                    <a:pt x="7342" y="11835"/>
                    <a:pt x="6987" y="11823"/>
                    <a:pt x="6633" y="11823"/>
                  </a:cubicBezTo>
                  <a:cubicBezTo>
                    <a:pt x="5987" y="11823"/>
                    <a:pt x="5340" y="11860"/>
                    <a:pt x="4694" y="11925"/>
                  </a:cubicBezTo>
                  <a:cubicBezTo>
                    <a:pt x="4694" y="11825"/>
                    <a:pt x="4661" y="11758"/>
                    <a:pt x="4561" y="11725"/>
                  </a:cubicBezTo>
                  <a:cubicBezTo>
                    <a:pt x="3680" y="11402"/>
                    <a:pt x="2730" y="11232"/>
                    <a:pt x="1782" y="11232"/>
                  </a:cubicBezTo>
                  <a:cubicBezTo>
                    <a:pt x="1258" y="11232"/>
                    <a:pt x="735" y="11284"/>
                    <a:pt x="224" y="11391"/>
                  </a:cubicBezTo>
                  <a:cubicBezTo>
                    <a:pt x="1" y="11423"/>
                    <a:pt x="83" y="11760"/>
                    <a:pt x="295" y="11760"/>
                  </a:cubicBezTo>
                  <a:cubicBezTo>
                    <a:pt x="304" y="11760"/>
                    <a:pt x="314" y="11760"/>
                    <a:pt x="324" y="11758"/>
                  </a:cubicBezTo>
                  <a:cubicBezTo>
                    <a:pt x="804" y="11667"/>
                    <a:pt x="1294" y="11622"/>
                    <a:pt x="1785" y="11622"/>
                  </a:cubicBezTo>
                  <a:cubicBezTo>
                    <a:pt x="2555" y="11622"/>
                    <a:pt x="3327" y="11734"/>
                    <a:pt x="4060" y="11958"/>
                  </a:cubicBezTo>
                  <a:cubicBezTo>
                    <a:pt x="3527" y="12025"/>
                    <a:pt x="2993" y="12092"/>
                    <a:pt x="2459" y="12192"/>
                  </a:cubicBezTo>
                  <a:cubicBezTo>
                    <a:pt x="2236" y="12224"/>
                    <a:pt x="2318" y="12561"/>
                    <a:pt x="2530" y="12561"/>
                  </a:cubicBezTo>
                  <a:cubicBezTo>
                    <a:pt x="2539" y="12561"/>
                    <a:pt x="2549" y="12560"/>
                    <a:pt x="2559" y="12559"/>
                  </a:cubicBezTo>
                  <a:cubicBezTo>
                    <a:pt x="3876" y="12325"/>
                    <a:pt x="5166" y="12219"/>
                    <a:pt x="6476" y="12219"/>
                  </a:cubicBezTo>
                  <a:cubicBezTo>
                    <a:pt x="6660" y="12219"/>
                    <a:pt x="6844" y="12221"/>
                    <a:pt x="7029" y="12225"/>
                  </a:cubicBezTo>
                  <a:cubicBezTo>
                    <a:pt x="6862" y="12292"/>
                    <a:pt x="6696" y="12325"/>
                    <a:pt x="6529" y="12392"/>
                  </a:cubicBezTo>
                  <a:cubicBezTo>
                    <a:pt x="6429" y="12425"/>
                    <a:pt x="6362" y="12525"/>
                    <a:pt x="6395" y="12625"/>
                  </a:cubicBezTo>
                  <a:cubicBezTo>
                    <a:pt x="6421" y="12703"/>
                    <a:pt x="6487" y="12780"/>
                    <a:pt x="6562" y="12780"/>
                  </a:cubicBezTo>
                  <a:cubicBezTo>
                    <a:pt x="6584" y="12780"/>
                    <a:pt x="6606" y="12774"/>
                    <a:pt x="6629" y="12759"/>
                  </a:cubicBezTo>
                  <a:cubicBezTo>
                    <a:pt x="7229" y="12525"/>
                    <a:pt x="7896" y="12359"/>
                    <a:pt x="8530" y="12292"/>
                  </a:cubicBezTo>
                  <a:cubicBezTo>
                    <a:pt x="8530" y="12425"/>
                    <a:pt x="8530" y="12525"/>
                    <a:pt x="8530" y="12659"/>
                  </a:cubicBezTo>
                  <a:cubicBezTo>
                    <a:pt x="8412" y="12635"/>
                    <a:pt x="8294" y="12612"/>
                    <a:pt x="8176" y="12612"/>
                  </a:cubicBezTo>
                  <a:cubicBezTo>
                    <a:pt x="8128" y="12612"/>
                    <a:pt x="8079" y="12616"/>
                    <a:pt x="8030" y="12625"/>
                  </a:cubicBezTo>
                  <a:cubicBezTo>
                    <a:pt x="7930" y="12659"/>
                    <a:pt x="7863" y="12759"/>
                    <a:pt x="7896" y="12859"/>
                  </a:cubicBezTo>
                  <a:cubicBezTo>
                    <a:pt x="7924" y="12941"/>
                    <a:pt x="7997" y="13001"/>
                    <a:pt x="8077" y="13001"/>
                  </a:cubicBezTo>
                  <a:cubicBezTo>
                    <a:pt x="8095" y="13001"/>
                    <a:pt x="8112" y="12998"/>
                    <a:pt x="8130" y="12992"/>
                  </a:cubicBezTo>
                  <a:lnTo>
                    <a:pt x="8363" y="12992"/>
                  </a:lnTo>
                  <a:cubicBezTo>
                    <a:pt x="8397" y="13026"/>
                    <a:pt x="8397" y="13026"/>
                    <a:pt x="8430" y="13026"/>
                  </a:cubicBezTo>
                  <a:lnTo>
                    <a:pt x="8464" y="13026"/>
                  </a:lnTo>
                  <a:cubicBezTo>
                    <a:pt x="8464" y="13059"/>
                    <a:pt x="8497" y="13059"/>
                    <a:pt x="8497" y="13059"/>
                  </a:cubicBezTo>
                  <a:cubicBezTo>
                    <a:pt x="8530" y="13059"/>
                    <a:pt x="8564" y="13092"/>
                    <a:pt x="8564" y="13092"/>
                  </a:cubicBezTo>
                  <a:cubicBezTo>
                    <a:pt x="8597" y="13092"/>
                    <a:pt x="8597" y="13126"/>
                    <a:pt x="8597" y="13126"/>
                  </a:cubicBezTo>
                  <a:lnTo>
                    <a:pt x="8630" y="13126"/>
                  </a:lnTo>
                  <a:cubicBezTo>
                    <a:pt x="8664" y="13159"/>
                    <a:pt x="8664" y="13192"/>
                    <a:pt x="8697" y="13226"/>
                  </a:cubicBezTo>
                  <a:cubicBezTo>
                    <a:pt x="8697" y="13226"/>
                    <a:pt x="8730" y="13259"/>
                    <a:pt x="8730" y="13259"/>
                  </a:cubicBezTo>
                  <a:cubicBezTo>
                    <a:pt x="8730" y="13293"/>
                    <a:pt x="8730" y="13293"/>
                    <a:pt x="8764" y="13326"/>
                  </a:cubicBezTo>
                  <a:cubicBezTo>
                    <a:pt x="8764" y="13359"/>
                    <a:pt x="8764" y="13393"/>
                    <a:pt x="8797" y="13426"/>
                  </a:cubicBezTo>
                  <a:cubicBezTo>
                    <a:pt x="8797" y="13426"/>
                    <a:pt x="8797" y="13459"/>
                    <a:pt x="8797" y="13459"/>
                  </a:cubicBezTo>
                  <a:cubicBezTo>
                    <a:pt x="8797" y="13459"/>
                    <a:pt x="8797" y="13493"/>
                    <a:pt x="8797" y="13493"/>
                  </a:cubicBezTo>
                  <a:cubicBezTo>
                    <a:pt x="8797" y="13526"/>
                    <a:pt x="8797" y="13559"/>
                    <a:pt x="8797" y="13593"/>
                  </a:cubicBezTo>
                  <a:cubicBezTo>
                    <a:pt x="8797" y="13593"/>
                    <a:pt x="8797" y="13626"/>
                    <a:pt x="8797" y="13626"/>
                  </a:cubicBezTo>
                  <a:cubicBezTo>
                    <a:pt x="8797" y="13626"/>
                    <a:pt x="8797" y="13659"/>
                    <a:pt x="8797" y="13659"/>
                  </a:cubicBezTo>
                  <a:cubicBezTo>
                    <a:pt x="8797" y="13659"/>
                    <a:pt x="8764" y="13659"/>
                    <a:pt x="8764" y="13693"/>
                  </a:cubicBezTo>
                  <a:cubicBezTo>
                    <a:pt x="8497" y="13326"/>
                    <a:pt x="7963" y="13159"/>
                    <a:pt x="7496" y="13026"/>
                  </a:cubicBezTo>
                  <a:cubicBezTo>
                    <a:pt x="6871" y="12876"/>
                    <a:pt x="6208" y="12801"/>
                    <a:pt x="5535" y="12801"/>
                  </a:cubicBezTo>
                  <a:cubicBezTo>
                    <a:pt x="5311" y="12801"/>
                    <a:pt x="5086" y="12809"/>
                    <a:pt x="4861" y="12826"/>
                  </a:cubicBezTo>
                  <a:cubicBezTo>
                    <a:pt x="4627" y="12859"/>
                    <a:pt x="4627" y="13226"/>
                    <a:pt x="4861" y="13226"/>
                  </a:cubicBezTo>
                  <a:cubicBezTo>
                    <a:pt x="5106" y="13204"/>
                    <a:pt x="5350" y="13192"/>
                    <a:pt x="5595" y="13192"/>
                  </a:cubicBezTo>
                  <a:cubicBezTo>
                    <a:pt x="6084" y="13192"/>
                    <a:pt x="6573" y="13237"/>
                    <a:pt x="7063" y="13326"/>
                  </a:cubicBezTo>
                  <a:cubicBezTo>
                    <a:pt x="7530" y="13426"/>
                    <a:pt x="8697" y="13593"/>
                    <a:pt x="8564" y="14293"/>
                  </a:cubicBezTo>
                  <a:cubicBezTo>
                    <a:pt x="8544" y="14434"/>
                    <a:pt x="8669" y="14526"/>
                    <a:pt x="8779" y="14526"/>
                  </a:cubicBezTo>
                  <a:cubicBezTo>
                    <a:pt x="8851" y="14526"/>
                    <a:pt x="8917" y="14486"/>
                    <a:pt x="8931" y="14393"/>
                  </a:cubicBezTo>
                  <a:cubicBezTo>
                    <a:pt x="8964" y="14293"/>
                    <a:pt x="8964" y="14193"/>
                    <a:pt x="8964" y="14093"/>
                  </a:cubicBezTo>
                  <a:cubicBezTo>
                    <a:pt x="8997" y="14060"/>
                    <a:pt x="9031" y="14060"/>
                    <a:pt x="9064" y="13993"/>
                  </a:cubicBezTo>
                  <a:cubicBezTo>
                    <a:pt x="9231" y="13693"/>
                    <a:pt x="9197" y="13293"/>
                    <a:pt x="8997" y="12992"/>
                  </a:cubicBezTo>
                  <a:cubicBezTo>
                    <a:pt x="9031" y="12959"/>
                    <a:pt x="9031" y="12892"/>
                    <a:pt x="8997" y="12826"/>
                  </a:cubicBezTo>
                  <a:cubicBezTo>
                    <a:pt x="8964" y="12792"/>
                    <a:pt x="8964" y="12792"/>
                    <a:pt x="8964" y="12759"/>
                  </a:cubicBezTo>
                  <a:cubicBezTo>
                    <a:pt x="8931" y="12725"/>
                    <a:pt x="8931" y="12725"/>
                    <a:pt x="8931" y="12725"/>
                  </a:cubicBezTo>
                  <a:cubicBezTo>
                    <a:pt x="8931" y="12725"/>
                    <a:pt x="8931" y="12692"/>
                    <a:pt x="8931" y="12692"/>
                  </a:cubicBezTo>
                  <a:cubicBezTo>
                    <a:pt x="8931" y="12659"/>
                    <a:pt x="8931" y="12625"/>
                    <a:pt x="8897" y="12592"/>
                  </a:cubicBezTo>
                  <a:cubicBezTo>
                    <a:pt x="8897" y="12592"/>
                    <a:pt x="8897" y="12559"/>
                    <a:pt x="8897" y="12559"/>
                  </a:cubicBezTo>
                  <a:cubicBezTo>
                    <a:pt x="8897" y="12559"/>
                    <a:pt x="8897" y="12525"/>
                    <a:pt x="8897" y="12525"/>
                  </a:cubicBezTo>
                  <a:cubicBezTo>
                    <a:pt x="8897" y="12492"/>
                    <a:pt x="8897" y="12492"/>
                    <a:pt x="8897" y="12459"/>
                  </a:cubicBezTo>
                  <a:cubicBezTo>
                    <a:pt x="8897" y="12459"/>
                    <a:pt x="8897" y="12459"/>
                    <a:pt x="8897" y="12425"/>
                  </a:cubicBezTo>
                  <a:cubicBezTo>
                    <a:pt x="8897" y="12425"/>
                    <a:pt x="8931" y="12392"/>
                    <a:pt x="8931" y="12359"/>
                  </a:cubicBezTo>
                  <a:cubicBezTo>
                    <a:pt x="8931" y="12325"/>
                    <a:pt x="8931" y="12325"/>
                    <a:pt x="8931" y="12292"/>
                  </a:cubicBezTo>
                  <a:lnTo>
                    <a:pt x="8964" y="12292"/>
                  </a:lnTo>
                  <a:cubicBezTo>
                    <a:pt x="8964" y="12258"/>
                    <a:pt x="8964" y="12258"/>
                    <a:pt x="8964" y="12258"/>
                  </a:cubicBezTo>
                  <a:cubicBezTo>
                    <a:pt x="9155" y="12195"/>
                    <a:pt x="9133" y="11889"/>
                    <a:pt x="8929" y="11889"/>
                  </a:cubicBezTo>
                  <a:cubicBezTo>
                    <a:pt x="8919" y="11889"/>
                    <a:pt x="8908" y="11890"/>
                    <a:pt x="8897" y="11892"/>
                  </a:cubicBezTo>
                  <a:cubicBezTo>
                    <a:pt x="9064" y="10491"/>
                    <a:pt x="9164" y="9090"/>
                    <a:pt x="9164" y="7689"/>
                  </a:cubicBezTo>
                  <a:cubicBezTo>
                    <a:pt x="9164" y="7689"/>
                    <a:pt x="9131" y="7655"/>
                    <a:pt x="9131" y="7655"/>
                  </a:cubicBezTo>
                  <a:cubicBezTo>
                    <a:pt x="9764" y="6621"/>
                    <a:pt x="9831" y="5320"/>
                    <a:pt x="9564" y="4153"/>
                  </a:cubicBezTo>
                  <a:cubicBezTo>
                    <a:pt x="9564" y="4153"/>
                    <a:pt x="9598" y="4153"/>
                    <a:pt x="9598" y="4119"/>
                  </a:cubicBezTo>
                  <a:cubicBezTo>
                    <a:pt x="9931" y="3652"/>
                    <a:pt x="10298" y="3185"/>
                    <a:pt x="10632" y="2718"/>
                  </a:cubicBezTo>
                  <a:cubicBezTo>
                    <a:pt x="10665" y="2685"/>
                    <a:pt x="10698" y="2618"/>
                    <a:pt x="10732" y="2585"/>
                  </a:cubicBezTo>
                  <a:cubicBezTo>
                    <a:pt x="10799" y="2652"/>
                    <a:pt x="10899" y="2718"/>
                    <a:pt x="10965" y="2785"/>
                  </a:cubicBezTo>
                  <a:cubicBezTo>
                    <a:pt x="10999" y="2852"/>
                    <a:pt x="11032" y="2885"/>
                    <a:pt x="11065" y="2952"/>
                  </a:cubicBezTo>
                  <a:lnTo>
                    <a:pt x="11099" y="2952"/>
                  </a:lnTo>
                  <a:cubicBezTo>
                    <a:pt x="11099" y="2952"/>
                    <a:pt x="11099" y="2985"/>
                    <a:pt x="11099" y="2985"/>
                  </a:cubicBezTo>
                  <a:cubicBezTo>
                    <a:pt x="11132" y="3019"/>
                    <a:pt x="11165" y="3019"/>
                    <a:pt x="11165" y="3052"/>
                  </a:cubicBezTo>
                  <a:cubicBezTo>
                    <a:pt x="11232" y="3152"/>
                    <a:pt x="11299" y="3252"/>
                    <a:pt x="11332" y="3385"/>
                  </a:cubicBezTo>
                  <a:cubicBezTo>
                    <a:pt x="11332" y="3385"/>
                    <a:pt x="11332" y="3385"/>
                    <a:pt x="11366" y="3419"/>
                  </a:cubicBezTo>
                  <a:cubicBezTo>
                    <a:pt x="11366" y="3452"/>
                    <a:pt x="11366" y="3486"/>
                    <a:pt x="11399" y="3486"/>
                  </a:cubicBezTo>
                  <a:cubicBezTo>
                    <a:pt x="11399" y="3552"/>
                    <a:pt x="11432" y="3619"/>
                    <a:pt x="11432" y="3686"/>
                  </a:cubicBezTo>
                  <a:cubicBezTo>
                    <a:pt x="11466" y="3719"/>
                    <a:pt x="11499" y="3786"/>
                    <a:pt x="11532" y="3786"/>
                  </a:cubicBezTo>
                  <a:cubicBezTo>
                    <a:pt x="11632" y="5887"/>
                    <a:pt x="11566" y="7989"/>
                    <a:pt x="11332" y="10090"/>
                  </a:cubicBezTo>
                  <a:cubicBezTo>
                    <a:pt x="11332" y="10157"/>
                    <a:pt x="11366" y="10224"/>
                    <a:pt x="11432" y="10257"/>
                  </a:cubicBezTo>
                  <a:cubicBezTo>
                    <a:pt x="11466" y="10290"/>
                    <a:pt x="11499" y="10324"/>
                    <a:pt x="11532" y="10324"/>
                  </a:cubicBezTo>
                  <a:cubicBezTo>
                    <a:pt x="11733" y="10424"/>
                    <a:pt x="11799" y="10657"/>
                    <a:pt x="11833" y="10857"/>
                  </a:cubicBezTo>
                  <a:cubicBezTo>
                    <a:pt x="11866" y="11158"/>
                    <a:pt x="11866" y="11491"/>
                    <a:pt x="11866" y="11825"/>
                  </a:cubicBezTo>
                  <a:cubicBezTo>
                    <a:pt x="11866" y="12525"/>
                    <a:pt x="11833" y="13226"/>
                    <a:pt x="11766" y="13926"/>
                  </a:cubicBezTo>
                  <a:cubicBezTo>
                    <a:pt x="11740" y="14056"/>
                    <a:pt x="11834" y="14105"/>
                    <a:pt x="11940" y="14105"/>
                  </a:cubicBezTo>
                  <a:cubicBezTo>
                    <a:pt x="11971" y="14105"/>
                    <a:pt x="12003" y="14101"/>
                    <a:pt x="12033" y="14093"/>
                  </a:cubicBezTo>
                  <a:cubicBezTo>
                    <a:pt x="12033" y="14060"/>
                    <a:pt x="12066" y="14060"/>
                    <a:pt x="12099" y="14026"/>
                  </a:cubicBezTo>
                  <a:cubicBezTo>
                    <a:pt x="12099" y="14026"/>
                    <a:pt x="12166" y="13993"/>
                    <a:pt x="12133" y="13993"/>
                  </a:cubicBezTo>
                  <a:cubicBezTo>
                    <a:pt x="12166" y="13993"/>
                    <a:pt x="12200" y="13993"/>
                    <a:pt x="12200" y="13960"/>
                  </a:cubicBezTo>
                  <a:cubicBezTo>
                    <a:pt x="12266" y="13926"/>
                    <a:pt x="12300" y="13893"/>
                    <a:pt x="12333" y="13893"/>
                  </a:cubicBezTo>
                  <a:cubicBezTo>
                    <a:pt x="12366" y="13860"/>
                    <a:pt x="12400" y="13860"/>
                    <a:pt x="12433" y="13860"/>
                  </a:cubicBezTo>
                  <a:cubicBezTo>
                    <a:pt x="12433" y="13826"/>
                    <a:pt x="12433" y="13826"/>
                    <a:pt x="12433" y="13826"/>
                  </a:cubicBezTo>
                  <a:lnTo>
                    <a:pt x="12466" y="13826"/>
                  </a:lnTo>
                  <a:cubicBezTo>
                    <a:pt x="12533" y="13793"/>
                    <a:pt x="12566" y="13793"/>
                    <a:pt x="12633" y="13793"/>
                  </a:cubicBezTo>
                  <a:cubicBezTo>
                    <a:pt x="12717" y="13760"/>
                    <a:pt x="12817" y="13743"/>
                    <a:pt x="12917" y="13743"/>
                  </a:cubicBezTo>
                  <a:cubicBezTo>
                    <a:pt x="13017" y="13743"/>
                    <a:pt x="13117" y="13760"/>
                    <a:pt x="13200" y="13793"/>
                  </a:cubicBezTo>
                  <a:cubicBezTo>
                    <a:pt x="13300" y="13793"/>
                    <a:pt x="13400" y="13760"/>
                    <a:pt x="13434" y="13659"/>
                  </a:cubicBezTo>
                  <a:cubicBezTo>
                    <a:pt x="13467" y="13559"/>
                    <a:pt x="13400" y="13426"/>
                    <a:pt x="13300" y="13426"/>
                  </a:cubicBezTo>
                  <a:cubicBezTo>
                    <a:pt x="13163" y="13388"/>
                    <a:pt x="13020" y="13370"/>
                    <a:pt x="12877" y="13370"/>
                  </a:cubicBezTo>
                  <a:cubicBezTo>
                    <a:pt x="12638" y="13370"/>
                    <a:pt x="12396" y="13422"/>
                    <a:pt x="12166" y="13526"/>
                  </a:cubicBezTo>
                  <a:cubicBezTo>
                    <a:pt x="12233" y="12826"/>
                    <a:pt x="12266" y="12125"/>
                    <a:pt x="12266" y="11425"/>
                  </a:cubicBezTo>
                  <a:cubicBezTo>
                    <a:pt x="12233" y="10924"/>
                    <a:pt x="12233" y="10290"/>
                    <a:pt x="11733" y="10024"/>
                  </a:cubicBezTo>
                  <a:cubicBezTo>
                    <a:pt x="11966" y="7922"/>
                    <a:pt x="12033" y="5821"/>
                    <a:pt x="11899" y="3719"/>
                  </a:cubicBezTo>
                  <a:cubicBezTo>
                    <a:pt x="12142" y="3557"/>
                    <a:pt x="12433" y="3469"/>
                    <a:pt x="12729" y="3469"/>
                  </a:cubicBezTo>
                  <a:cubicBezTo>
                    <a:pt x="12922" y="3469"/>
                    <a:pt x="13116" y="3507"/>
                    <a:pt x="13300" y="3586"/>
                  </a:cubicBezTo>
                  <a:cubicBezTo>
                    <a:pt x="13267" y="4053"/>
                    <a:pt x="13434" y="4553"/>
                    <a:pt x="13801" y="4887"/>
                  </a:cubicBezTo>
                  <a:cubicBezTo>
                    <a:pt x="13801" y="6021"/>
                    <a:pt x="13767" y="7155"/>
                    <a:pt x="13767" y="8289"/>
                  </a:cubicBezTo>
                  <a:cubicBezTo>
                    <a:pt x="13767" y="8789"/>
                    <a:pt x="13734" y="9323"/>
                    <a:pt x="13767" y="9823"/>
                  </a:cubicBezTo>
                  <a:cubicBezTo>
                    <a:pt x="13801" y="10157"/>
                    <a:pt x="13901" y="10491"/>
                    <a:pt x="14201" y="10691"/>
                  </a:cubicBezTo>
                  <a:cubicBezTo>
                    <a:pt x="13901" y="12258"/>
                    <a:pt x="13867" y="13893"/>
                    <a:pt x="14034" y="15494"/>
                  </a:cubicBezTo>
                  <a:cubicBezTo>
                    <a:pt x="13896" y="15480"/>
                    <a:pt x="13758" y="15472"/>
                    <a:pt x="13617" y="15472"/>
                  </a:cubicBezTo>
                  <a:cubicBezTo>
                    <a:pt x="13419" y="15472"/>
                    <a:pt x="13215" y="15488"/>
                    <a:pt x="13000" y="15527"/>
                  </a:cubicBezTo>
                  <a:cubicBezTo>
                    <a:pt x="13033" y="15494"/>
                    <a:pt x="13000" y="15461"/>
                    <a:pt x="13000" y="15394"/>
                  </a:cubicBezTo>
                  <a:cubicBezTo>
                    <a:pt x="12867" y="15194"/>
                    <a:pt x="12667" y="15027"/>
                    <a:pt x="12433" y="14960"/>
                  </a:cubicBezTo>
                  <a:cubicBezTo>
                    <a:pt x="12433" y="14927"/>
                    <a:pt x="12433" y="14894"/>
                    <a:pt x="12433" y="14860"/>
                  </a:cubicBezTo>
                  <a:cubicBezTo>
                    <a:pt x="12400" y="14727"/>
                    <a:pt x="12366" y="14560"/>
                    <a:pt x="12333" y="14427"/>
                  </a:cubicBezTo>
                  <a:cubicBezTo>
                    <a:pt x="12333" y="14393"/>
                    <a:pt x="12300" y="14327"/>
                    <a:pt x="12233" y="14293"/>
                  </a:cubicBezTo>
                  <a:lnTo>
                    <a:pt x="12099" y="14293"/>
                  </a:lnTo>
                  <a:cubicBezTo>
                    <a:pt x="11999" y="14327"/>
                    <a:pt x="11933" y="14427"/>
                    <a:pt x="11966" y="14527"/>
                  </a:cubicBezTo>
                  <a:cubicBezTo>
                    <a:pt x="11999" y="14627"/>
                    <a:pt x="11999" y="14727"/>
                    <a:pt x="12033" y="14860"/>
                  </a:cubicBezTo>
                  <a:cubicBezTo>
                    <a:pt x="11966" y="14860"/>
                    <a:pt x="11899" y="14860"/>
                    <a:pt x="11866" y="14927"/>
                  </a:cubicBezTo>
                  <a:cubicBezTo>
                    <a:pt x="11165" y="15261"/>
                    <a:pt x="10765" y="15861"/>
                    <a:pt x="10498" y="16562"/>
                  </a:cubicBezTo>
                  <a:cubicBezTo>
                    <a:pt x="10098" y="16695"/>
                    <a:pt x="9731" y="16895"/>
                    <a:pt x="9431" y="17229"/>
                  </a:cubicBezTo>
                  <a:cubicBezTo>
                    <a:pt x="9364" y="17295"/>
                    <a:pt x="9364" y="17429"/>
                    <a:pt x="9431" y="17496"/>
                  </a:cubicBezTo>
                  <a:cubicBezTo>
                    <a:pt x="9481" y="17529"/>
                    <a:pt x="9531" y="17546"/>
                    <a:pt x="9577" y="17546"/>
                  </a:cubicBezTo>
                  <a:cubicBezTo>
                    <a:pt x="9623" y="17546"/>
                    <a:pt x="9664" y="17529"/>
                    <a:pt x="9698" y="17496"/>
                  </a:cubicBezTo>
                  <a:cubicBezTo>
                    <a:pt x="9764" y="17429"/>
                    <a:pt x="9865" y="17362"/>
                    <a:pt x="9931" y="17295"/>
                  </a:cubicBezTo>
                  <a:cubicBezTo>
                    <a:pt x="9931" y="17295"/>
                    <a:pt x="9931" y="17262"/>
                    <a:pt x="9965" y="17262"/>
                  </a:cubicBezTo>
                  <a:cubicBezTo>
                    <a:pt x="9965" y="17262"/>
                    <a:pt x="9998" y="17229"/>
                    <a:pt x="9998" y="17229"/>
                  </a:cubicBezTo>
                  <a:cubicBezTo>
                    <a:pt x="10065" y="17195"/>
                    <a:pt x="10098" y="17162"/>
                    <a:pt x="10131" y="17129"/>
                  </a:cubicBezTo>
                  <a:cubicBezTo>
                    <a:pt x="10231" y="17095"/>
                    <a:pt x="10298" y="17062"/>
                    <a:pt x="10398" y="17029"/>
                  </a:cubicBezTo>
                  <a:lnTo>
                    <a:pt x="10398" y="17029"/>
                  </a:lnTo>
                  <a:cubicBezTo>
                    <a:pt x="10298" y="17462"/>
                    <a:pt x="10231" y="17929"/>
                    <a:pt x="10265" y="18363"/>
                  </a:cubicBezTo>
                  <a:cubicBezTo>
                    <a:pt x="10265" y="18763"/>
                    <a:pt x="10332" y="19163"/>
                    <a:pt x="10365" y="19564"/>
                  </a:cubicBezTo>
                  <a:cubicBezTo>
                    <a:pt x="10398" y="19831"/>
                    <a:pt x="10432" y="20131"/>
                    <a:pt x="10498" y="20398"/>
                  </a:cubicBezTo>
                  <a:cubicBezTo>
                    <a:pt x="9264" y="19330"/>
                    <a:pt x="9297" y="17462"/>
                    <a:pt x="9364" y="15961"/>
                  </a:cubicBezTo>
                  <a:cubicBezTo>
                    <a:pt x="9364" y="15828"/>
                    <a:pt x="9272" y="15761"/>
                    <a:pt x="9177" y="15761"/>
                  </a:cubicBezTo>
                  <a:cubicBezTo>
                    <a:pt x="9081" y="15761"/>
                    <a:pt x="8981" y="15828"/>
                    <a:pt x="8964" y="15961"/>
                  </a:cubicBezTo>
                  <a:cubicBezTo>
                    <a:pt x="8897" y="17729"/>
                    <a:pt x="8931" y="19897"/>
                    <a:pt x="10632" y="20965"/>
                  </a:cubicBezTo>
                  <a:cubicBezTo>
                    <a:pt x="10665" y="20998"/>
                    <a:pt x="10698" y="20998"/>
                    <a:pt x="10732" y="20998"/>
                  </a:cubicBezTo>
                  <a:cubicBezTo>
                    <a:pt x="10965" y="21465"/>
                    <a:pt x="11366" y="21799"/>
                    <a:pt x="11899" y="21832"/>
                  </a:cubicBezTo>
                  <a:lnTo>
                    <a:pt x="11933" y="21832"/>
                  </a:lnTo>
                  <a:cubicBezTo>
                    <a:pt x="12033" y="24867"/>
                    <a:pt x="11933" y="27936"/>
                    <a:pt x="11566" y="30972"/>
                  </a:cubicBezTo>
                  <a:cubicBezTo>
                    <a:pt x="11566" y="31005"/>
                    <a:pt x="11566" y="31039"/>
                    <a:pt x="11566" y="31072"/>
                  </a:cubicBezTo>
                  <a:cubicBezTo>
                    <a:pt x="11599" y="31672"/>
                    <a:pt x="11599" y="32306"/>
                    <a:pt x="11566" y="32907"/>
                  </a:cubicBezTo>
                  <a:lnTo>
                    <a:pt x="11933" y="32907"/>
                  </a:lnTo>
                  <a:cubicBezTo>
                    <a:pt x="11999" y="32306"/>
                    <a:pt x="11999" y="31672"/>
                    <a:pt x="11933" y="31072"/>
                  </a:cubicBezTo>
                  <a:cubicBezTo>
                    <a:pt x="11933" y="31039"/>
                    <a:pt x="11966" y="31039"/>
                    <a:pt x="11966" y="31005"/>
                  </a:cubicBezTo>
                  <a:cubicBezTo>
                    <a:pt x="12233" y="28570"/>
                    <a:pt x="12366" y="26135"/>
                    <a:pt x="12333" y="23667"/>
                  </a:cubicBezTo>
                  <a:lnTo>
                    <a:pt x="12400" y="23667"/>
                  </a:lnTo>
                  <a:cubicBezTo>
                    <a:pt x="12433" y="23667"/>
                    <a:pt x="12466" y="23667"/>
                    <a:pt x="12533" y="23633"/>
                  </a:cubicBezTo>
                  <a:lnTo>
                    <a:pt x="12500" y="23633"/>
                  </a:lnTo>
                  <a:cubicBezTo>
                    <a:pt x="12533" y="23600"/>
                    <a:pt x="12566" y="23600"/>
                    <a:pt x="12633" y="23567"/>
                  </a:cubicBezTo>
                  <a:cubicBezTo>
                    <a:pt x="12633" y="23567"/>
                    <a:pt x="12667" y="23567"/>
                    <a:pt x="12700" y="23533"/>
                  </a:cubicBezTo>
                  <a:lnTo>
                    <a:pt x="12800" y="23533"/>
                  </a:lnTo>
                  <a:cubicBezTo>
                    <a:pt x="12833" y="23567"/>
                    <a:pt x="12900" y="23567"/>
                    <a:pt x="12933" y="23567"/>
                  </a:cubicBezTo>
                  <a:lnTo>
                    <a:pt x="12900" y="23567"/>
                  </a:lnTo>
                  <a:cubicBezTo>
                    <a:pt x="12922" y="23567"/>
                    <a:pt x="12945" y="23581"/>
                    <a:pt x="12977" y="23581"/>
                  </a:cubicBezTo>
                  <a:cubicBezTo>
                    <a:pt x="12993" y="23581"/>
                    <a:pt x="13011" y="23578"/>
                    <a:pt x="13033" y="23567"/>
                  </a:cubicBezTo>
                  <a:cubicBezTo>
                    <a:pt x="13067" y="23567"/>
                    <a:pt x="13134" y="23533"/>
                    <a:pt x="13134" y="23500"/>
                  </a:cubicBezTo>
                  <a:cubicBezTo>
                    <a:pt x="13167" y="23433"/>
                    <a:pt x="13167" y="23400"/>
                    <a:pt x="13167" y="23333"/>
                  </a:cubicBezTo>
                  <a:cubicBezTo>
                    <a:pt x="13167" y="23300"/>
                    <a:pt x="13134" y="23233"/>
                    <a:pt x="13067" y="23233"/>
                  </a:cubicBezTo>
                  <a:cubicBezTo>
                    <a:pt x="13000" y="23200"/>
                    <a:pt x="12933" y="23166"/>
                    <a:pt x="12867" y="23166"/>
                  </a:cubicBezTo>
                  <a:lnTo>
                    <a:pt x="12633" y="23166"/>
                  </a:lnTo>
                  <a:cubicBezTo>
                    <a:pt x="12533" y="23200"/>
                    <a:pt x="12433" y="23233"/>
                    <a:pt x="12333" y="23300"/>
                  </a:cubicBezTo>
                  <a:cubicBezTo>
                    <a:pt x="12333" y="23233"/>
                    <a:pt x="12333" y="23166"/>
                    <a:pt x="12333" y="23100"/>
                  </a:cubicBezTo>
                  <a:lnTo>
                    <a:pt x="12366" y="23100"/>
                  </a:lnTo>
                  <a:cubicBezTo>
                    <a:pt x="12541" y="23056"/>
                    <a:pt x="12716" y="23031"/>
                    <a:pt x="12891" y="23031"/>
                  </a:cubicBezTo>
                  <a:cubicBezTo>
                    <a:pt x="13116" y="23031"/>
                    <a:pt x="13342" y="23072"/>
                    <a:pt x="13567" y="23166"/>
                  </a:cubicBezTo>
                  <a:cubicBezTo>
                    <a:pt x="13581" y="23171"/>
                    <a:pt x="13595" y="23173"/>
                    <a:pt x="13609" y="23173"/>
                  </a:cubicBezTo>
                  <a:cubicBezTo>
                    <a:pt x="13701" y="23173"/>
                    <a:pt x="13801" y="23086"/>
                    <a:pt x="13801" y="22999"/>
                  </a:cubicBezTo>
                  <a:cubicBezTo>
                    <a:pt x="13834" y="22899"/>
                    <a:pt x="13767" y="22799"/>
                    <a:pt x="13667" y="22766"/>
                  </a:cubicBezTo>
                  <a:cubicBezTo>
                    <a:pt x="13405" y="22685"/>
                    <a:pt x="13130" y="22641"/>
                    <a:pt x="12858" y="22641"/>
                  </a:cubicBezTo>
                  <a:cubicBezTo>
                    <a:pt x="12680" y="22641"/>
                    <a:pt x="12504" y="22660"/>
                    <a:pt x="12333" y="22699"/>
                  </a:cubicBezTo>
                  <a:cubicBezTo>
                    <a:pt x="12333" y="21999"/>
                    <a:pt x="12300" y="21298"/>
                    <a:pt x="12266" y="20598"/>
                  </a:cubicBezTo>
                  <a:lnTo>
                    <a:pt x="12266" y="20598"/>
                  </a:lnTo>
                  <a:cubicBezTo>
                    <a:pt x="12300" y="20664"/>
                    <a:pt x="12333" y="20698"/>
                    <a:pt x="12400" y="20698"/>
                  </a:cubicBezTo>
                  <a:cubicBezTo>
                    <a:pt x="12616" y="20672"/>
                    <a:pt x="12828" y="20661"/>
                    <a:pt x="13037" y="20661"/>
                  </a:cubicBezTo>
                  <a:cubicBezTo>
                    <a:pt x="13374" y="20661"/>
                    <a:pt x="13704" y="20690"/>
                    <a:pt x="14034" y="20731"/>
                  </a:cubicBezTo>
                  <a:cubicBezTo>
                    <a:pt x="14068" y="20898"/>
                    <a:pt x="14068" y="21065"/>
                    <a:pt x="14068" y="21232"/>
                  </a:cubicBezTo>
                  <a:cubicBezTo>
                    <a:pt x="14068" y="21232"/>
                    <a:pt x="14034" y="21198"/>
                    <a:pt x="14034" y="21198"/>
                  </a:cubicBezTo>
                  <a:cubicBezTo>
                    <a:pt x="13951" y="21175"/>
                    <a:pt x="13865" y="21163"/>
                    <a:pt x="13778" y="21163"/>
                  </a:cubicBezTo>
                  <a:cubicBezTo>
                    <a:pt x="13620" y="21163"/>
                    <a:pt x="13463" y="21200"/>
                    <a:pt x="13334" y="21265"/>
                  </a:cubicBezTo>
                  <a:cubicBezTo>
                    <a:pt x="13300" y="21298"/>
                    <a:pt x="13267" y="21332"/>
                    <a:pt x="13234" y="21398"/>
                  </a:cubicBezTo>
                  <a:cubicBezTo>
                    <a:pt x="13234" y="21432"/>
                    <a:pt x="13234" y="21498"/>
                    <a:pt x="13267" y="21532"/>
                  </a:cubicBezTo>
                  <a:cubicBezTo>
                    <a:pt x="13310" y="21596"/>
                    <a:pt x="13367" y="21633"/>
                    <a:pt x="13429" y="21633"/>
                  </a:cubicBezTo>
                  <a:cubicBezTo>
                    <a:pt x="13463" y="21633"/>
                    <a:pt x="13498" y="21622"/>
                    <a:pt x="13534" y="21598"/>
                  </a:cubicBezTo>
                  <a:cubicBezTo>
                    <a:pt x="13567" y="21598"/>
                    <a:pt x="13567" y="21598"/>
                    <a:pt x="13601" y="21565"/>
                  </a:cubicBezTo>
                  <a:lnTo>
                    <a:pt x="13701" y="21565"/>
                  </a:lnTo>
                  <a:cubicBezTo>
                    <a:pt x="13717" y="21548"/>
                    <a:pt x="13734" y="21540"/>
                    <a:pt x="13751" y="21540"/>
                  </a:cubicBezTo>
                  <a:cubicBezTo>
                    <a:pt x="13767" y="21540"/>
                    <a:pt x="13784" y="21548"/>
                    <a:pt x="13801" y="21565"/>
                  </a:cubicBezTo>
                  <a:lnTo>
                    <a:pt x="13934" y="21565"/>
                  </a:lnTo>
                  <a:cubicBezTo>
                    <a:pt x="13951" y="21582"/>
                    <a:pt x="13976" y="21590"/>
                    <a:pt x="14001" y="21590"/>
                  </a:cubicBezTo>
                  <a:cubicBezTo>
                    <a:pt x="14026" y="21590"/>
                    <a:pt x="14051" y="21582"/>
                    <a:pt x="14068" y="21565"/>
                  </a:cubicBezTo>
                  <a:cubicBezTo>
                    <a:pt x="14101" y="21565"/>
                    <a:pt x="14101" y="21532"/>
                    <a:pt x="14101" y="21532"/>
                  </a:cubicBezTo>
                  <a:cubicBezTo>
                    <a:pt x="14201" y="23133"/>
                    <a:pt x="14234" y="24767"/>
                    <a:pt x="14134" y="26369"/>
                  </a:cubicBezTo>
                  <a:cubicBezTo>
                    <a:pt x="13932" y="26288"/>
                    <a:pt x="13718" y="26244"/>
                    <a:pt x="13499" y="26244"/>
                  </a:cubicBezTo>
                  <a:cubicBezTo>
                    <a:pt x="13356" y="26244"/>
                    <a:pt x="13212" y="26262"/>
                    <a:pt x="13067" y="26302"/>
                  </a:cubicBezTo>
                  <a:cubicBezTo>
                    <a:pt x="12967" y="26302"/>
                    <a:pt x="12900" y="26435"/>
                    <a:pt x="12933" y="26535"/>
                  </a:cubicBezTo>
                  <a:cubicBezTo>
                    <a:pt x="12961" y="26618"/>
                    <a:pt x="13033" y="26677"/>
                    <a:pt x="13114" y="26677"/>
                  </a:cubicBezTo>
                  <a:cubicBezTo>
                    <a:pt x="13131" y="26677"/>
                    <a:pt x="13149" y="26675"/>
                    <a:pt x="13167" y="26669"/>
                  </a:cubicBezTo>
                  <a:cubicBezTo>
                    <a:pt x="13267" y="26647"/>
                    <a:pt x="13374" y="26635"/>
                    <a:pt x="13483" y="26635"/>
                  </a:cubicBezTo>
                  <a:cubicBezTo>
                    <a:pt x="13701" y="26635"/>
                    <a:pt x="13923" y="26680"/>
                    <a:pt x="14101" y="26769"/>
                  </a:cubicBezTo>
                  <a:cubicBezTo>
                    <a:pt x="14034" y="28170"/>
                    <a:pt x="13867" y="29537"/>
                    <a:pt x="13667" y="30905"/>
                  </a:cubicBezTo>
                  <a:cubicBezTo>
                    <a:pt x="13634" y="30938"/>
                    <a:pt x="13634" y="30972"/>
                    <a:pt x="13667" y="31005"/>
                  </a:cubicBezTo>
                  <a:cubicBezTo>
                    <a:pt x="13601" y="31639"/>
                    <a:pt x="13534" y="32273"/>
                    <a:pt x="13467" y="32907"/>
                  </a:cubicBezTo>
                  <a:lnTo>
                    <a:pt x="13867" y="32907"/>
                  </a:lnTo>
                  <a:cubicBezTo>
                    <a:pt x="13934" y="32273"/>
                    <a:pt x="13967" y="31639"/>
                    <a:pt x="14034" y="31005"/>
                  </a:cubicBezTo>
                  <a:cubicBezTo>
                    <a:pt x="14034" y="31005"/>
                    <a:pt x="14034" y="30972"/>
                    <a:pt x="14034" y="30938"/>
                  </a:cubicBezTo>
                  <a:cubicBezTo>
                    <a:pt x="14535" y="27903"/>
                    <a:pt x="14701" y="24801"/>
                    <a:pt x="14501" y="21732"/>
                  </a:cubicBezTo>
                  <a:cubicBezTo>
                    <a:pt x="14935" y="21532"/>
                    <a:pt x="15202" y="21131"/>
                    <a:pt x="15368" y="20698"/>
                  </a:cubicBezTo>
                  <a:cubicBezTo>
                    <a:pt x="15569" y="20097"/>
                    <a:pt x="15669" y="19464"/>
                    <a:pt x="15669" y="18830"/>
                  </a:cubicBezTo>
                  <a:cubicBezTo>
                    <a:pt x="15702" y="18196"/>
                    <a:pt x="15602" y="17529"/>
                    <a:pt x="15535" y="16895"/>
                  </a:cubicBezTo>
                  <a:cubicBezTo>
                    <a:pt x="15502" y="16361"/>
                    <a:pt x="15402" y="15828"/>
                    <a:pt x="14868" y="15594"/>
                  </a:cubicBezTo>
                  <a:lnTo>
                    <a:pt x="14835" y="15594"/>
                  </a:lnTo>
                  <a:cubicBezTo>
                    <a:pt x="14801" y="15594"/>
                    <a:pt x="14801" y="15561"/>
                    <a:pt x="14768" y="15561"/>
                  </a:cubicBezTo>
                  <a:cubicBezTo>
                    <a:pt x="14668" y="15561"/>
                    <a:pt x="14535" y="15527"/>
                    <a:pt x="14434" y="15527"/>
                  </a:cubicBezTo>
                  <a:cubicBezTo>
                    <a:pt x="14434" y="15494"/>
                    <a:pt x="14434" y="15494"/>
                    <a:pt x="14434" y="15494"/>
                  </a:cubicBezTo>
                  <a:cubicBezTo>
                    <a:pt x="14234" y="13893"/>
                    <a:pt x="14301" y="12258"/>
                    <a:pt x="14568" y="10691"/>
                  </a:cubicBezTo>
                  <a:cubicBezTo>
                    <a:pt x="14601" y="10657"/>
                    <a:pt x="14568" y="10591"/>
                    <a:pt x="14568" y="10557"/>
                  </a:cubicBezTo>
                  <a:cubicBezTo>
                    <a:pt x="14568" y="10524"/>
                    <a:pt x="14535" y="10457"/>
                    <a:pt x="14468" y="10424"/>
                  </a:cubicBezTo>
                  <a:cubicBezTo>
                    <a:pt x="14134" y="10257"/>
                    <a:pt x="14134" y="9790"/>
                    <a:pt x="14134" y="9490"/>
                  </a:cubicBezTo>
                  <a:cubicBezTo>
                    <a:pt x="14134" y="8956"/>
                    <a:pt x="14168" y="8422"/>
                    <a:pt x="14168" y="7922"/>
                  </a:cubicBezTo>
                  <a:lnTo>
                    <a:pt x="14201" y="4786"/>
                  </a:lnTo>
                  <a:cubicBezTo>
                    <a:pt x="14201" y="4720"/>
                    <a:pt x="14168" y="4653"/>
                    <a:pt x="14101" y="4620"/>
                  </a:cubicBezTo>
                  <a:cubicBezTo>
                    <a:pt x="14068" y="4586"/>
                    <a:pt x="14034" y="4586"/>
                    <a:pt x="14001" y="4553"/>
                  </a:cubicBezTo>
                  <a:cubicBezTo>
                    <a:pt x="13967" y="4520"/>
                    <a:pt x="13967" y="4486"/>
                    <a:pt x="13934" y="4486"/>
                  </a:cubicBezTo>
                  <a:cubicBezTo>
                    <a:pt x="13934" y="4453"/>
                    <a:pt x="13934" y="4453"/>
                    <a:pt x="13901" y="4453"/>
                  </a:cubicBezTo>
                  <a:cubicBezTo>
                    <a:pt x="13901" y="4453"/>
                    <a:pt x="13901" y="4453"/>
                    <a:pt x="13901" y="4420"/>
                  </a:cubicBezTo>
                  <a:cubicBezTo>
                    <a:pt x="13867" y="4386"/>
                    <a:pt x="13834" y="4353"/>
                    <a:pt x="13801" y="4286"/>
                  </a:cubicBezTo>
                  <a:cubicBezTo>
                    <a:pt x="13801" y="4253"/>
                    <a:pt x="13801" y="4253"/>
                    <a:pt x="13767" y="4219"/>
                  </a:cubicBezTo>
                  <a:cubicBezTo>
                    <a:pt x="13767" y="4186"/>
                    <a:pt x="13767" y="4186"/>
                    <a:pt x="13767" y="4186"/>
                  </a:cubicBezTo>
                  <a:cubicBezTo>
                    <a:pt x="13767" y="4186"/>
                    <a:pt x="13767" y="4153"/>
                    <a:pt x="13767" y="4153"/>
                  </a:cubicBezTo>
                  <a:cubicBezTo>
                    <a:pt x="13701" y="4053"/>
                    <a:pt x="13701" y="3953"/>
                    <a:pt x="13667" y="3852"/>
                  </a:cubicBezTo>
                  <a:cubicBezTo>
                    <a:pt x="13667" y="3852"/>
                    <a:pt x="13667" y="3819"/>
                    <a:pt x="13667" y="3819"/>
                  </a:cubicBezTo>
                  <a:cubicBezTo>
                    <a:pt x="13667" y="3819"/>
                    <a:pt x="13667" y="3786"/>
                    <a:pt x="13667" y="3786"/>
                  </a:cubicBezTo>
                  <a:cubicBezTo>
                    <a:pt x="13667" y="3752"/>
                    <a:pt x="13667" y="3719"/>
                    <a:pt x="13667" y="3686"/>
                  </a:cubicBezTo>
                  <a:cubicBezTo>
                    <a:pt x="13667" y="3686"/>
                    <a:pt x="13667" y="3652"/>
                    <a:pt x="13667" y="3619"/>
                  </a:cubicBezTo>
                  <a:cubicBezTo>
                    <a:pt x="13667" y="3619"/>
                    <a:pt x="13667" y="3586"/>
                    <a:pt x="13667" y="3586"/>
                  </a:cubicBezTo>
                  <a:cubicBezTo>
                    <a:pt x="13667" y="3573"/>
                    <a:pt x="13667" y="3561"/>
                    <a:pt x="13667" y="3552"/>
                  </a:cubicBezTo>
                  <a:cubicBezTo>
                    <a:pt x="13667" y="3519"/>
                    <a:pt x="13667" y="3519"/>
                    <a:pt x="13667" y="3486"/>
                  </a:cubicBezTo>
                  <a:cubicBezTo>
                    <a:pt x="13667" y="3419"/>
                    <a:pt x="13634" y="3319"/>
                    <a:pt x="13567" y="3285"/>
                  </a:cubicBezTo>
                  <a:cubicBezTo>
                    <a:pt x="13306" y="3147"/>
                    <a:pt x="13017" y="3080"/>
                    <a:pt x="12725" y="3080"/>
                  </a:cubicBezTo>
                  <a:cubicBezTo>
                    <a:pt x="12383" y="3080"/>
                    <a:pt x="12038" y="3172"/>
                    <a:pt x="11733" y="3352"/>
                  </a:cubicBezTo>
                  <a:cubicBezTo>
                    <a:pt x="11599" y="2952"/>
                    <a:pt x="11332" y="2552"/>
                    <a:pt x="10965" y="2285"/>
                  </a:cubicBezTo>
                  <a:cubicBezTo>
                    <a:pt x="10999" y="2218"/>
                    <a:pt x="11065" y="2118"/>
                    <a:pt x="11099" y="2051"/>
                  </a:cubicBezTo>
                  <a:cubicBezTo>
                    <a:pt x="11232" y="1884"/>
                    <a:pt x="11299" y="1651"/>
                    <a:pt x="11199" y="1451"/>
                  </a:cubicBezTo>
                  <a:cubicBezTo>
                    <a:pt x="11132" y="1284"/>
                    <a:pt x="10999" y="1117"/>
                    <a:pt x="10799" y="1117"/>
                  </a:cubicBezTo>
                  <a:lnTo>
                    <a:pt x="10765" y="1117"/>
                  </a:lnTo>
                  <a:cubicBezTo>
                    <a:pt x="10799" y="1084"/>
                    <a:pt x="10799" y="1050"/>
                    <a:pt x="10799" y="1050"/>
                  </a:cubicBezTo>
                  <a:cubicBezTo>
                    <a:pt x="10799" y="950"/>
                    <a:pt x="10799" y="850"/>
                    <a:pt x="10765" y="750"/>
                  </a:cubicBezTo>
                  <a:cubicBezTo>
                    <a:pt x="10648" y="342"/>
                    <a:pt x="10302" y="137"/>
                    <a:pt x="9904" y="137"/>
                  </a:cubicBezTo>
                  <a:cubicBezTo>
                    <a:pt x="9847" y="137"/>
                    <a:pt x="9790" y="141"/>
                    <a:pt x="9731" y="150"/>
                  </a:cubicBezTo>
                  <a:cubicBezTo>
                    <a:pt x="9516" y="181"/>
                    <a:pt x="9584" y="524"/>
                    <a:pt x="9780" y="524"/>
                  </a:cubicBezTo>
                  <a:cubicBezTo>
                    <a:pt x="9796" y="524"/>
                    <a:pt x="9813" y="522"/>
                    <a:pt x="9831" y="517"/>
                  </a:cubicBezTo>
                  <a:cubicBezTo>
                    <a:pt x="9865" y="511"/>
                    <a:pt x="9897" y="508"/>
                    <a:pt x="9928" y="508"/>
                  </a:cubicBezTo>
                  <a:cubicBezTo>
                    <a:pt x="10086" y="508"/>
                    <a:pt x="10220" y="578"/>
                    <a:pt x="10332" y="717"/>
                  </a:cubicBezTo>
                  <a:cubicBezTo>
                    <a:pt x="10432" y="850"/>
                    <a:pt x="10398" y="1017"/>
                    <a:pt x="10365" y="1184"/>
                  </a:cubicBezTo>
                  <a:cubicBezTo>
                    <a:pt x="10365" y="1217"/>
                    <a:pt x="10398" y="1284"/>
                    <a:pt x="10398" y="1317"/>
                  </a:cubicBezTo>
                  <a:cubicBezTo>
                    <a:pt x="10165" y="1718"/>
                    <a:pt x="9931" y="2118"/>
                    <a:pt x="9698" y="2518"/>
                  </a:cubicBezTo>
                  <a:cubicBezTo>
                    <a:pt x="9631" y="2585"/>
                    <a:pt x="9664" y="2718"/>
                    <a:pt x="9764" y="2785"/>
                  </a:cubicBezTo>
                  <a:cubicBezTo>
                    <a:pt x="9790" y="2793"/>
                    <a:pt x="9815" y="2798"/>
                    <a:pt x="9839" y="2798"/>
                  </a:cubicBezTo>
                  <a:cubicBezTo>
                    <a:pt x="9913" y="2798"/>
                    <a:pt x="9981" y="2760"/>
                    <a:pt x="10031" y="2685"/>
                  </a:cubicBezTo>
                  <a:cubicBezTo>
                    <a:pt x="10265" y="2318"/>
                    <a:pt x="10498" y="1918"/>
                    <a:pt x="10732" y="1517"/>
                  </a:cubicBezTo>
                  <a:lnTo>
                    <a:pt x="10799" y="1517"/>
                  </a:lnTo>
                  <a:cubicBezTo>
                    <a:pt x="10899" y="1551"/>
                    <a:pt x="10865" y="1684"/>
                    <a:pt x="10832" y="1751"/>
                  </a:cubicBezTo>
                  <a:cubicBezTo>
                    <a:pt x="10765" y="1951"/>
                    <a:pt x="10598" y="2118"/>
                    <a:pt x="10498" y="2251"/>
                  </a:cubicBezTo>
                  <a:lnTo>
                    <a:pt x="10065" y="2818"/>
                  </a:lnTo>
                  <a:cubicBezTo>
                    <a:pt x="9865" y="3119"/>
                    <a:pt x="9631" y="3419"/>
                    <a:pt x="9431" y="3719"/>
                  </a:cubicBezTo>
                  <a:cubicBezTo>
                    <a:pt x="8997" y="2385"/>
                    <a:pt x="8197" y="1217"/>
                    <a:pt x="7396" y="83"/>
                  </a:cubicBezTo>
                  <a:cubicBezTo>
                    <a:pt x="7357" y="24"/>
                    <a:pt x="7301" y="0"/>
                    <a:pt x="7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44;p71">
              <a:extLst>
                <a:ext uri="{FF2B5EF4-FFF2-40B4-BE49-F238E27FC236}">
                  <a16:creationId xmlns:a16="http://schemas.microsoft.com/office/drawing/2014/main" id="{6426423B-94D1-0A50-ED42-86ED41330EF2}"/>
                </a:ext>
              </a:extLst>
            </p:cNvPr>
            <p:cNvSpPr/>
            <p:nvPr/>
          </p:nvSpPr>
          <p:spPr>
            <a:xfrm>
              <a:off x="4081109" y="3731586"/>
              <a:ext cx="30185" cy="18883"/>
            </a:xfrm>
            <a:custGeom>
              <a:avLst/>
              <a:gdLst/>
              <a:ahLst/>
              <a:cxnLst/>
              <a:rect l="l" t="t" r="r" b="b"/>
              <a:pathLst>
                <a:path w="868" h="543" extrusionOk="0">
                  <a:moveTo>
                    <a:pt x="234" y="0"/>
                  </a:moveTo>
                  <a:cubicBezTo>
                    <a:pt x="167" y="0"/>
                    <a:pt x="34" y="67"/>
                    <a:pt x="1" y="167"/>
                  </a:cubicBezTo>
                  <a:cubicBezTo>
                    <a:pt x="1" y="267"/>
                    <a:pt x="34" y="367"/>
                    <a:pt x="167" y="401"/>
                  </a:cubicBezTo>
                  <a:lnTo>
                    <a:pt x="601" y="534"/>
                  </a:lnTo>
                  <a:cubicBezTo>
                    <a:pt x="619" y="540"/>
                    <a:pt x="638" y="543"/>
                    <a:pt x="656" y="543"/>
                  </a:cubicBezTo>
                  <a:cubicBezTo>
                    <a:pt x="744" y="543"/>
                    <a:pt x="835" y="483"/>
                    <a:pt x="835" y="401"/>
                  </a:cubicBezTo>
                  <a:cubicBezTo>
                    <a:pt x="868" y="267"/>
                    <a:pt x="801" y="167"/>
                    <a:pt x="701" y="167"/>
                  </a:cubicBezTo>
                  <a:cubicBezTo>
                    <a:pt x="568" y="101"/>
                    <a:pt x="401" y="67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45;p71">
              <a:extLst>
                <a:ext uri="{FF2B5EF4-FFF2-40B4-BE49-F238E27FC236}">
                  <a16:creationId xmlns:a16="http://schemas.microsoft.com/office/drawing/2014/main" id="{FD6510EB-3EB8-ACE5-2FF3-1E8DC6B7096D}"/>
                </a:ext>
              </a:extLst>
            </p:cNvPr>
            <p:cNvSpPr/>
            <p:nvPr/>
          </p:nvSpPr>
          <p:spPr>
            <a:xfrm>
              <a:off x="3124054" y="3580202"/>
              <a:ext cx="36966" cy="134162"/>
            </a:xfrm>
            <a:custGeom>
              <a:avLst/>
              <a:gdLst/>
              <a:ahLst/>
              <a:cxnLst/>
              <a:rect l="l" t="t" r="r" b="b"/>
              <a:pathLst>
                <a:path w="1063" h="3858" extrusionOk="0">
                  <a:moveTo>
                    <a:pt x="787" y="1"/>
                  </a:moveTo>
                  <a:cubicBezTo>
                    <a:pt x="730" y="1"/>
                    <a:pt x="674" y="25"/>
                    <a:pt x="635" y="84"/>
                  </a:cubicBezTo>
                  <a:cubicBezTo>
                    <a:pt x="34" y="1218"/>
                    <a:pt x="1" y="2586"/>
                    <a:pt x="501" y="3753"/>
                  </a:cubicBezTo>
                  <a:cubicBezTo>
                    <a:pt x="522" y="3827"/>
                    <a:pt x="570" y="3857"/>
                    <a:pt x="623" y="3857"/>
                  </a:cubicBezTo>
                  <a:cubicBezTo>
                    <a:pt x="739" y="3857"/>
                    <a:pt x="881" y="3713"/>
                    <a:pt x="835" y="3553"/>
                  </a:cubicBezTo>
                  <a:cubicBezTo>
                    <a:pt x="401" y="2519"/>
                    <a:pt x="468" y="1285"/>
                    <a:pt x="968" y="284"/>
                  </a:cubicBezTo>
                  <a:cubicBezTo>
                    <a:pt x="1063" y="142"/>
                    <a:pt x="924" y="1"/>
                    <a:pt x="7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46;p71">
              <a:extLst>
                <a:ext uri="{FF2B5EF4-FFF2-40B4-BE49-F238E27FC236}">
                  <a16:creationId xmlns:a16="http://schemas.microsoft.com/office/drawing/2014/main" id="{5C3A0DC9-509C-023D-9E73-B566C537392F}"/>
                </a:ext>
              </a:extLst>
            </p:cNvPr>
            <p:cNvSpPr/>
            <p:nvPr/>
          </p:nvSpPr>
          <p:spPr>
            <a:xfrm>
              <a:off x="3156536" y="3723448"/>
              <a:ext cx="18605" cy="17457"/>
            </a:xfrm>
            <a:custGeom>
              <a:avLst/>
              <a:gdLst/>
              <a:ahLst/>
              <a:cxnLst/>
              <a:rect l="l" t="t" r="r" b="b"/>
              <a:pathLst>
                <a:path w="535" h="502" extrusionOk="0">
                  <a:moveTo>
                    <a:pt x="201" y="1"/>
                  </a:moveTo>
                  <a:cubicBezTo>
                    <a:pt x="168" y="1"/>
                    <a:pt x="168" y="1"/>
                    <a:pt x="134" y="34"/>
                  </a:cubicBezTo>
                  <a:cubicBezTo>
                    <a:pt x="101" y="34"/>
                    <a:pt x="101" y="34"/>
                    <a:pt x="68" y="68"/>
                  </a:cubicBezTo>
                  <a:cubicBezTo>
                    <a:pt x="68" y="68"/>
                    <a:pt x="34" y="101"/>
                    <a:pt x="34" y="101"/>
                  </a:cubicBezTo>
                  <a:cubicBezTo>
                    <a:pt x="34" y="134"/>
                    <a:pt x="1" y="168"/>
                    <a:pt x="1" y="201"/>
                  </a:cubicBezTo>
                  <a:cubicBezTo>
                    <a:pt x="1" y="201"/>
                    <a:pt x="34" y="234"/>
                    <a:pt x="34" y="234"/>
                  </a:cubicBezTo>
                  <a:cubicBezTo>
                    <a:pt x="34" y="268"/>
                    <a:pt x="34" y="301"/>
                    <a:pt x="68" y="335"/>
                  </a:cubicBezTo>
                  <a:lnTo>
                    <a:pt x="201" y="468"/>
                  </a:lnTo>
                  <a:cubicBezTo>
                    <a:pt x="201" y="468"/>
                    <a:pt x="234" y="501"/>
                    <a:pt x="268" y="501"/>
                  </a:cubicBezTo>
                  <a:lnTo>
                    <a:pt x="401" y="501"/>
                  </a:lnTo>
                  <a:cubicBezTo>
                    <a:pt x="435" y="501"/>
                    <a:pt x="435" y="468"/>
                    <a:pt x="468" y="468"/>
                  </a:cubicBezTo>
                  <a:cubicBezTo>
                    <a:pt x="468" y="435"/>
                    <a:pt x="501" y="435"/>
                    <a:pt x="501" y="401"/>
                  </a:cubicBezTo>
                  <a:cubicBezTo>
                    <a:pt x="501" y="368"/>
                    <a:pt x="535" y="368"/>
                    <a:pt x="535" y="335"/>
                  </a:cubicBezTo>
                  <a:cubicBezTo>
                    <a:pt x="535" y="301"/>
                    <a:pt x="535" y="301"/>
                    <a:pt x="501" y="268"/>
                  </a:cubicBezTo>
                  <a:cubicBezTo>
                    <a:pt x="501" y="234"/>
                    <a:pt x="501" y="201"/>
                    <a:pt x="468" y="168"/>
                  </a:cubicBezTo>
                  <a:lnTo>
                    <a:pt x="335" y="68"/>
                  </a:lnTo>
                  <a:cubicBezTo>
                    <a:pt x="335" y="34"/>
                    <a:pt x="301" y="34"/>
                    <a:pt x="268" y="34"/>
                  </a:cubicBezTo>
                  <a:cubicBezTo>
                    <a:pt x="268" y="1"/>
                    <a:pt x="234" y="1"/>
                    <a:pt x="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47;p71">
              <a:extLst>
                <a:ext uri="{FF2B5EF4-FFF2-40B4-BE49-F238E27FC236}">
                  <a16:creationId xmlns:a16="http://schemas.microsoft.com/office/drawing/2014/main" id="{76A5BF33-067E-DDB1-0FF5-34952429E543}"/>
                </a:ext>
              </a:extLst>
            </p:cNvPr>
            <p:cNvSpPr/>
            <p:nvPr/>
          </p:nvSpPr>
          <p:spPr>
            <a:xfrm>
              <a:off x="3223829" y="3637619"/>
              <a:ext cx="12797" cy="21421"/>
            </a:xfrm>
            <a:custGeom>
              <a:avLst/>
              <a:gdLst/>
              <a:ahLst/>
              <a:cxnLst/>
              <a:rect l="l" t="t" r="r" b="b"/>
              <a:pathLst>
                <a:path w="368" h="616" extrusionOk="0">
                  <a:moveTo>
                    <a:pt x="167" y="1"/>
                  </a:moveTo>
                  <a:cubicBezTo>
                    <a:pt x="134" y="1"/>
                    <a:pt x="67" y="1"/>
                    <a:pt x="34" y="67"/>
                  </a:cubicBezTo>
                  <a:cubicBezTo>
                    <a:pt x="1" y="101"/>
                    <a:pt x="1" y="134"/>
                    <a:pt x="1" y="201"/>
                  </a:cubicBezTo>
                  <a:lnTo>
                    <a:pt x="1" y="434"/>
                  </a:lnTo>
                  <a:cubicBezTo>
                    <a:pt x="1" y="468"/>
                    <a:pt x="1" y="534"/>
                    <a:pt x="34" y="568"/>
                  </a:cubicBezTo>
                  <a:cubicBezTo>
                    <a:pt x="67" y="568"/>
                    <a:pt x="67" y="601"/>
                    <a:pt x="101" y="601"/>
                  </a:cubicBezTo>
                  <a:cubicBezTo>
                    <a:pt x="123" y="601"/>
                    <a:pt x="130" y="616"/>
                    <a:pt x="143" y="616"/>
                  </a:cubicBezTo>
                  <a:cubicBezTo>
                    <a:pt x="149" y="616"/>
                    <a:pt x="156" y="612"/>
                    <a:pt x="167" y="601"/>
                  </a:cubicBezTo>
                  <a:cubicBezTo>
                    <a:pt x="234" y="601"/>
                    <a:pt x="268" y="601"/>
                    <a:pt x="301" y="568"/>
                  </a:cubicBezTo>
                  <a:cubicBezTo>
                    <a:pt x="334" y="534"/>
                    <a:pt x="368" y="468"/>
                    <a:pt x="368" y="434"/>
                  </a:cubicBezTo>
                  <a:lnTo>
                    <a:pt x="368" y="201"/>
                  </a:lnTo>
                  <a:cubicBezTo>
                    <a:pt x="368" y="134"/>
                    <a:pt x="334" y="101"/>
                    <a:pt x="301" y="67"/>
                  </a:cubicBezTo>
                  <a:cubicBezTo>
                    <a:pt x="301" y="34"/>
                    <a:pt x="268" y="34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48;p71">
              <a:extLst>
                <a:ext uri="{FF2B5EF4-FFF2-40B4-BE49-F238E27FC236}">
                  <a16:creationId xmlns:a16="http://schemas.microsoft.com/office/drawing/2014/main" id="{F420A711-69D8-AEB7-50AC-C9E22EB25389}"/>
                </a:ext>
              </a:extLst>
            </p:cNvPr>
            <p:cNvSpPr/>
            <p:nvPr/>
          </p:nvSpPr>
          <p:spPr>
            <a:xfrm>
              <a:off x="3405954" y="3447355"/>
              <a:ext cx="30219" cy="175509"/>
            </a:xfrm>
            <a:custGeom>
              <a:avLst/>
              <a:gdLst/>
              <a:ahLst/>
              <a:cxnLst/>
              <a:rect l="l" t="t" r="r" b="b"/>
              <a:pathLst>
                <a:path w="869" h="5047" extrusionOk="0">
                  <a:moveTo>
                    <a:pt x="680" y="1"/>
                  </a:moveTo>
                  <a:cubicBezTo>
                    <a:pt x="585" y="1"/>
                    <a:pt x="484" y="68"/>
                    <a:pt x="468" y="201"/>
                  </a:cubicBezTo>
                  <a:cubicBezTo>
                    <a:pt x="301" y="1736"/>
                    <a:pt x="168" y="3303"/>
                    <a:pt x="1" y="4871"/>
                  </a:cubicBezTo>
                  <a:cubicBezTo>
                    <a:pt x="1" y="4988"/>
                    <a:pt x="93" y="5046"/>
                    <a:pt x="188" y="5046"/>
                  </a:cubicBezTo>
                  <a:cubicBezTo>
                    <a:pt x="284" y="5046"/>
                    <a:pt x="384" y="4988"/>
                    <a:pt x="401" y="4871"/>
                  </a:cubicBezTo>
                  <a:cubicBezTo>
                    <a:pt x="534" y="3303"/>
                    <a:pt x="701" y="1736"/>
                    <a:pt x="868" y="201"/>
                  </a:cubicBezTo>
                  <a:cubicBezTo>
                    <a:pt x="868" y="68"/>
                    <a:pt x="776" y="1"/>
                    <a:pt x="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49;p71">
              <a:extLst>
                <a:ext uri="{FF2B5EF4-FFF2-40B4-BE49-F238E27FC236}">
                  <a16:creationId xmlns:a16="http://schemas.microsoft.com/office/drawing/2014/main" id="{C4E24740-604B-E836-C772-4ED3912DAA1C}"/>
                </a:ext>
              </a:extLst>
            </p:cNvPr>
            <p:cNvSpPr/>
            <p:nvPr/>
          </p:nvSpPr>
          <p:spPr>
            <a:xfrm>
              <a:off x="3470917" y="3416925"/>
              <a:ext cx="19752" cy="107037"/>
            </a:xfrm>
            <a:custGeom>
              <a:avLst/>
              <a:gdLst/>
              <a:ahLst/>
              <a:cxnLst/>
              <a:rect l="l" t="t" r="r" b="b"/>
              <a:pathLst>
                <a:path w="568" h="3078" extrusionOk="0">
                  <a:moveTo>
                    <a:pt x="368" y="0"/>
                  </a:moveTo>
                  <a:cubicBezTo>
                    <a:pt x="268" y="0"/>
                    <a:pt x="168" y="59"/>
                    <a:pt x="168" y="175"/>
                  </a:cubicBezTo>
                  <a:cubicBezTo>
                    <a:pt x="101" y="1076"/>
                    <a:pt x="67" y="1977"/>
                    <a:pt x="1" y="2877"/>
                  </a:cubicBezTo>
                  <a:cubicBezTo>
                    <a:pt x="1" y="3011"/>
                    <a:pt x="93" y="3078"/>
                    <a:pt x="188" y="3078"/>
                  </a:cubicBezTo>
                  <a:cubicBezTo>
                    <a:pt x="284" y="3078"/>
                    <a:pt x="384" y="3011"/>
                    <a:pt x="401" y="2877"/>
                  </a:cubicBezTo>
                  <a:lnTo>
                    <a:pt x="568" y="175"/>
                  </a:lnTo>
                  <a:cubicBezTo>
                    <a:pt x="568" y="59"/>
                    <a:pt x="468" y="0"/>
                    <a:pt x="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50;p71">
              <a:extLst>
                <a:ext uri="{FF2B5EF4-FFF2-40B4-BE49-F238E27FC236}">
                  <a16:creationId xmlns:a16="http://schemas.microsoft.com/office/drawing/2014/main" id="{582A9D52-0660-F7B0-90FE-BA03581D1F4C}"/>
                </a:ext>
              </a:extLst>
            </p:cNvPr>
            <p:cNvSpPr/>
            <p:nvPr/>
          </p:nvSpPr>
          <p:spPr>
            <a:xfrm>
              <a:off x="3518492" y="3414595"/>
              <a:ext cx="12797" cy="76018"/>
            </a:xfrm>
            <a:custGeom>
              <a:avLst/>
              <a:gdLst/>
              <a:ahLst/>
              <a:cxnLst/>
              <a:rect l="l" t="t" r="r" b="b"/>
              <a:pathLst>
                <a:path w="368" h="2186" extrusionOk="0">
                  <a:moveTo>
                    <a:pt x="184" y="1"/>
                  </a:moveTo>
                  <a:cubicBezTo>
                    <a:pt x="92" y="1"/>
                    <a:pt x="0" y="59"/>
                    <a:pt x="0" y="176"/>
                  </a:cubicBezTo>
                  <a:lnTo>
                    <a:pt x="0" y="2010"/>
                  </a:lnTo>
                  <a:cubicBezTo>
                    <a:pt x="0" y="2127"/>
                    <a:pt x="92" y="2186"/>
                    <a:pt x="184" y="2186"/>
                  </a:cubicBezTo>
                  <a:cubicBezTo>
                    <a:pt x="276" y="2186"/>
                    <a:pt x="367" y="2127"/>
                    <a:pt x="367" y="2010"/>
                  </a:cubicBezTo>
                  <a:lnTo>
                    <a:pt x="367" y="176"/>
                  </a:lnTo>
                  <a:cubicBezTo>
                    <a:pt x="367" y="59"/>
                    <a:pt x="276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51;p71">
              <a:extLst>
                <a:ext uri="{FF2B5EF4-FFF2-40B4-BE49-F238E27FC236}">
                  <a16:creationId xmlns:a16="http://schemas.microsoft.com/office/drawing/2014/main" id="{CB12A3AF-27ED-46EE-ADD9-DA45C057E7A9}"/>
                </a:ext>
              </a:extLst>
            </p:cNvPr>
            <p:cNvSpPr/>
            <p:nvPr/>
          </p:nvSpPr>
          <p:spPr>
            <a:xfrm>
              <a:off x="3470917" y="3425028"/>
              <a:ext cx="175196" cy="521173"/>
            </a:xfrm>
            <a:custGeom>
              <a:avLst/>
              <a:gdLst/>
              <a:ahLst/>
              <a:cxnLst/>
              <a:rect l="l" t="t" r="r" b="b"/>
              <a:pathLst>
                <a:path w="5038" h="14987" extrusionOk="0">
                  <a:moveTo>
                    <a:pt x="3582" y="1"/>
                  </a:moveTo>
                  <a:cubicBezTo>
                    <a:pt x="3487" y="1"/>
                    <a:pt x="3387" y="59"/>
                    <a:pt x="3370" y="176"/>
                  </a:cubicBezTo>
                  <a:cubicBezTo>
                    <a:pt x="3336" y="2144"/>
                    <a:pt x="3270" y="4112"/>
                    <a:pt x="3203" y="6080"/>
                  </a:cubicBezTo>
                  <a:cubicBezTo>
                    <a:pt x="2936" y="5747"/>
                    <a:pt x="2569" y="5513"/>
                    <a:pt x="2202" y="5280"/>
                  </a:cubicBezTo>
                  <a:cubicBezTo>
                    <a:pt x="2069" y="5213"/>
                    <a:pt x="1935" y="5146"/>
                    <a:pt x="1769" y="5046"/>
                  </a:cubicBezTo>
                  <a:lnTo>
                    <a:pt x="1769" y="5046"/>
                  </a:lnTo>
                  <a:cubicBezTo>
                    <a:pt x="1786" y="5052"/>
                    <a:pt x="1804" y="5055"/>
                    <a:pt x="1822" y="5055"/>
                  </a:cubicBezTo>
                  <a:cubicBezTo>
                    <a:pt x="1911" y="5055"/>
                    <a:pt x="2002" y="4990"/>
                    <a:pt x="2002" y="4879"/>
                  </a:cubicBezTo>
                  <a:lnTo>
                    <a:pt x="2002" y="2878"/>
                  </a:lnTo>
                  <a:cubicBezTo>
                    <a:pt x="2002" y="2761"/>
                    <a:pt x="1902" y="2703"/>
                    <a:pt x="1802" y="2703"/>
                  </a:cubicBezTo>
                  <a:cubicBezTo>
                    <a:pt x="1702" y="2703"/>
                    <a:pt x="1602" y="2761"/>
                    <a:pt x="1602" y="2878"/>
                  </a:cubicBezTo>
                  <a:lnTo>
                    <a:pt x="1602" y="4879"/>
                  </a:lnTo>
                  <a:cubicBezTo>
                    <a:pt x="1602" y="4913"/>
                    <a:pt x="1635" y="4946"/>
                    <a:pt x="1635" y="4979"/>
                  </a:cubicBezTo>
                  <a:cubicBezTo>
                    <a:pt x="1035" y="4646"/>
                    <a:pt x="434" y="4212"/>
                    <a:pt x="401" y="3478"/>
                  </a:cubicBezTo>
                  <a:cubicBezTo>
                    <a:pt x="384" y="3362"/>
                    <a:pt x="284" y="3303"/>
                    <a:pt x="188" y="3303"/>
                  </a:cubicBezTo>
                  <a:cubicBezTo>
                    <a:pt x="93" y="3303"/>
                    <a:pt x="1" y="3362"/>
                    <a:pt x="1" y="3478"/>
                  </a:cubicBezTo>
                  <a:cubicBezTo>
                    <a:pt x="34" y="4379"/>
                    <a:pt x="801" y="4979"/>
                    <a:pt x="1535" y="5380"/>
                  </a:cubicBezTo>
                  <a:cubicBezTo>
                    <a:pt x="2136" y="5713"/>
                    <a:pt x="2970" y="6114"/>
                    <a:pt x="3170" y="6814"/>
                  </a:cubicBezTo>
                  <a:cubicBezTo>
                    <a:pt x="3103" y="8615"/>
                    <a:pt x="3036" y="10383"/>
                    <a:pt x="3003" y="12185"/>
                  </a:cubicBezTo>
                  <a:cubicBezTo>
                    <a:pt x="2970" y="13119"/>
                    <a:pt x="2936" y="14053"/>
                    <a:pt x="2903" y="14987"/>
                  </a:cubicBezTo>
                  <a:lnTo>
                    <a:pt x="3270" y="14987"/>
                  </a:lnTo>
                  <a:cubicBezTo>
                    <a:pt x="3370" y="12451"/>
                    <a:pt x="3437" y="9916"/>
                    <a:pt x="3537" y="7381"/>
                  </a:cubicBezTo>
                  <a:cubicBezTo>
                    <a:pt x="3570" y="7348"/>
                    <a:pt x="3603" y="7314"/>
                    <a:pt x="3603" y="7281"/>
                  </a:cubicBezTo>
                  <a:cubicBezTo>
                    <a:pt x="3603" y="7114"/>
                    <a:pt x="3603" y="6947"/>
                    <a:pt x="3537" y="6781"/>
                  </a:cubicBezTo>
                  <a:cubicBezTo>
                    <a:pt x="3603" y="5713"/>
                    <a:pt x="3637" y="4646"/>
                    <a:pt x="3670" y="3578"/>
                  </a:cubicBezTo>
                  <a:cubicBezTo>
                    <a:pt x="3670" y="3345"/>
                    <a:pt x="3670" y="3145"/>
                    <a:pt x="3670" y="2911"/>
                  </a:cubicBezTo>
                  <a:cubicBezTo>
                    <a:pt x="3904" y="5713"/>
                    <a:pt x="4137" y="8482"/>
                    <a:pt x="4371" y="11284"/>
                  </a:cubicBezTo>
                  <a:cubicBezTo>
                    <a:pt x="4471" y="12318"/>
                    <a:pt x="4571" y="13352"/>
                    <a:pt x="4637" y="14386"/>
                  </a:cubicBezTo>
                  <a:cubicBezTo>
                    <a:pt x="4654" y="14503"/>
                    <a:pt x="4754" y="14561"/>
                    <a:pt x="4850" y="14561"/>
                  </a:cubicBezTo>
                  <a:cubicBezTo>
                    <a:pt x="4946" y="14561"/>
                    <a:pt x="5038" y="14503"/>
                    <a:pt x="5038" y="14386"/>
                  </a:cubicBezTo>
                  <a:cubicBezTo>
                    <a:pt x="4737" y="10784"/>
                    <a:pt x="4437" y="7148"/>
                    <a:pt x="4104" y="3545"/>
                  </a:cubicBezTo>
                  <a:cubicBezTo>
                    <a:pt x="4037" y="2511"/>
                    <a:pt x="3937" y="1477"/>
                    <a:pt x="3870" y="443"/>
                  </a:cubicBezTo>
                  <a:cubicBezTo>
                    <a:pt x="3837" y="343"/>
                    <a:pt x="3803" y="309"/>
                    <a:pt x="3770" y="276"/>
                  </a:cubicBezTo>
                  <a:cubicBezTo>
                    <a:pt x="3770" y="243"/>
                    <a:pt x="3770" y="209"/>
                    <a:pt x="3770" y="176"/>
                  </a:cubicBezTo>
                  <a:cubicBezTo>
                    <a:pt x="3770" y="59"/>
                    <a:pt x="3678" y="1"/>
                    <a:pt x="3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952;p71">
              <a:extLst>
                <a:ext uri="{FF2B5EF4-FFF2-40B4-BE49-F238E27FC236}">
                  <a16:creationId xmlns:a16="http://schemas.microsoft.com/office/drawing/2014/main" id="{ADF94B17-E4DE-448B-BB3D-D0D58018201C}"/>
                </a:ext>
              </a:extLst>
            </p:cNvPr>
            <p:cNvSpPr/>
            <p:nvPr/>
          </p:nvSpPr>
          <p:spPr>
            <a:xfrm>
              <a:off x="3644731" y="3430314"/>
              <a:ext cx="49554" cy="247946"/>
            </a:xfrm>
            <a:custGeom>
              <a:avLst/>
              <a:gdLst/>
              <a:ahLst/>
              <a:cxnLst/>
              <a:rect l="l" t="t" r="r" b="b"/>
              <a:pathLst>
                <a:path w="1425" h="7130" extrusionOk="0">
                  <a:moveTo>
                    <a:pt x="224" y="0"/>
                  </a:moveTo>
                  <a:cubicBezTo>
                    <a:pt x="112" y="0"/>
                    <a:pt x="0" y="100"/>
                    <a:pt x="40" y="257"/>
                  </a:cubicBezTo>
                  <a:cubicBezTo>
                    <a:pt x="507" y="2459"/>
                    <a:pt x="874" y="4694"/>
                    <a:pt x="1040" y="6929"/>
                  </a:cubicBezTo>
                  <a:cubicBezTo>
                    <a:pt x="1040" y="7062"/>
                    <a:pt x="1140" y="7129"/>
                    <a:pt x="1236" y="7129"/>
                  </a:cubicBezTo>
                  <a:cubicBezTo>
                    <a:pt x="1332" y="7129"/>
                    <a:pt x="1424" y="7062"/>
                    <a:pt x="1407" y="6929"/>
                  </a:cubicBezTo>
                  <a:cubicBezTo>
                    <a:pt x="1241" y="4661"/>
                    <a:pt x="907" y="2392"/>
                    <a:pt x="407" y="157"/>
                  </a:cubicBezTo>
                  <a:cubicBezTo>
                    <a:pt x="379" y="48"/>
                    <a:pt x="302" y="0"/>
                    <a:pt x="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953;p71">
              <a:extLst>
                <a:ext uri="{FF2B5EF4-FFF2-40B4-BE49-F238E27FC236}">
                  <a16:creationId xmlns:a16="http://schemas.microsoft.com/office/drawing/2014/main" id="{D3146E93-4A1A-3CAF-E7C7-EAD490AD6A51}"/>
                </a:ext>
              </a:extLst>
            </p:cNvPr>
            <p:cNvSpPr/>
            <p:nvPr/>
          </p:nvSpPr>
          <p:spPr>
            <a:xfrm>
              <a:off x="2742415" y="2500418"/>
              <a:ext cx="868958" cy="1445736"/>
            </a:xfrm>
            <a:custGeom>
              <a:avLst/>
              <a:gdLst/>
              <a:ahLst/>
              <a:cxnLst/>
              <a:rect l="l" t="t" r="r" b="b"/>
              <a:pathLst>
                <a:path w="24988" h="41574" extrusionOk="0">
                  <a:moveTo>
                    <a:pt x="10800" y="3483"/>
                  </a:moveTo>
                  <a:cubicBezTo>
                    <a:pt x="10929" y="3483"/>
                    <a:pt x="11052" y="3525"/>
                    <a:pt x="11175" y="3613"/>
                  </a:cubicBezTo>
                  <a:cubicBezTo>
                    <a:pt x="11375" y="3746"/>
                    <a:pt x="11509" y="3980"/>
                    <a:pt x="11675" y="4147"/>
                  </a:cubicBezTo>
                  <a:cubicBezTo>
                    <a:pt x="11409" y="4180"/>
                    <a:pt x="11142" y="4280"/>
                    <a:pt x="10875" y="4380"/>
                  </a:cubicBezTo>
                  <a:cubicBezTo>
                    <a:pt x="10475" y="4514"/>
                    <a:pt x="10074" y="4647"/>
                    <a:pt x="9674" y="4814"/>
                  </a:cubicBezTo>
                  <a:cubicBezTo>
                    <a:pt x="9441" y="4314"/>
                    <a:pt x="10074" y="3813"/>
                    <a:pt x="10441" y="3580"/>
                  </a:cubicBezTo>
                  <a:cubicBezTo>
                    <a:pt x="10567" y="3517"/>
                    <a:pt x="10686" y="3483"/>
                    <a:pt x="10800" y="3483"/>
                  </a:cubicBezTo>
                  <a:close/>
                  <a:moveTo>
                    <a:pt x="11775" y="368"/>
                  </a:moveTo>
                  <a:cubicBezTo>
                    <a:pt x="11800" y="368"/>
                    <a:pt x="11823" y="371"/>
                    <a:pt x="11842" y="377"/>
                  </a:cubicBezTo>
                  <a:cubicBezTo>
                    <a:pt x="11976" y="411"/>
                    <a:pt x="11909" y="544"/>
                    <a:pt x="11842" y="644"/>
                  </a:cubicBezTo>
                  <a:cubicBezTo>
                    <a:pt x="11809" y="678"/>
                    <a:pt x="11809" y="678"/>
                    <a:pt x="11776" y="711"/>
                  </a:cubicBezTo>
                  <a:cubicBezTo>
                    <a:pt x="11475" y="1045"/>
                    <a:pt x="11008" y="1145"/>
                    <a:pt x="10608" y="1311"/>
                  </a:cubicBezTo>
                  <a:cubicBezTo>
                    <a:pt x="10208" y="1478"/>
                    <a:pt x="9874" y="1712"/>
                    <a:pt x="9607" y="2045"/>
                  </a:cubicBezTo>
                  <a:cubicBezTo>
                    <a:pt x="9340" y="2412"/>
                    <a:pt x="9174" y="2846"/>
                    <a:pt x="8974" y="3246"/>
                  </a:cubicBezTo>
                  <a:cubicBezTo>
                    <a:pt x="8873" y="3480"/>
                    <a:pt x="8740" y="3713"/>
                    <a:pt x="8607" y="3913"/>
                  </a:cubicBezTo>
                  <a:cubicBezTo>
                    <a:pt x="8406" y="4147"/>
                    <a:pt x="8140" y="4314"/>
                    <a:pt x="7906" y="4480"/>
                  </a:cubicBezTo>
                  <a:cubicBezTo>
                    <a:pt x="7472" y="4814"/>
                    <a:pt x="7039" y="5181"/>
                    <a:pt x="6972" y="5781"/>
                  </a:cubicBezTo>
                  <a:cubicBezTo>
                    <a:pt x="6955" y="5898"/>
                    <a:pt x="7047" y="5956"/>
                    <a:pt x="7147" y="5956"/>
                  </a:cubicBezTo>
                  <a:cubicBezTo>
                    <a:pt x="7247" y="5956"/>
                    <a:pt x="7356" y="5898"/>
                    <a:pt x="7372" y="5781"/>
                  </a:cubicBezTo>
                  <a:cubicBezTo>
                    <a:pt x="7439" y="5147"/>
                    <a:pt x="8106" y="4847"/>
                    <a:pt x="8540" y="4480"/>
                  </a:cubicBezTo>
                  <a:cubicBezTo>
                    <a:pt x="8740" y="4314"/>
                    <a:pt x="8907" y="4113"/>
                    <a:pt x="9040" y="3913"/>
                  </a:cubicBezTo>
                  <a:cubicBezTo>
                    <a:pt x="9074" y="3913"/>
                    <a:pt x="9140" y="3880"/>
                    <a:pt x="9140" y="3847"/>
                  </a:cubicBezTo>
                  <a:cubicBezTo>
                    <a:pt x="9607" y="3146"/>
                    <a:pt x="10308" y="2612"/>
                    <a:pt x="11075" y="2412"/>
                  </a:cubicBezTo>
                  <a:cubicBezTo>
                    <a:pt x="11320" y="2351"/>
                    <a:pt x="11256" y="2037"/>
                    <a:pt x="11063" y="2037"/>
                  </a:cubicBezTo>
                  <a:cubicBezTo>
                    <a:pt x="11046" y="2037"/>
                    <a:pt x="11028" y="2040"/>
                    <a:pt x="11008" y="2045"/>
                  </a:cubicBezTo>
                  <a:cubicBezTo>
                    <a:pt x="10508" y="2179"/>
                    <a:pt x="10041" y="2412"/>
                    <a:pt x="9641" y="2712"/>
                  </a:cubicBezTo>
                  <a:cubicBezTo>
                    <a:pt x="9774" y="2479"/>
                    <a:pt x="9908" y="2245"/>
                    <a:pt x="10108" y="2045"/>
                  </a:cubicBezTo>
                  <a:cubicBezTo>
                    <a:pt x="10441" y="1712"/>
                    <a:pt x="10975" y="1612"/>
                    <a:pt x="11409" y="1411"/>
                  </a:cubicBezTo>
                  <a:cubicBezTo>
                    <a:pt x="11642" y="1311"/>
                    <a:pt x="11909" y="1178"/>
                    <a:pt x="12076" y="978"/>
                  </a:cubicBezTo>
                  <a:cubicBezTo>
                    <a:pt x="12142" y="944"/>
                    <a:pt x="12176" y="944"/>
                    <a:pt x="12243" y="944"/>
                  </a:cubicBezTo>
                  <a:lnTo>
                    <a:pt x="12276" y="944"/>
                  </a:lnTo>
                  <a:cubicBezTo>
                    <a:pt x="12309" y="911"/>
                    <a:pt x="12309" y="911"/>
                    <a:pt x="12309" y="911"/>
                  </a:cubicBezTo>
                  <a:lnTo>
                    <a:pt x="12743" y="911"/>
                  </a:lnTo>
                  <a:cubicBezTo>
                    <a:pt x="12743" y="1111"/>
                    <a:pt x="12609" y="1311"/>
                    <a:pt x="12409" y="1411"/>
                  </a:cubicBezTo>
                  <a:cubicBezTo>
                    <a:pt x="12142" y="1545"/>
                    <a:pt x="11809" y="1545"/>
                    <a:pt x="11509" y="1545"/>
                  </a:cubicBezTo>
                  <a:cubicBezTo>
                    <a:pt x="11242" y="1545"/>
                    <a:pt x="11242" y="1945"/>
                    <a:pt x="11509" y="1945"/>
                  </a:cubicBezTo>
                  <a:cubicBezTo>
                    <a:pt x="11742" y="1945"/>
                    <a:pt x="12009" y="1912"/>
                    <a:pt x="12276" y="1878"/>
                  </a:cubicBezTo>
                  <a:cubicBezTo>
                    <a:pt x="12276" y="1878"/>
                    <a:pt x="12309" y="1878"/>
                    <a:pt x="12309" y="1912"/>
                  </a:cubicBezTo>
                  <a:cubicBezTo>
                    <a:pt x="12643" y="1979"/>
                    <a:pt x="12976" y="2079"/>
                    <a:pt x="13277" y="2179"/>
                  </a:cubicBezTo>
                  <a:cubicBezTo>
                    <a:pt x="13377" y="2179"/>
                    <a:pt x="13477" y="2179"/>
                    <a:pt x="13443" y="2279"/>
                  </a:cubicBezTo>
                  <a:cubicBezTo>
                    <a:pt x="13443" y="2379"/>
                    <a:pt x="13343" y="2446"/>
                    <a:pt x="13243" y="2512"/>
                  </a:cubicBezTo>
                  <a:cubicBezTo>
                    <a:pt x="13159" y="2560"/>
                    <a:pt x="13071" y="2578"/>
                    <a:pt x="12982" y="2578"/>
                  </a:cubicBezTo>
                  <a:cubicBezTo>
                    <a:pt x="12822" y="2578"/>
                    <a:pt x="12659" y="2522"/>
                    <a:pt x="12509" y="2479"/>
                  </a:cubicBezTo>
                  <a:cubicBezTo>
                    <a:pt x="12209" y="2345"/>
                    <a:pt x="11942" y="2179"/>
                    <a:pt x="11642" y="2112"/>
                  </a:cubicBezTo>
                  <a:cubicBezTo>
                    <a:pt x="11623" y="2106"/>
                    <a:pt x="11604" y="2104"/>
                    <a:pt x="11587" y="2104"/>
                  </a:cubicBezTo>
                  <a:cubicBezTo>
                    <a:pt x="11394" y="2104"/>
                    <a:pt x="11328" y="2418"/>
                    <a:pt x="11542" y="2479"/>
                  </a:cubicBezTo>
                  <a:lnTo>
                    <a:pt x="11575" y="2479"/>
                  </a:lnTo>
                  <a:cubicBezTo>
                    <a:pt x="11575" y="2546"/>
                    <a:pt x="11575" y="2579"/>
                    <a:pt x="11609" y="2612"/>
                  </a:cubicBezTo>
                  <a:cubicBezTo>
                    <a:pt x="11809" y="2913"/>
                    <a:pt x="12009" y="3179"/>
                    <a:pt x="12209" y="3446"/>
                  </a:cubicBezTo>
                  <a:cubicBezTo>
                    <a:pt x="12309" y="3580"/>
                    <a:pt x="12409" y="3680"/>
                    <a:pt x="12509" y="3847"/>
                  </a:cubicBezTo>
                  <a:cubicBezTo>
                    <a:pt x="12576" y="3947"/>
                    <a:pt x="12609" y="4047"/>
                    <a:pt x="12476" y="4113"/>
                  </a:cubicBezTo>
                  <a:cubicBezTo>
                    <a:pt x="12436" y="4133"/>
                    <a:pt x="12397" y="4142"/>
                    <a:pt x="12359" y="4142"/>
                  </a:cubicBezTo>
                  <a:cubicBezTo>
                    <a:pt x="12142" y="4142"/>
                    <a:pt x="11956" y="3855"/>
                    <a:pt x="11842" y="3713"/>
                  </a:cubicBezTo>
                  <a:cubicBezTo>
                    <a:pt x="11642" y="3513"/>
                    <a:pt x="11442" y="3313"/>
                    <a:pt x="11208" y="3179"/>
                  </a:cubicBezTo>
                  <a:cubicBezTo>
                    <a:pt x="11077" y="3125"/>
                    <a:pt x="10950" y="3102"/>
                    <a:pt x="10827" y="3102"/>
                  </a:cubicBezTo>
                  <a:cubicBezTo>
                    <a:pt x="10416" y="3102"/>
                    <a:pt x="10049" y="3364"/>
                    <a:pt x="9741" y="3646"/>
                  </a:cubicBezTo>
                  <a:cubicBezTo>
                    <a:pt x="9374" y="4013"/>
                    <a:pt x="9074" y="4580"/>
                    <a:pt x="9407" y="5081"/>
                  </a:cubicBezTo>
                  <a:cubicBezTo>
                    <a:pt x="9441" y="5114"/>
                    <a:pt x="9474" y="5114"/>
                    <a:pt x="9507" y="5147"/>
                  </a:cubicBezTo>
                  <a:cubicBezTo>
                    <a:pt x="9532" y="5196"/>
                    <a:pt x="9574" y="5227"/>
                    <a:pt x="9634" y="5227"/>
                  </a:cubicBezTo>
                  <a:cubicBezTo>
                    <a:pt x="9656" y="5227"/>
                    <a:pt x="9681" y="5223"/>
                    <a:pt x="9707" y="5214"/>
                  </a:cubicBezTo>
                  <a:cubicBezTo>
                    <a:pt x="10074" y="5081"/>
                    <a:pt x="10475" y="4914"/>
                    <a:pt x="10842" y="4781"/>
                  </a:cubicBezTo>
                  <a:cubicBezTo>
                    <a:pt x="11073" y="4703"/>
                    <a:pt x="11404" y="4527"/>
                    <a:pt x="11696" y="4527"/>
                  </a:cubicBezTo>
                  <a:cubicBezTo>
                    <a:pt x="11783" y="4527"/>
                    <a:pt x="11866" y="4542"/>
                    <a:pt x="11942" y="4580"/>
                  </a:cubicBezTo>
                  <a:cubicBezTo>
                    <a:pt x="12076" y="4614"/>
                    <a:pt x="12209" y="4814"/>
                    <a:pt x="12076" y="4947"/>
                  </a:cubicBezTo>
                  <a:cubicBezTo>
                    <a:pt x="11976" y="5014"/>
                    <a:pt x="11809" y="5047"/>
                    <a:pt x="11709" y="5081"/>
                  </a:cubicBezTo>
                  <a:cubicBezTo>
                    <a:pt x="11375" y="5147"/>
                    <a:pt x="11042" y="5281"/>
                    <a:pt x="10741" y="5448"/>
                  </a:cubicBezTo>
                  <a:cubicBezTo>
                    <a:pt x="9767" y="5949"/>
                    <a:pt x="8724" y="6868"/>
                    <a:pt x="7552" y="6868"/>
                  </a:cubicBezTo>
                  <a:cubicBezTo>
                    <a:pt x="7319" y="6868"/>
                    <a:pt x="7082" y="6832"/>
                    <a:pt x="6839" y="6749"/>
                  </a:cubicBezTo>
                  <a:cubicBezTo>
                    <a:pt x="6821" y="6744"/>
                    <a:pt x="6805" y="6742"/>
                    <a:pt x="6789" y="6742"/>
                  </a:cubicBezTo>
                  <a:cubicBezTo>
                    <a:pt x="6688" y="6742"/>
                    <a:pt x="6634" y="6833"/>
                    <a:pt x="6605" y="6949"/>
                  </a:cubicBezTo>
                  <a:cubicBezTo>
                    <a:pt x="6605" y="6949"/>
                    <a:pt x="6572" y="6982"/>
                    <a:pt x="6538" y="7015"/>
                  </a:cubicBezTo>
                  <a:cubicBezTo>
                    <a:pt x="5604" y="9017"/>
                    <a:pt x="5304" y="11285"/>
                    <a:pt x="5671" y="13487"/>
                  </a:cubicBezTo>
                  <a:cubicBezTo>
                    <a:pt x="5238" y="13920"/>
                    <a:pt x="4871" y="14454"/>
                    <a:pt x="4670" y="15021"/>
                  </a:cubicBezTo>
                  <a:cubicBezTo>
                    <a:pt x="4610" y="15162"/>
                    <a:pt x="4719" y="15254"/>
                    <a:pt x="4838" y="15254"/>
                  </a:cubicBezTo>
                  <a:cubicBezTo>
                    <a:pt x="4916" y="15254"/>
                    <a:pt x="4998" y="15214"/>
                    <a:pt x="5037" y="15121"/>
                  </a:cubicBezTo>
                  <a:cubicBezTo>
                    <a:pt x="5271" y="14454"/>
                    <a:pt x="5705" y="13887"/>
                    <a:pt x="6272" y="13453"/>
                  </a:cubicBezTo>
                  <a:cubicBezTo>
                    <a:pt x="6872" y="12953"/>
                    <a:pt x="7573" y="12720"/>
                    <a:pt x="8340" y="12586"/>
                  </a:cubicBezTo>
                  <a:cubicBezTo>
                    <a:pt x="9140" y="12453"/>
                    <a:pt x="9974" y="12453"/>
                    <a:pt x="10775" y="12286"/>
                  </a:cubicBezTo>
                  <a:cubicBezTo>
                    <a:pt x="11575" y="12119"/>
                    <a:pt x="12243" y="11752"/>
                    <a:pt x="12910" y="11319"/>
                  </a:cubicBezTo>
                  <a:cubicBezTo>
                    <a:pt x="13610" y="10852"/>
                    <a:pt x="14377" y="10385"/>
                    <a:pt x="15211" y="10318"/>
                  </a:cubicBezTo>
                  <a:lnTo>
                    <a:pt x="15211" y="10318"/>
                  </a:lnTo>
                  <a:cubicBezTo>
                    <a:pt x="14544" y="12586"/>
                    <a:pt x="14544" y="15088"/>
                    <a:pt x="13977" y="17390"/>
                  </a:cubicBezTo>
                  <a:cubicBezTo>
                    <a:pt x="13777" y="17123"/>
                    <a:pt x="13443" y="16989"/>
                    <a:pt x="13110" y="16956"/>
                  </a:cubicBezTo>
                  <a:cubicBezTo>
                    <a:pt x="13110" y="16956"/>
                    <a:pt x="13110" y="16923"/>
                    <a:pt x="13110" y="16923"/>
                  </a:cubicBezTo>
                  <a:cubicBezTo>
                    <a:pt x="13343" y="16389"/>
                    <a:pt x="13477" y="15788"/>
                    <a:pt x="13443" y="15221"/>
                  </a:cubicBezTo>
                  <a:cubicBezTo>
                    <a:pt x="13443" y="15121"/>
                    <a:pt x="13343" y="15021"/>
                    <a:pt x="13243" y="15021"/>
                  </a:cubicBezTo>
                  <a:cubicBezTo>
                    <a:pt x="13143" y="15021"/>
                    <a:pt x="13043" y="15121"/>
                    <a:pt x="13043" y="15221"/>
                  </a:cubicBezTo>
                  <a:cubicBezTo>
                    <a:pt x="13110" y="15788"/>
                    <a:pt x="12976" y="16356"/>
                    <a:pt x="12710" y="16889"/>
                  </a:cubicBezTo>
                  <a:cubicBezTo>
                    <a:pt x="10417" y="17806"/>
                    <a:pt x="7970" y="18762"/>
                    <a:pt x="5485" y="18762"/>
                  </a:cubicBezTo>
                  <a:cubicBezTo>
                    <a:pt x="4716" y="18762"/>
                    <a:pt x="3943" y="18670"/>
                    <a:pt x="3169" y="18457"/>
                  </a:cubicBezTo>
                  <a:cubicBezTo>
                    <a:pt x="2369" y="18224"/>
                    <a:pt x="1635" y="17890"/>
                    <a:pt x="1001" y="17423"/>
                  </a:cubicBezTo>
                  <a:cubicBezTo>
                    <a:pt x="1001" y="17423"/>
                    <a:pt x="1001" y="17390"/>
                    <a:pt x="1001" y="17390"/>
                  </a:cubicBezTo>
                  <a:cubicBezTo>
                    <a:pt x="0" y="13754"/>
                    <a:pt x="2002" y="10285"/>
                    <a:pt x="3603" y="7182"/>
                  </a:cubicBezTo>
                  <a:cubicBezTo>
                    <a:pt x="4037" y="6282"/>
                    <a:pt x="4404" y="5314"/>
                    <a:pt x="5071" y="4547"/>
                  </a:cubicBezTo>
                  <a:cubicBezTo>
                    <a:pt x="5071" y="4514"/>
                    <a:pt x="5104" y="4514"/>
                    <a:pt x="5104" y="4480"/>
                  </a:cubicBezTo>
                  <a:cubicBezTo>
                    <a:pt x="6038" y="3813"/>
                    <a:pt x="6972" y="3179"/>
                    <a:pt x="7839" y="2412"/>
                  </a:cubicBezTo>
                  <a:cubicBezTo>
                    <a:pt x="8273" y="2045"/>
                    <a:pt x="8673" y="1612"/>
                    <a:pt x="9140" y="1245"/>
                  </a:cubicBezTo>
                  <a:cubicBezTo>
                    <a:pt x="9574" y="911"/>
                    <a:pt x="10108" y="711"/>
                    <a:pt x="10641" y="578"/>
                  </a:cubicBezTo>
                  <a:cubicBezTo>
                    <a:pt x="10908" y="544"/>
                    <a:pt x="11175" y="477"/>
                    <a:pt x="11442" y="444"/>
                  </a:cubicBezTo>
                  <a:cubicBezTo>
                    <a:pt x="11523" y="417"/>
                    <a:pt x="11669" y="368"/>
                    <a:pt x="11775" y="368"/>
                  </a:cubicBezTo>
                  <a:close/>
                  <a:moveTo>
                    <a:pt x="11828" y="1"/>
                  </a:moveTo>
                  <a:cubicBezTo>
                    <a:pt x="11662" y="1"/>
                    <a:pt x="11479" y="54"/>
                    <a:pt x="11342" y="77"/>
                  </a:cubicBezTo>
                  <a:cubicBezTo>
                    <a:pt x="10741" y="177"/>
                    <a:pt x="10174" y="277"/>
                    <a:pt x="9641" y="511"/>
                  </a:cubicBezTo>
                  <a:cubicBezTo>
                    <a:pt x="9107" y="744"/>
                    <a:pt x="8673" y="1111"/>
                    <a:pt x="8240" y="1512"/>
                  </a:cubicBezTo>
                  <a:cubicBezTo>
                    <a:pt x="7739" y="1979"/>
                    <a:pt x="7206" y="2446"/>
                    <a:pt x="6672" y="2879"/>
                  </a:cubicBezTo>
                  <a:cubicBezTo>
                    <a:pt x="6071" y="3346"/>
                    <a:pt x="5438" y="3780"/>
                    <a:pt x="4804" y="4180"/>
                  </a:cubicBezTo>
                  <a:cubicBezTo>
                    <a:pt x="4771" y="4247"/>
                    <a:pt x="4737" y="4280"/>
                    <a:pt x="4737" y="4347"/>
                  </a:cubicBezTo>
                  <a:cubicBezTo>
                    <a:pt x="4170" y="5047"/>
                    <a:pt x="3837" y="5848"/>
                    <a:pt x="3436" y="6615"/>
                  </a:cubicBezTo>
                  <a:cubicBezTo>
                    <a:pt x="3003" y="7482"/>
                    <a:pt x="2569" y="8316"/>
                    <a:pt x="2169" y="9150"/>
                  </a:cubicBezTo>
                  <a:cubicBezTo>
                    <a:pt x="1335" y="10818"/>
                    <a:pt x="634" y="12553"/>
                    <a:pt x="401" y="14421"/>
                  </a:cubicBezTo>
                  <a:cubicBezTo>
                    <a:pt x="301" y="15422"/>
                    <a:pt x="334" y="16422"/>
                    <a:pt x="601" y="17423"/>
                  </a:cubicBezTo>
                  <a:cubicBezTo>
                    <a:pt x="568" y="17490"/>
                    <a:pt x="568" y="17590"/>
                    <a:pt x="668" y="17656"/>
                  </a:cubicBezTo>
                  <a:cubicBezTo>
                    <a:pt x="2063" y="18725"/>
                    <a:pt x="3717" y="19125"/>
                    <a:pt x="5408" y="19125"/>
                  </a:cubicBezTo>
                  <a:cubicBezTo>
                    <a:pt x="6991" y="19125"/>
                    <a:pt x="8607" y="18774"/>
                    <a:pt x="10074" y="18290"/>
                  </a:cubicBezTo>
                  <a:cubicBezTo>
                    <a:pt x="11008" y="17990"/>
                    <a:pt x="11876" y="17623"/>
                    <a:pt x="12776" y="17256"/>
                  </a:cubicBezTo>
                  <a:cubicBezTo>
                    <a:pt x="12810" y="17323"/>
                    <a:pt x="12910" y="17356"/>
                    <a:pt x="12976" y="17356"/>
                  </a:cubicBezTo>
                  <a:lnTo>
                    <a:pt x="13210" y="17356"/>
                  </a:lnTo>
                  <a:cubicBezTo>
                    <a:pt x="13243" y="17356"/>
                    <a:pt x="13277" y="17356"/>
                    <a:pt x="13343" y="17390"/>
                  </a:cubicBezTo>
                  <a:lnTo>
                    <a:pt x="13377" y="17390"/>
                  </a:lnTo>
                  <a:cubicBezTo>
                    <a:pt x="13377" y="17423"/>
                    <a:pt x="13410" y="17423"/>
                    <a:pt x="13443" y="17423"/>
                  </a:cubicBezTo>
                  <a:cubicBezTo>
                    <a:pt x="13477" y="17456"/>
                    <a:pt x="13510" y="17490"/>
                    <a:pt x="13543" y="17490"/>
                  </a:cubicBezTo>
                  <a:cubicBezTo>
                    <a:pt x="13543" y="17523"/>
                    <a:pt x="13577" y="17523"/>
                    <a:pt x="13577" y="17523"/>
                  </a:cubicBezTo>
                  <a:cubicBezTo>
                    <a:pt x="13577" y="17556"/>
                    <a:pt x="13610" y="17556"/>
                    <a:pt x="13610" y="17590"/>
                  </a:cubicBezTo>
                  <a:cubicBezTo>
                    <a:pt x="13644" y="17590"/>
                    <a:pt x="13644" y="17623"/>
                    <a:pt x="13677" y="17623"/>
                  </a:cubicBezTo>
                  <a:cubicBezTo>
                    <a:pt x="13677" y="17623"/>
                    <a:pt x="13677" y="17656"/>
                    <a:pt x="13677" y="17656"/>
                  </a:cubicBezTo>
                  <a:cubicBezTo>
                    <a:pt x="13710" y="17690"/>
                    <a:pt x="13744" y="17723"/>
                    <a:pt x="13777" y="17790"/>
                  </a:cubicBezTo>
                  <a:cubicBezTo>
                    <a:pt x="13777" y="17823"/>
                    <a:pt x="13810" y="17857"/>
                    <a:pt x="13844" y="17857"/>
                  </a:cubicBezTo>
                  <a:cubicBezTo>
                    <a:pt x="13610" y="18657"/>
                    <a:pt x="13310" y="19424"/>
                    <a:pt x="12876" y="20158"/>
                  </a:cubicBezTo>
                  <a:cubicBezTo>
                    <a:pt x="12810" y="20225"/>
                    <a:pt x="12843" y="20325"/>
                    <a:pt x="12910" y="20358"/>
                  </a:cubicBezTo>
                  <a:cubicBezTo>
                    <a:pt x="12910" y="20392"/>
                    <a:pt x="12910" y="20425"/>
                    <a:pt x="12943" y="20458"/>
                  </a:cubicBezTo>
                  <a:cubicBezTo>
                    <a:pt x="13239" y="20755"/>
                    <a:pt x="13645" y="20921"/>
                    <a:pt x="14053" y="20921"/>
                  </a:cubicBezTo>
                  <a:cubicBezTo>
                    <a:pt x="14151" y="20921"/>
                    <a:pt x="14248" y="20911"/>
                    <a:pt x="14344" y="20892"/>
                  </a:cubicBezTo>
                  <a:cubicBezTo>
                    <a:pt x="14377" y="20892"/>
                    <a:pt x="14411" y="20859"/>
                    <a:pt x="14444" y="20825"/>
                  </a:cubicBezTo>
                  <a:lnTo>
                    <a:pt x="14444" y="20825"/>
                  </a:lnTo>
                  <a:cubicBezTo>
                    <a:pt x="14411" y="21126"/>
                    <a:pt x="14377" y="21459"/>
                    <a:pt x="14344" y="21759"/>
                  </a:cubicBezTo>
                  <a:cubicBezTo>
                    <a:pt x="14211" y="21826"/>
                    <a:pt x="14077" y="21926"/>
                    <a:pt x="13944" y="22026"/>
                  </a:cubicBezTo>
                  <a:cubicBezTo>
                    <a:pt x="13543" y="22326"/>
                    <a:pt x="13277" y="22827"/>
                    <a:pt x="13343" y="23327"/>
                  </a:cubicBezTo>
                  <a:cubicBezTo>
                    <a:pt x="13343" y="23427"/>
                    <a:pt x="13410" y="23494"/>
                    <a:pt x="13510" y="23494"/>
                  </a:cubicBezTo>
                  <a:cubicBezTo>
                    <a:pt x="13477" y="23527"/>
                    <a:pt x="13443" y="23561"/>
                    <a:pt x="13410" y="23594"/>
                  </a:cubicBezTo>
                  <a:cubicBezTo>
                    <a:pt x="13343" y="23627"/>
                    <a:pt x="13343" y="23694"/>
                    <a:pt x="13343" y="23727"/>
                  </a:cubicBezTo>
                  <a:cubicBezTo>
                    <a:pt x="13343" y="23727"/>
                    <a:pt x="13310" y="23727"/>
                    <a:pt x="13310" y="23761"/>
                  </a:cubicBezTo>
                  <a:cubicBezTo>
                    <a:pt x="13243" y="23828"/>
                    <a:pt x="13243" y="23961"/>
                    <a:pt x="13310" y="24028"/>
                  </a:cubicBezTo>
                  <a:cubicBezTo>
                    <a:pt x="13410" y="24094"/>
                    <a:pt x="13443" y="24161"/>
                    <a:pt x="13443" y="24261"/>
                  </a:cubicBezTo>
                  <a:cubicBezTo>
                    <a:pt x="13443" y="24395"/>
                    <a:pt x="13410" y="24495"/>
                    <a:pt x="13377" y="24595"/>
                  </a:cubicBezTo>
                  <a:cubicBezTo>
                    <a:pt x="13277" y="24895"/>
                    <a:pt x="13110" y="25162"/>
                    <a:pt x="13110" y="25462"/>
                  </a:cubicBezTo>
                  <a:cubicBezTo>
                    <a:pt x="12976" y="25495"/>
                    <a:pt x="12843" y="25529"/>
                    <a:pt x="12743" y="25629"/>
                  </a:cubicBezTo>
                  <a:cubicBezTo>
                    <a:pt x="12543" y="25796"/>
                    <a:pt x="12509" y="26029"/>
                    <a:pt x="12576" y="26296"/>
                  </a:cubicBezTo>
                  <a:cubicBezTo>
                    <a:pt x="12609" y="26396"/>
                    <a:pt x="12676" y="26496"/>
                    <a:pt x="12710" y="26630"/>
                  </a:cubicBezTo>
                  <a:cubicBezTo>
                    <a:pt x="12743" y="26763"/>
                    <a:pt x="12743" y="26896"/>
                    <a:pt x="12776" y="27030"/>
                  </a:cubicBezTo>
                  <a:cubicBezTo>
                    <a:pt x="12810" y="27163"/>
                    <a:pt x="12876" y="27297"/>
                    <a:pt x="13010" y="27397"/>
                  </a:cubicBezTo>
                  <a:cubicBezTo>
                    <a:pt x="12309" y="28698"/>
                    <a:pt x="11642" y="30065"/>
                    <a:pt x="10775" y="31266"/>
                  </a:cubicBezTo>
                  <a:cubicBezTo>
                    <a:pt x="10408" y="31800"/>
                    <a:pt x="9807" y="32334"/>
                    <a:pt x="9741" y="33001"/>
                  </a:cubicBezTo>
                  <a:cubicBezTo>
                    <a:pt x="9707" y="33368"/>
                    <a:pt x="9874" y="33668"/>
                    <a:pt x="9941" y="34035"/>
                  </a:cubicBezTo>
                  <a:cubicBezTo>
                    <a:pt x="10008" y="34435"/>
                    <a:pt x="9874" y="34802"/>
                    <a:pt x="9807" y="35202"/>
                  </a:cubicBezTo>
                  <a:cubicBezTo>
                    <a:pt x="9674" y="35769"/>
                    <a:pt x="9741" y="36537"/>
                    <a:pt x="10375" y="36803"/>
                  </a:cubicBezTo>
                  <a:cubicBezTo>
                    <a:pt x="10400" y="36816"/>
                    <a:pt x="10426" y="36822"/>
                    <a:pt x="10450" y="36822"/>
                  </a:cubicBezTo>
                  <a:cubicBezTo>
                    <a:pt x="10619" y="36822"/>
                    <a:pt x="10745" y="36557"/>
                    <a:pt x="10541" y="36470"/>
                  </a:cubicBezTo>
                  <a:cubicBezTo>
                    <a:pt x="9741" y="36136"/>
                    <a:pt x="10308" y="34935"/>
                    <a:pt x="10341" y="34368"/>
                  </a:cubicBezTo>
                  <a:cubicBezTo>
                    <a:pt x="10375" y="33935"/>
                    <a:pt x="10141" y="33568"/>
                    <a:pt x="10141" y="33134"/>
                  </a:cubicBezTo>
                  <a:cubicBezTo>
                    <a:pt x="10108" y="32734"/>
                    <a:pt x="10408" y="32400"/>
                    <a:pt x="10641" y="32067"/>
                  </a:cubicBezTo>
                  <a:cubicBezTo>
                    <a:pt x="11742" y="30666"/>
                    <a:pt x="12576" y="29065"/>
                    <a:pt x="13377" y="27497"/>
                  </a:cubicBezTo>
                  <a:cubicBezTo>
                    <a:pt x="13377" y="27463"/>
                    <a:pt x="13377" y="27463"/>
                    <a:pt x="13377" y="27463"/>
                  </a:cubicBezTo>
                  <a:cubicBezTo>
                    <a:pt x="13410" y="27463"/>
                    <a:pt x="13443" y="27463"/>
                    <a:pt x="13443" y="27430"/>
                  </a:cubicBezTo>
                  <a:cubicBezTo>
                    <a:pt x="13460" y="27447"/>
                    <a:pt x="13485" y="27455"/>
                    <a:pt x="13514" y="27455"/>
                  </a:cubicBezTo>
                  <a:cubicBezTo>
                    <a:pt x="13543" y="27455"/>
                    <a:pt x="13577" y="27447"/>
                    <a:pt x="13610" y="27430"/>
                  </a:cubicBezTo>
                  <a:cubicBezTo>
                    <a:pt x="13810" y="27363"/>
                    <a:pt x="13977" y="27263"/>
                    <a:pt x="14177" y="27197"/>
                  </a:cubicBezTo>
                  <a:lnTo>
                    <a:pt x="14177" y="27197"/>
                  </a:lnTo>
                  <a:cubicBezTo>
                    <a:pt x="13477" y="28164"/>
                    <a:pt x="12910" y="29231"/>
                    <a:pt x="12543" y="30399"/>
                  </a:cubicBezTo>
                  <a:cubicBezTo>
                    <a:pt x="12209" y="31466"/>
                    <a:pt x="11742" y="33301"/>
                    <a:pt x="13076" y="33935"/>
                  </a:cubicBezTo>
                  <a:cubicBezTo>
                    <a:pt x="13106" y="33948"/>
                    <a:pt x="13136" y="33953"/>
                    <a:pt x="13164" y="33953"/>
                  </a:cubicBezTo>
                  <a:cubicBezTo>
                    <a:pt x="13354" y="33953"/>
                    <a:pt x="13480" y="33688"/>
                    <a:pt x="13277" y="33601"/>
                  </a:cubicBezTo>
                  <a:cubicBezTo>
                    <a:pt x="12076" y="33034"/>
                    <a:pt x="12676" y="31199"/>
                    <a:pt x="13010" y="30232"/>
                  </a:cubicBezTo>
                  <a:cubicBezTo>
                    <a:pt x="13143" y="29865"/>
                    <a:pt x="13277" y="29498"/>
                    <a:pt x="13477" y="29131"/>
                  </a:cubicBezTo>
                  <a:lnTo>
                    <a:pt x="13477" y="29131"/>
                  </a:lnTo>
                  <a:cubicBezTo>
                    <a:pt x="13243" y="29999"/>
                    <a:pt x="13210" y="30899"/>
                    <a:pt x="13343" y="31767"/>
                  </a:cubicBezTo>
                  <a:cubicBezTo>
                    <a:pt x="13371" y="31876"/>
                    <a:pt x="13448" y="31924"/>
                    <a:pt x="13528" y="31924"/>
                  </a:cubicBezTo>
                  <a:cubicBezTo>
                    <a:pt x="13643" y="31924"/>
                    <a:pt x="13763" y="31824"/>
                    <a:pt x="13744" y="31666"/>
                  </a:cubicBezTo>
                  <a:cubicBezTo>
                    <a:pt x="13443" y="30065"/>
                    <a:pt x="13844" y="28397"/>
                    <a:pt x="14878" y="27097"/>
                  </a:cubicBezTo>
                  <a:cubicBezTo>
                    <a:pt x="14911" y="27030"/>
                    <a:pt x="14911" y="26963"/>
                    <a:pt x="14878" y="26896"/>
                  </a:cubicBezTo>
                  <a:cubicBezTo>
                    <a:pt x="15211" y="26796"/>
                    <a:pt x="15545" y="26663"/>
                    <a:pt x="15878" y="26563"/>
                  </a:cubicBezTo>
                  <a:lnTo>
                    <a:pt x="15878" y="26563"/>
                  </a:lnTo>
                  <a:cubicBezTo>
                    <a:pt x="14544" y="28464"/>
                    <a:pt x="14044" y="30899"/>
                    <a:pt x="14544" y="33168"/>
                  </a:cubicBezTo>
                  <a:cubicBezTo>
                    <a:pt x="14571" y="33260"/>
                    <a:pt x="14645" y="33300"/>
                    <a:pt x="14720" y="33300"/>
                  </a:cubicBezTo>
                  <a:cubicBezTo>
                    <a:pt x="14834" y="33300"/>
                    <a:pt x="14951" y="33208"/>
                    <a:pt x="14911" y="33067"/>
                  </a:cubicBezTo>
                  <a:cubicBezTo>
                    <a:pt x="14411" y="30833"/>
                    <a:pt x="14944" y="28397"/>
                    <a:pt x="16345" y="26596"/>
                  </a:cubicBezTo>
                  <a:lnTo>
                    <a:pt x="16345" y="26596"/>
                  </a:lnTo>
                  <a:cubicBezTo>
                    <a:pt x="14944" y="28664"/>
                    <a:pt x="14811" y="31466"/>
                    <a:pt x="15979" y="33668"/>
                  </a:cubicBezTo>
                  <a:cubicBezTo>
                    <a:pt x="16020" y="33731"/>
                    <a:pt x="16082" y="33757"/>
                    <a:pt x="16142" y="33757"/>
                  </a:cubicBezTo>
                  <a:cubicBezTo>
                    <a:pt x="16275" y="33757"/>
                    <a:pt x="16404" y="33628"/>
                    <a:pt x="16312" y="33468"/>
                  </a:cubicBezTo>
                  <a:cubicBezTo>
                    <a:pt x="15145" y="31266"/>
                    <a:pt x="15378" y="28464"/>
                    <a:pt x="16879" y="26463"/>
                  </a:cubicBezTo>
                  <a:cubicBezTo>
                    <a:pt x="16946" y="26363"/>
                    <a:pt x="16913" y="26296"/>
                    <a:pt x="16879" y="26263"/>
                  </a:cubicBezTo>
                  <a:cubicBezTo>
                    <a:pt x="17146" y="26163"/>
                    <a:pt x="17413" y="26096"/>
                    <a:pt x="17680" y="25996"/>
                  </a:cubicBezTo>
                  <a:lnTo>
                    <a:pt x="17680" y="25996"/>
                  </a:lnTo>
                  <a:cubicBezTo>
                    <a:pt x="16913" y="27864"/>
                    <a:pt x="16646" y="29865"/>
                    <a:pt x="16913" y="31833"/>
                  </a:cubicBezTo>
                  <a:cubicBezTo>
                    <a:pt x="16926" y="31926"/>
                    <a:pt x="16992" y="31966"/>
                    <a:pt x="17066" y="31966"/>
                  </a:cubicBezTo>
                  <a:cubicBezTo>
                    <a:pt x="17180" y="31966"/>
                    <a:pt x="17313" y="31874"/>
                    <a:pt x="17313" y="31733"/>
                  </a:cubicBezTo>
                  <a:cubicBezTo>
                    <a:pt x="17046" y="29798"/>
                    <a:pt x="17313" y="27797"/>
                    <a:pt x="18113" y="26029"/>
                  </a:cubicBezTo>
                  <a:cubicBezTo>
                    <a:pt x="18113" y="25962"/>
                    <a:pt x="18113" y="25929"/>
                    <a:pt x="18113" y="25896"/>
                  </a:cubicBezTo>
                  <a:cubicBezTo>
                    <a:pt x="18514" y="25796"/>
                    <a:pt x="18881" y="25696"/>
                    <a:pt x="19281" y="25629"/>
                  </a:cubicBezTo>
                  <a:cubicBezTo>
                    <a:pt x="19281" y="25629"/>
                    <a:pt x="19281" y="25662"/>
                    <a:pt x="19281" y="25662"/>
                  </a:cubicBezTo>
                  <a:cubicBezTo>
                    <a:pt x="18914" y="29231"/>
                    <a:pt x="18547" y="32767"/>
                    <a:pt x="18180" y="36336"/>
                  </a:cubicBezTo>
                  <a:cubicBezTo>
                    <a:pt x="18113" y="37004"/>
                    <a:pt x="18047" y="37671"/>
                    <a:pt x="17980" y="38305"/>
                  </a:cubicBezTo>
                  <a:cubicBezTo>
                    <a:pt x="17947" y="38138"/>
                    <a:pt x="17847" y="37938"/>
                    <a:pt x="17680" y="37804"/>
                  </a:cubicBezTo>
                  <a:cubicBezTo>
                    <a:pt x="17505" y="37659"/>
                    <a:pt x="17255" y="37564"/>
                    <a:pt x="17017" y="37564"/>
                  </a:cubicBezTo>
                  <a:cubicBezTo>
                    <a:pt x="16982" y="37564"/>
                    <a:pt x="16947" y="37566"/>
                    <a:pt x="16913" y="37571"/>
                  </a:cubicBezTo>
                  <a:cubicBezTo>
                    <a:pt x="17446" y="35869"/>
                    <a:pt x="17746" y="34102"/>
                    <a:pt x="17813" y="32334"/>
                  </a:cubicBezTo>
                  <a:cubicBezTo>
                    <a:pt x="17813" y="32200"/>
                    <a:pt x="17721" y="32133"/>
                    <a:pt x="17626" y="32133"/>
                  </a:cubicBezTo>
                  <a:cubicBezTo>
                    <a:pt x="17530" y="32133"/>
                    <a:pt x="17430" y="32200"/>
                    <a:pt x="17413" y="32334"/>
                  </a:cubicBezTo>
                  <a:cubicBezTo>
                    <a:pt x="17346" y="34235"/>
                    <a:pt x="17013" y="36103"/>
                    <a:pt x="16412" y="37904"/>
                  </a:cubicBezTo>
                  <a:cubicBezTo>
                    <a:pt x="16379" y="37971"/>
                    <a:pt x="16412" y="38038"/>
                    <a:pt x="16446" y="38071"/>
                  </a:cubicBezTo>
                  <a:cubicBezTo>
                    <a:pt x="16245" y="39305"/>
                    <a:pt x="16679" y="40573"/>
                    <a:pt x="17613" y="41407"/>
                  </a:cubicBezTo>
                  <a:cubicBezTo>
                    <a:pt x="17680" y="41473"/>
                    <a:pt x="17713" y="41473"/>
                    <a:pt x="17780" y="41473"/>
                  </a:cubicBezTo>
                  <a:cubicBezTo>
                    <a:pt x="17780" y="41473"/>
                    <a:pt x="17780" y="41507"/>
                    <a:pt x="17780" y="41540"/>
                  </a:cubicBezTo>
                  <a:cubicBezTo>
                    <a:pt x="17780" y="41540"/>
                    <a:pt x="17780" y="41574"/>
                    <a:pt x="17780" y="41574"/>
                  </a:cubicBezTo>
                  <a:lnTo>
                    <a:pt x="18380" y="41574"/>
                  </a:lnTo>
                  <a:cubicBezTo>
                    <a:pt x="18480" y="40973"/>
                    <a:pt x="18981" y="40406"/>
                    <a:pt x="19514" y="40072"/>
                  </a:cubicBezTo>
                  <a:cubicBezTo>
                    <a:pt x="20348" y="39539"/>
                    <a:pt x="21349" y="39372"/>
                    <a:pt x="22216" y="38938"/>
                  </a:cubicBezTo>
                  <a:cubicBezTo>
                    <a:pt x="22416" y="38805"/>
                    <a:pt x="22650" y="38671"/>
                    <a:pt x="22850" y="38471"/>
                  </a:cubicBezTo>
                  <a:lnTo>
                    <a:pt x="22850" y="38471"/>
                  </a:lnTo>
                  <a:cubicBezTo>
                    <a:pt x="22617" y="39505"/>
                    <a:pt x="22450" y="40539"/>
                    <a:pt x="22350" y="41574"/>
                  </a:cubicBezTo>
                  <a:lnTo>
                    <a:pt x="22750" y="41574"/>
                  </a:lnTo>
                  <a:cubicBezTo>
                    <a:pt x="22850" y="40306"/>
                    <a:pt x="23084" y="39072"/>
                    <a:pt x="23417" y="37871"/>
                  </a:cubicBezTo>
                  <a:cubicBezTo>
                    <a:pt x="23417" y="37804"/>
                    <a:pt x="23417" y="37737"/>
                    <a:pt x="23384" y="37704"/>
                  </a:cubicBezTo>
                  <a:cubicBezTo>
                    <a:pt x="23451" y="37471"/>
                    <a:pt x="23451" y="37237"/>
                    <a:pt x="23317" y="37004"/>
                  </a:cubicBezTo>
                  <a:cubicBezTo>
                    <a:pt x="23117" y="36637"/>
                    <a:pt x="22783" y="36470"/>
                    <a:pt x="22416" y="36336"/>
                  </a:cubicBezTo>
                  <a:cubicBezTo>
                    <a:pt x="22150" y="36203"/>
                    <a:pt x="21883" y="36103"/>
                    <a:pt x="21616" y="36003"/>
                  </a:cubicBezTo>
                  <a:cubicBezTo>
                    <a:pt x="21616" y="35136"/>
                    <a:pt x="21616" y="34235"/>
                    <a:pt x="21616" y="33368"/>
                  </a:cubicBezTo>
                  <a:cubicBezTo>
                    <a:pt x="21616" y="33234"/>
                    <a:pt x="21524" y="33168"/>
                    <a:pt x="21432" y="33168"/>
                  </a:cubicBezTo>
                  <a:cubicBezTo>
                    <a:pt x="21341" y="33168"/>
                    <a:pt x="21249" y="33234"/>
                    <a:pt x="21249" y="33368"/>
                  </a:cubicBezTo>
                  <a:cubicBezTo>
                    <a:pt x="21249" y="34202"/>
                    <a:pt x="21216" y="35002"/>
                    <a:pt x="21216" y="35836"/>
                  </a:cubicBezTo>
                  <a:cubicBezTo>
                    <a:pt x="21216" y="35836"/>
                    <a:pt x="21182" y="35803"/>
                    <a:pt x="21182" y="35803"/>
                  </a:cubicBezTo>
                  <a:cubicBezTo>
                    <a:pt x="20215" y="35336"/>
                    <a:pt x="19348" y="34502"/>
                    <a:pt x="19381" y="33368"/>
                  </a:cubicBezTo>
                  <a:cubicBezTo>
                    <a:pt x="19398" y="33234"/>
                    <a:pt x="19306" y="33168"/>
                    <a:pt x="19210" y="33168"/>
                  </a:cubicBezTo>
                  <a:cubicBezTo>
                    <a:pt x="19114" y="33168"/>
                    <a:pt x="19014" y="33234"/>
                    <a:pt x="19014" y="33368"/>
                  </a:cubicBezTo>
                  <a:cubicBezTo>
                    <a:pt x="18947" y="34268"/>
                    <a:pt x="19481" y="35102"/>
                    <a:pt x="20182" y="35636"/>
                  </a:cubicBezTo>
                  <a:cubicBezTo>
                    <a:pt x="20548" y="35903"/>
                    <a:pt x="20915" y="36136"/>
                    <a:pt x="21349" y="36303"/>
                  </a:cubicBezTo>
                  <a:cubicBezTo>
                    <a:pt x="21382" y="36336"/>
                    <a:pt x="21416" y="36336"/>
                    <a:pt x="21449" y="36370"/>
                  </a:cubicBezTo>
                  <a:cubicBezTo>
                    <a:pt x="21849" y="36537"/>
                    <a:pt x="22283" y="36637"/>
                    <a:pt x="22650" y="36870"/>
                  </a:cubicBezTo>
                  <a:cubicBezTo>
                    <a:pt x="23084" y="37137"/>
                    <a:pt x="23150" y="37604"/>
                    <a:pt x="22817" y="38004"/>
                  </a:cubicBezTo>
                  <a:cubicBezTo>
                    <a:pt x="22517" y="38405"/>
                    <a:pt x="21983" y="38638"/>
                    <a:pt x="21516" y="38805"/>
                  </a:cubicBezTo>
                  <a:cubicBezTo>
                    <a:pt x="20615" y="39172"/>
                    <a:pt x="19681" y="39405"/>
                    <a:pt x="18914" y="40039"/>
                  </a:cubicBezTo>
                  <a:cubicBezTo>
                    <a:pt x="18614" y="40273"/>
                    <a:pt x="18347" y="40606"/>
                    <a:pt x="18213" y="40940"/>
                  </a:cubicBezTo>
                  <a:cubicBezTo>
                    <a:pt x="18213" y="40740"/>
                    <a:pt x="18213" y="40539"/>
                    <a:pt x="18247" y="40339"/>
                  </a:cubicBezTo>
                  <a:cubicBezTo>
                    <a:pt x="18247" y="40239"/>
                    <a:pt x="18147" y="40139"/>
                    <a:pt x="18047" y="40139"/>
                  </a:cubicBezTo>
                  <a:cubicBezTo>
                    <a:pt x="17947" y="40139"/>
                    <a:pt x="17847" y="40239"/>
                    <a:pt x="17847" y="40339"/>
                  </a:cubicBezTo>
                  <a:lnTo>
                    <a:pt x="17813" y="41073"/>
                  </a:lnTo>
                  <a:cubicBezTo>
                    <a:pt x="17013" y="40306"/>
                    <a:pt x="16646" y="39172"/>
                    <a:pt x="16846" y="38071"/>
                  </a:cubicBezTo>
                  <a:cubicBezTo>
                    <a:pt x="16846" y="38038"/>
                    <a:pt x="16846" y="38038"/>
                    <a:pt x="16812" y="38004"/>
                  </a:cubicBezTo>
                  <a:cubicBezTo>
                    <a:pt x="16878" y="37967"/>
                    <a:pt x="16951" y="37951"/>
                    <a:pt x="17025" y="37951"/>
                  </a:cubicBezTo>
                  <a:cubicBezTo>
                    <a:pt x="17217" y="37951"/>
                    <a:pt x="17417" y="38060"/>
                    <a:pt x="17513" y="38204"/>
                  </a:cubicBezTo>
                  <a:cubicBezTo>
                    <a:pt x="17780" y="38571"/>
                    <a:pt x="17713" y="39038"/>
                    <a:pt x="17646" y="39439"/>
                  </a:cubicBezTo>
                  <a:cubicBezTo>
                    <a:pt x="17646" y="39567"/>
                    <a:pt x="17742" y="39627"/>
                    <a:pt x="17838" y="39627"/>
                  </a:cubicBezTo>
                  <a:cubicBezTo>
                    <a:pt x="17891" y="39627"/>
                    <a:pt x="17944" y="39608"/>
                    <a:pt x="17980" y="39572"/>
                  </a:cubicBezTo>
                  <a:cubicBezTo>
                    <a:pt x="18002" y="39578"/>
                    <a:pt x="18024" y="39580"/>
                    <a:pt x="18046" y="39580"/>
                  </a:cubicBezTo>
                  <a:cubicBezTo>
                    <a:pt x="18155" y="39580"/>
                    <a:pt x="18252" y="39511"/>
                    <a:pt x="18280" y="39372"/>
                  </a:cubicBezTo>
                  <a:cubicBezTo>
                    <a:pt x="18614" y="35836"/>
                    <a:pt x="18981" y="32267"/>
                    <a:pt x="19348" y="28731"/>
                  </a:cubicBezTo>
                  <a:lnTo>
                    <a:pt x="19648" y="25662"/>
                  </a:lnTo>
                  <a:cubicBezTo>
                    <a:pt x="19681" y="25629"/>
                    <a:pt x="19648" y="25595"/>
                    <a:pt x="19648" y="25562"/>
                  </a:cubicBezTo>
                  <a:cubicBezTo>
                    <a:pt x="20882" y="25329"/>
                    <a:pt x="22116" y="25162"/>
                    <a:pt x="23384" y="25095"/>
                  </a:cubicBezTo>
                  <a:cubicBezTo>
                    <a:pt x="23617" y="25062"/>
                    <a:pt x="23617" y="24695"/>
                    <a:pt x="23384" y="24695"/>
                  </a:cubicBezTo>
                  <a:cubicBezTo>
                    <a:pt x="19948" y="24895"/>
                    <a:pt x="16579" y="25729"/>
                    <a:pt x="13410" y="27097"/>
                  </a:cubicBezTo>
                  <a:cubicBezTo>
                    <a:pt x="13410" y="27097"/>
                    <a:pt x="13410" y="27097"/>
                    <a:pt x="13377" y="27130"/>
                  </a:cubicBezTo>
                  <a:cubicBezTo>
                    <a:pt x="13377" y="27097"/>
                    <a:pt x="13343" y="27097"/>
                    <a:pt x="13310" y="27097"/>
                  </a:cubicBezTo>
                  <a:cubicBezTo>
                    <a:pt x="13243" y="27097"/>
                    <a:pt x="13243" y="27097"/>
                    <a:pt x="13177" y="27030"/>
                  </a:cubicBezTo>
                  <a:cubicBezTo>
                    <a:pt x="13143" y="26963"/>
                    <a:pt x="13143" y="26896"/>
                    <a:pt x="13110" y="26796"/>
                  </a:cubicBezTo>
                  <a:cubicBezTo>
                    <a:pt x="13110" y="26763"/>
                    <a:pt x="13110" y="26730"/>
                    <a:pt x="13110" y="26663"/>
                  </a:cubicBezTo>
                  <a:cubicBezTo>
                    <a:pt x="13377" y="26630"/>
                    <a:pt x="13644" y="26563"/>
                    <a:pt x="13944" y="26496"/>
                  </a:cubicBezTo>
                  <a:cubicBezTo>
                    <a:pt x="14044" y="26496"/>
                    <a:pt x="14111" y="26363"/>
                    <a:pt x="14077" y="26263"/>
                  </a:cubicBezTo>
                  <a:cubicBezTo>
                    <a:pt x="14050" y="26180"/>
                    <a:pt x="13977" y="26121"/>
                    <a:pt x="13897" y="26121"/>
                  </a:cubicBezTo>
                  <a:cubicBezTo>
                    <a:pt x="13879" y="26121"/>
                    <a:pt x="13861" y="26123"/>
                    <a:pt x="13844" y="26129"/>
                  </a:cubicBezTo>
                  <a:cubicBezTo>
                    <a:pt x="13543" y="26196"/>
                    <a:pt x="13277" y="26229"/>
                    <a:pt x="13010" y="26296"/>
                  </a:cubicBezTo>
                  <a:cubicBezTo>
                    <a:pt x="12976" y="26296"/>
                    <a:pt x="12976" y="26263"/>
                    <a:pt x="12976" y="26229"/>
                  </a:cubicBezTo>
                  <a:cubicBezTo>
                    <a:pt x="12943" y="26163"/>
                    <a:pt x="12910" y="26096"/>
                    <a:pt x="12943" y="26029"/>
                  </a:cubicBezTo>
                  <a:cubicBezTo>
                    <a:pt x="12943" y="25996"/>
                    <a:pt x="12943" y="25962"/>
                    <a:pt x="12976" y="25929"/>
                  </a:cubicBezTo>
                  <a:lnTo>
                    <a:pt x="12976" y="25929"/>
                  </a:lnTo>
                  <a:cubicBezTo>
                    <a:pt x="12970" y="25936"/>
                    <a:pt x="12967" y="25938"/>
                    <a:pt x="12967" y="25938"/>
                  </a:cubicBezTo>
                  <a:cubicBezTo>
                    <a:pt x="12966" y="25938"/>
                    <a:pt x="13003" y="25896"/>
                    <a:pt x="12976" y="25896"/>
                  </a:cubicBezTo>
                  <a:cubicBezTo>
                    <a:pt x="13076" y="25829"/>
                    <a:pt x="13243" y="25796"/>
                    <a:pt x="13343" y="25796"/>
                  </a:cubicBezTo>
                  <a:lnTo>
                    <a:pt x="13443" y="25796"/>
                  </a:lnTo>
                  <a:cubicBezTo>
                    <a:pt x="13944" y="25729"/>
                    <a:pt x="14477" y="25629"/>
                    <a:pt x="14978" y="25562"/>
                  </a:cubicBezTo>
                  <a:cubicBezTo>
                    <a:pt x="15078" y="25562"/>
                    <a:pt x="15145" y="25429"/>
                    <a:pt x="15111" y="25329"/>
                  </a:cubicBezTo>
                  <a:cubicBezTo>
                    <a:pt x="15084" y="25246"/>
                    <a:pt x="15011" y="25187"/>
                    <a:pt x="14931" y="25187"/>
                  </a:cubicBezTo>
                  <a:cubicBezTo>
                    <a:pt x="14913" y="25187"/>
                    <a:pt x="14895" y="25189"/>
                    <a:pt x="14878" y="25195"/>
                  </a:cubicBezTo>
                  <a:cubicBezTo>
                    <a:pt x="14411" y="25262"/>
                    <a:pt x="13944" y="25329"/>
                    <a:pt x="13477" y="25395"/>
                  </a:cubicBezTo>
                  <a:cubicBezTo>
                    <a:pt x="13510" y="25229"/>
                    <a:pt x="13577" y="25062"/>
                    <a:pt x="13677" y="24928"/>
                  </a:cubicBezTo>
                  <a:cubicBezTo>
                    <a:pt x="13677" y="24928"/>
                    <a:pt x="13710" y="24928"/>
                    <a:pt x="13744" y="24895"/>
                  </a:cubicBezTo>
                  <a:cubicBezTo>
                    <a:pt x="15812" y="24328"/>
                    <a:pt x="17913" y="23894"/>
                    <a:pt x="20015" y="23694"/>
                  </a:cubicBezTo>
                  <a:cubicBezTo>
                    <a:pt x="20048" y="23694"/>
                    <a:pt x="20048" y="23661"/>
                    <a:pt x="20048" y="23661"/>
                  </a:cubicBezTo>
                  <a:cubicBezTo>
                    <a:pt x="20182" y="23761"/>
                    <a:pt x="20315" y="23794"/>
                    <a:pt x="20415" y="23861"/>
                  </a:cubicBezTo>
                  <a:cubicBezTo>
                    <a:pt x="19147" y="24228"/>
                    <a:pt x="17847" y="24561"/>
                    <a:pt x="16546" y="24828"/>
                  </a:cubicBezTo>
                  <a:cubicBezTo>
                    <a:pt x="16290" y="24892"/>
                    <a:pt x="16371" y="25231"/>
                    <a:pt x="16583" y="25231"/>
                  </a:cubicBezTo>
                  <a:cubicBezTo>
                    <a:pt x="16592" y="25231"/>
                    <a:pt x="16602" y="25230"/>
                    <a:pt x="16612" y="25229"/>
                  </a:cubicBezTo>
                  <a:cubicBezTo>
                    <a:pt x="18113" y="24895"/>
                    <a:pt x="19581" y="24495"/>
                    <a:pt x="21049" y="24094"/>
                  </a:cubicBezTo>
                  <a:cubicBezTo>
                    <a:pt x="21149" y="24061"/>
                    <a:pt x="21182" y="24028"/>
                    <a:pt x="21182" y="23961"/>
                  </a:cubicBezTo>
                  <a:cubicBezTo>
                    <a:pt x="21416" y="23928"/>
                    <a:pt x="21616" y="23828"/>
                    <a:pt x="21749" y="23694"/>
                  </a:cubicBezTo>
                  <a:cubicBezTo>
                    <a:pt x="21883" y="23861"/>
                    <a:pt x="22083" y="23994"/>
                    <a:pt x="22283" y="24061"/>
                  </a:cubicBezTo>
                  <a:cubicBezTo>
                    <a:pt x="22433" y="24111"/>
                    <a:pt x="22583" y="24128"/>
                    <a:pt x="22733" y="24128"/>
                  </a:cubicBezTo>
                  <a:cubicBezTo>
                    <a:pt x="22883" y="24128"/>
                    <a:pt x="23034" y="24111"/>
                    <a:pt x="23184" y="24094"/>
                  </a:cubicBezTo>
                  <a:cubicBezTo>
                    <a:pt x="23284" y="24094"/>
                    <a:pt x="23384" y="24028"/>
                    <a:pt x="23384" y="23894"/>
                  </a:cubicBezTo>
                  <a:cubicBezTo>
                    <a:pt x="23384" y="23835"/>
                    <a:pt x="23304" y="23722"/>
                    <a:pt x="23216" y="23722"/>
                  </a:cubicBezTo>
                  <a:cubicBezTo>
                    <a:pt x="23205" y="23722"/>
                    <a:pt x="23195" y="23724"/>
                    <a:pt x="23184" y="23727"/>
                  </a:cubicBezTo>
                  <a:cubicBezTo>
                    <a:pt x="23050" y="23744"/>
                    <a:pt x="22917" y="23761"/>
                    <a:pt x="22783" y="23761"/>
                  </a:cubicBezTo>
                  <a:cubicBezTo>
                    <a:pt x="22650" y="23761"/>
                    <a:pt x="22517" y="23744"/>
                    <a:pt x="22383" y="23694"/>
                  </a:cubicBezTo>
                  <a:cubicBezTo>
                    <a:pt x="22216" y="23661"/>
                    <a:pt x="22050" y="23527"/>
                    <a:pt x="22016" y="23361"/>
                  </a:cubicBezTo>
                  <a:cubicBezTo>
                    <a:pt x="21983" y="23160"/>
                    <a:pt x="22083" y="22960"/>
                    <a:pt x="22150" y="22793"/>
                  </a:cubicBezTo>
                  <a:cubicBezTo>
                    <a:pt x="22216" y="22593"/>
                    <a:pt x="22283" y="22360"/>
                    <a:pt x="22216" y="22160"/>
                  </a:cubicBezTo>
                  <a:cubicBezTo>
                    <a:pt x="22188" y="22048"/>
                    <a:pt x="22107" y="22000"/>
                    <a:pt x="22028" y="22000"/>
                  </a:cubicBezTo>
                  <a:cubicBezTo>
                    <a:pt x="21918" y="22000"/>
                    <a:pt x="21811" y="22091"/>
                    <a:pt x="21849" y="22226"/>
                  </a:cubicBezTo>
                  <a:cubicBezTo>
                    <a:pt x="21916" y="22427"/>
                    <a:pt x="21783" y="22660"/>
                    <a:pt x="21716" y="22827"/>
                  </a:cubicBezTo>
                  <a:cubicBezTo>
                    <a:pt x="21649" y="22994"/>
                    <a:pt x="21616" y="23160"/>
                    <a:pt x="21649" y="23294"/>
                  </a:cubicBezTo>
                  <a:cubicBezTo>
                    <a:pt x="21583" y="23327"/>
                    <a:pt x="21549" y="23327"/>
                    <a:pt x="21516" y="23394"/>
                  </a:cubicBezTo>
                  <a:cubicBezTo>
                    <a:pt x="21405" y="23533"/>
                    <a:pt x="21224" y="23602"/>
                    <a:pt x="21032" y="23602"/>
                  </a:cubicBezTo>
                  <a:cubicBezTo>
                    <a:pt x="20993" y="23602"/>
                    <a:pt x="20954" y="23600"/>
                    <a:pt x="20915" y="23594"/>
                  </a:cubicBezTo>
                  <a:cubicBezTo>
                    <a:pt x="20649" y="23594"/>
                    <a:pt x="20382" y="23427"/>
                    <a:pt x="20182" y="23294"/>
                  </a:cubicBezTo>
                  <a:cubicBezTo>
                    <a:pt x="19781" y="22994"/>
                    <a:pt x="19281" y="22493"/>
                    <a:pt x="19614" y="21993"/>
                  </a:cubicBezTo>
                  <a:cubicBezTo>
                    <a:pt x="19705" y="21857"/>
                    <a:pt x="19580" y="21721"/>
                    <a:pt x="19449" y="21721"/>
                  </a:cubicBezTo>
                  <a:cubicBezTo>
                    <a:pt x="19387" y="21721"/>
                    <a:pt x="19324" y="21751"/>
                    <a:pt x="19281" y="21826"/>
                  </a:cubicBezTo>
                  <a:cubicBezTo>
                    <a:pt x="19147" y="21993"/>
                    <a:pt x="19114" y="22226"/>
                    <a:pt x="19147" y="22460"/>
                  </a:cubicBezTo>
                  <a:cubicBezTo>
                    <a:pt x="17446" y="22527"/>
                    <a:pt x="15812" y="22927"/>
                    <a:pt x="14277" y="23661"/>
                  </a:cubicBezTo>
                  <a:cubicBezTo>
                    <a:pt x="14074" y="23748"/>
                    <a:pt x="14200" y="24013"/>
                    <a:pt x="14368" y="24013"/>
                  </a:cubicBezTo>
                  <a:cubicBezTo>
                    <a:pt x="14393" y="24013"/>
                    <a:pt x="14419" y="24007"/>
                    <a:pt x="14444" y="23994"/>
                  </a:cubicBezTo>
                  <a:cubicBezTo>
                    <a:pt x="15945" y="23294"/>
                    <a:pt x="17580" y="22894"/>
                    <a:pt x="19248" y="22860"/>
                  </a:cubicBezTo>
                  <a:cubicBezTo>
                    <a:pt x="19348" y="23027"/>
                    <a:pt x="19481" y="23194"/>
                    <a:pt x="19648" y="23361"/>
                  </a:cubicBezTo>
                  <a:cubicBezTo>
                    <a:pt x="17680" y="23561"/>
                    <a:pt x="15712" y="23961"/>
                    <a:pt x="13810" y="24495"/>
                  </a:cubicBezTo>
                  <a:cubicBezTo>
                    <a:pt x="13844" y="24261"/>
                    <a:pt x="13810" y="24028"/>
                    <a:pt x="13677" y="23861"/>
                  </a:cubicBezTo>
                  <a:cubicBezTo>
                    <a:pt x="14578" y="22994"/>
                    <a:pt x="15678" y="22393"/>
                    <a:pt x="16913" y="22126"/>
                  </a:cubicBezTo>
                  <a:cubicBezTo>
                    <a:pt x="17136" y="22062"/>
                    <a:pt x="17054" y="21724"/>
                    <a:pt x="16842" y="21724"/>
                  </a:cubicBezTo>
                  <a:cubicBezTo>
                    <a:pt x="16832" y="21724"/>
                    <a:pt x="16823" y="21725"/>
                    <a:pt x="16812" y="21726"/>
                  </a:cubicBezTo>
                  <a:cubicBezTo>
                    <a:pt x="15678" y="22026"/>
                    <a:pt x="14611" y="22560"/>
                    <a:pt x="13710" y="23294"/>
                  </a:cubicBezTo>
                  <a:cubicBezTo>
                    <a:pt x="13610" y="22093"/>
                    <a:pt x="15211" y="21859"/>
                    <a:pt x="16045" y="21693"/>
                  </a:cubicBezTo>
                  <a:cubicBezTo>
                    <a:pt x="17213" y="21459"/>
                    <a:pt x="18380" y="21226"/>
                    <a:pt x="19548" y="20992"/>
                  </a:cubicBezTo>
                  <a:lnTo>
                    <a:pt x="19548" y="20992"/>
                  </a:lnTo>
                  <a:cubicBezTo>
                    <a:pt x="19548" y="21092"/>
                    <a:pt x="19548" y="21192"/>
                    <a:pt x="19514" y="21292"/>
                  </a:cubicBezTo>
                  <a:cubicBezTo>
                    <a:pt x="19446" y="21452"/>
                    <a:pt x="19581" y="21597"/>
                    <a:pt x="19705" y="21597"/>
                  </a:cubicBezTo>
                  <a:cubicBezTo>
                    <a:pt x="19762" y="21597"/>
                    <a:pt x="19816" y="21566"/>
                    <a:pt x="19848" y="21493"/>
                  </a:cubicBezTo>
                  <a:cubicBezTo>
                    <a:pt x="19981" y="21192"/>
                    <a:pt x="19915" y="20925"/>
                    <a:pt x="19848" y="20659"/>
                  </a:cubicBezTo>
                  <a:cubicBezTo>
                    <a:pt x="19815" y="20392"/>
                    <a:pt x="19848" y="20158"/>
                    <a:pt x="20115" y="20058"/>
                  </a:cubicBezTo>
                  <a:cubicBezTo>
                    <a:pt x="20194" y="20023"/>
                    <a:pt x="20281" y="20009"/>
                    <a:pt x="20371" y="20009"/>
                  </a:cubicBezTo>
                  <a:cubicBezTo>
                    <a:pt x="20620" y="20009"/>
                    <a:pt x="20895" y="20118"/>
                    <a:pt x="21116" y="20192"/>
                  </a:cubicBezTo>
                  <a:cubicBezTo>
                    <a:pt x="21416" y="20292"/>
                    <a:pt x="21716" y="20425"/>
                    <a:pt x="22050" y="20559"/>
                  </a:cubicBezTo>
                  <a:cubicBezTo>
                    <a:pt x="21983" y="20659"/>
                    <a:pt x="21949" y="20792"/>
                    <a:pt x="21949" y="20925"/>
                  </a:cubicBezTo>
                  <a:cubicBezTo>
                    <a:pt x="21949" y="21026"/>
                    <a:pt x="22050" y="21126"/>
                    <a:pt x="22150" y="21126"/>
                  </a:cubicBezTo>
                  <a:cubicBezTo>
                    <a:pt x="22250" y="21126"/>
                    <a:pt x="22350" y="21026"/>
                    <a:pt x="22350" y="20925"/>
                  </a:cubicBezTo>
                  <a:cubicBezTo>
                    <a:pt x="22350" y="20892"/>
                    <a:pt x="22350" y="20859"/>
                    <a:pt x="22350" y="20825"/>
                  </a:cubicBezTo>
                  <a:cubicBezTo>
                    <a:pt x="22350" y="20825"/>
                    <a:pt x="22350" y="20792"/>
                    <a:pt x="22350" y="20792"/>
                  </a:cubicBezTo>
                  <a:cubicBezTo>
                    <a:pt x="22350" y="20759"/>
                    <a:pt x="22383" y="20725"/>
                    <a:pt x="22383" y="20725"/>
                  </a:cubicBezTo>
                  <a:cubicBezTo>
                    <a:pt x="22383" y="20692"/>
                    <a:pt x="22383" y="20692"/>
                    <a:pt x="22383" y="20692"/>
                  </a:cubicBezTo>
                  <a:cubicBezTo>
                    <a:pt x="22383" y="20692"/>
                    <a:pt x="22383" y="20659"/>
                    <a:pt x="22416" y="20659"/>
                  </a:cubicBezTo>
                  <a:cubicBezTo>
                    <a:pt x="22416" y="20659"/>
                    <a:pt x="22416" y="20625"/>
                    <a:pt x="22450" y="20592"/>
                  </a:cubicBezTo>
                  <a:cubicBezTo>
                    <a:pt x="22450" y="20592"/>
                    <a:pt x="22450" y="20559"/>
                    <a:pt x="22483" y="20525"/>
                  </a:cubicBezTo>
                  <a:cubicBezTo>
                    <a:pt x="22483" y="20525"/>
                    <a:pt x="22517" y="20492"/>
                    <a:pt x="22517" y="20492"/>
                  </a:cubicBezTo>
                  <a:cubicBezTo>
                    <a:pt x="22550" y="20492"/>
                    <a:pt x="22550" y="20458"/>
                    <a:pt x="22583" y="20425"/>
                  </a:cubicBezTo>
                  <a:lnTo>
                    <a:pt x="22617" y="20425"/>
                  </a:lnTo>
                  <a:cubicBezTo>
                    <a:pt x="22617" y="20392"/>
                    <a:pt x="22617" y="20392"/>
                    <a:pt x="22617" y="20392"/>
                  </a:cubicBezTo>
                  <a:cubicBezTo>
                    <a:pt x="22617" y="20392"/>
                    <a:pt x="22650" y="20358"/>
                    <a:pt x="22683" y="20358"/>
                  </a:cubicBezTo>
                  <a:cubicBezTo>
                    <a:pt x="22683" y="20358"/>
                    <a:pt x="22717" y="20325"/>
                    <a:pt x="22750" y="20325"/>
                  </a:cubicBezTo>
                  <a:cubicBezTo>
                    <a:pt x="22750" y="20325"/>
                    <a:pt x="22783" y="20292"/>
                    <a:pt x="22783" y="20292"/>
                  </a:cubicBezTo>
                  <a:cubicBezTo>
                    <a:pt x="22817" y="20292"/>
                    <a:pt x="22850" y="20292"/>
                    <a:pt x="22850" y="20258"/>
                  </a:cubicBezTo>
                  <a:lnTo>
                    <a:pt x="22984" y="20258"/>
                  </a:lnTo>
                  <a:cubicBezTo>
                    <a:pt x="22917" y="20425"/>
                    <a:pt x="22850" y="20559"/>
                    <a:pt x="22817" y="20725"/>
                  </a:cubicBezTo>
                  <a:cubicBezTo>
                    <a:pt x="22817" y="20825"/>
                    <a:pt x="22850" y="20925"/>
                    <a:pt x="22950" y="20959"/>
                  </a:cubicBezTo>
                  <a:cubicBezTo>
                    <a:pt x="22968" y="20965"/>
                    <a:pt x="22987" y="20967"/>
                    <a:pt x="23006" y="20967"/>
                  </a:cubicBezTo>
                  <a:cubicBezTo>
                    <a:pt x="23093" y="20967"/>
                    <a:pt x="23184" y="20908"/>
                    <a:pt x="23184" y="20825"/>
                  </a:cubicBezTo>
                  <a:cubicBezTo>
                    <a:pt x="23284" y="20458"/>
                    <a:pt x="23451" y="20058"/>
                    <a:pt x="23784" y="19891"/>
                  </a:cubicBezTo>
                  <a:cubicBezTo>
                    <a:pt x="23918" y="19825"/>
                    <a:pt x="24084" y="19825"/>
                    <a:pt x="24218" y="19825"/>
                  </a:cubicBezTo>
                  <a:cubicBezTo>
                    <a:pt x="24318" y="19858"/>
                    <a:pt x="24351" y="19858"/>
                    <a:pt x="24418" y="19925"/>
                  </a:cubicBezTo>
                  <a:cubicBezTo>
                    <a:pt x="24485" y="19958"/>
                    <a:pt x="24551" y="19991"/>
                    <a:pt x="24585" y="20058"/>
                  </a:cubicBezTo>
                  <a:cubicBezTo>
                    <a:pt x="24616" y="20121"/>
                    <a:pt x="24670" y="20147"/>
                    <a:pt x="24727" y="20147"/>
                  </a:cubicBezTo>
                  <a:cubicBezTo>
                    <a:pt x="24851" y="20147"/>
                    <a:pt x="24987" y="20018"/>
                    <a:pt x="24918" y="19858"/>
                  </a:cubicBezTo>
                  <a:cubicBezTo>
                    <a:pt x="24733" y="19580"/>
                    <a:pt x="24404" y="19447"/>
                    <a:pt x="24075" y="19447"/>
                  </a:cubicBezTo>
                  <a:cubicBezTo>
                    <a:pt x="23929" y="19447"/>
                    <a:pt x="23784" y="19473"/>
                    <a:pt x="23651" y="19524"/>
                  </a:cubicBezTo>
                  <a:cubicBezTo>
                    <a:pt x="23484" y="19625"/>
                    <a:pt x="23317" y="19758"/>
                    <a:pt x="23184" y="19925"/>
                  </a:cubicBezTo>
                  <a:cubicBezTo>
                    <a:pt x="23150" y="19891"/>
                    <a:pt x="23117" y="19891"/>
                    <a:pt x="23084" y="19858"/>
                  </a:cubicBezTo>
                  <a:cubicBezTo>
                    <a:pt x="22750" y="19858"/>
                    <a:pt x="22450" y="19991"/>
                    <a:pt x="22250" y="20225"/>
                  </a:cubicBezTo>
                  <a:cubicBezTo>
                    <a:pt x="21883" y="20058"/>
                    <a:pt x="21516" y="19925"/>
                    <a:pt x="21149" y="19791"/>
                  </a:cubicBezTo>
                  <a:cubicBezTo>
                    <a:pt x="20886" y="19696"/>
                    <a:pt x="20606" y="19617"/>
                    <a:pt x="20333" y="19617"/>
                  </a:cubicBezTo>
                  <a:cubicBezTo>
                    <a:pt x="20225" y="19617"/>
                    <a:pt x="20119" y="19630"/>
                    <a:pt x="20015" y="19658"/>
                  </a:cubicBezTo>
                  <a:cubicBezTo>
                    <a:pt x="19681" y="19791"/>
                    <a:pt x="19448" y="20058"/>
                    <a:pt x="19448" y="20392"/>
                  </a:cubicBezTo>
                  <a:cubicBezTo>
                    <a:pt x="19448" y="20458"/>
                    <a:pt x="19448" y="20559"/>
                    <a:pt x="19448" y="20625"/>
                  </a:cubicBezTo>
                  <a:cubicBezTo>
                    <a:pt x="18680" y="20759"/>
                    <a:pt x="17913" y="20925"/>
                    <a:pt x="17146" y="21092"/>
                  </a:cubicBezTo>
                  <a:cubicBezTo>
                    <a:pt x="16679" y="17490"/>
                    <a:pt x="16679" y="13820"/>
                    <a:pt x="17079" y="10218"/>
                  </a:cubicBezTo>
                  <a:cubicBezTo>
                    <a:pt x="17096" y="10101"/>
                    <a:pt x="17013" y="10043"/>
                    <a:pt x="16921" y="10043"/>
                  </a:cubicBezTo>
                  <a:cubicBezTo>
                    <a:pt x="16829" y="10043"/>
                    <a:pt x="16729" y="10101"/>
                    <a:pt x="16712" y="10218"/>
                  </a:cubicBezTo>
                  <a:cubicBezTo>
                    <a:pt x="16279" y="13854"/>
                    <a:pt x="16312" y="17523"/>
                    <a:pt x="16779" y="21159"/>
                  </a:cubicBezTo>
                  <a:cubicBezTo>
                    <a:pt x="16579" y="21192"/>
                    <a:pt x="16379" y="21226"/>
                    <a:pt x="16212" y="21292"/>
                  </a:cubicBezTo>
                  <a:cubicBezTo>
                    <a:pt x="16212" y="21259"/>
                    <a:pt x="16212" y="21259"/>
                    <a:pt x="16212" y="21259"/>
                  </a:cubicBezTo>
                  <a:cubicBezTo>
                    <a:pt x="16012" y="19324"/>
                    <a:pt x="15912" y="17390"/>
                    <a:pt x="15945" y="15422"/>
                  </a:cubicBezTo>
                  <a:cubicBezTo>
                    <a:pt x="15945" y="15305"/>
                    <a:pt x="15853" y="15246"/>
                    <a:pt x="15758" y="15246"/>
                  </a:cubicBezTo>
                  <a:cubicBezTo>
                    <a:pt x="15662" y="15246"/>
                    <a:pt x="15562" y="15305"/>
                    <a:pt x="15545" y="15422"/>
                  </a:cubicBezTo>
                  <a:cubicBezTo>
                    <a:pt x="15545" y="17390"/>
                    <a:pt x="15612" y="19324"/>
                    <a:pt x="15812" y="21259"/>
                  </a:cubicBezTo>
                  <a:cubicBezTo>
                    <a:pt x="15812" y="21292"/>
                    <a:pt x="15845" y="21326"/>
                    <a:pt x="15845" y="21359"/>
                  </a:cubicBezTo>
                  <a:cubicBezTo>
                    <a:pt x="15745" y="21359"/>
                    <a:pt x="15612" y="21392"/>
                    <a:pt x="15512" y="21426"/>
                  </a:cubicBezTo>
                  <a:cubicBezTo>
                    <a:pt x="15245" y="21459"/>
                    <a:pt x="15011" y="21526"/>
                    <a:pt x="14744" y="21626"/>
                  </a:cubicBezTo>
                  <a:cubicBezTo>
                    <a:pt x="14911" y="19758"/>
                    <a:pt x="15078" y="17890"/>
                    <a:pt x="15245" y="16022"/>
                  </a:cubicBezTo>
                  <a:cubicBezTo>
                    <a:pt x="15261" y="15889"/>
                    <a:pt x="15170" y="15822"/>
                    <a:pt x="15074" y="15822"/>
                  </a:cubicBezTo>
                  <a:cubicBezTo>
                    <a:pt x="14978" y="15822"/>
                    <a:pt x="14878" y="15889"/>
                    <a:pt x="14878" y="16022"/>
                  </a:cubicBezTo>
                  <a:cubicBezTo>
                    <a:pt x="14744" y="17556"/>
                    <a:pt x="14578" y="19091"/>
                    <a:pt x="14444" y="20659"/>
                  </a:cubicBezTo>
                  <a:cubicBezTo>
                    <a:pt x="14411" y="20559"/>
                    <a:pt x="14344" y="20525"/>
                    <a:pt x="14244" y="20525"/>
                  </a:cubicBezTo>
                  <a:lnTo>
                    <a:pt x="14211" y="20525"/>
                  </a:lnTo>
                  <a:cubicBezTo>
                    <a:pt x="14211" y="20559"/>
                    <a:pt x="14211" y="20559"/>
                    <a:pt x="14177" y="20559"/>
                  </a:cubicBezTo>
                  <a:lnTo>
                    <a:pt x="13910" y="20559"/>
                  </a:lnTo>
                  <a:cubicBezTo>
                    <a:pt x="13910" y="20559"/>
                    <a:pt x="13910" y="20559"/>
                    <a:pt x="13910" y="20525"/>
                  </a:cubicBezTo>
                  <a:lnTo>
                    <a:pt x="13844" y="20525"/>
                  </a:lnTo>
                  <a:cubicBezTo>
                    <a:pt x="13777" y="20525"/>
                    <a:pt x="13744" y="20492"/>
                    <a:pt x="13677" y="20492"/>
                  </a:cubicBezTo>
                  <a:cubicBezTo>
                    <a:pt x="13677" y="20492"/>
                    <a:pt x="13644" y="20458"/>
                    <a:pt x="13610" y="20458"/>
                  </a:cubicBezTo>
                  <a:lnTo>
                    <a:pt x="13577" y="20458"/>
                  </a:lnTo>
                  <a:cubicBezTo>
                    <a:pt x="13543" y="20425"/>
                    <a:pt x="13477" y="20392"/>
                    <a:pt x="13443" y="20358"/>
                  </a:cubicBezTo>
                  <a:cubicBezTo>
                    <a:pt x="13410" y="20358"/>
                    <a:pt x="13410" y="20358"/>
                    <a:pt x="13377" y="20325"/>
                  </a:cubicBezTo>
                  <a:lnTo>
                    <a:pt x="13343" y="20325"/>
                  </a:lnTo>
                  <a:cubicBezTo>
                    <a:pt x="13343" y="20325"/>
                    <a:pt x="13343" y="20325"/>
                    <a:pt x="13343" y="20292"/>
                  </a:cubicBezTo>
                  <a:cubicBezTo>
                    <a:pt x="13310" y="20292"/>
                    <a:pt x="13277" y="20258"/>
                    <a:pt x="13243" y="20225"/>
                  </a:cubicBezTo>
                  <a:cubicBezTo>
                    <a:pt x="15078" y="17223"/>
                    <a:pt x="14611" y="13520"/>
                    <a:pt x="15645" y="10251"/>
                  </a:cubicBezTo>
                  <a:cubicBezTo>
                    <a:pt x="15678" y="10218"/>
                    <a:pt x="15712" y="10151"/>
                    <a:pt x="15678" y="10084"/>
                  </a:cubicBezTo>
                  <a:cubicBezTo>
                    <a:pt x="15712" y="9984"/>
                    <a:pt x="15745" y="9918"/>
                    <a:pt x="15778" y="9818"/>
                  </a:cubicBezTo>
                  <a:cubicBezTo>
                    <a:pt x="15819" y="9677"/>
                    <a:pt x="15701" y="9585"/>
                    <a:pt x="15587" y="9585"/>
                  </a:cubicBezTo>
                  <a:cubicBezTo>
                    <a:pt x="15512" y="9585"/>
                    <a:pt x="15438" y="9625"/>
                    <a:pt x="15411" y="9717"/>
                  </a:cubicBezTo>
                  <a:cubicBezTo>
                    <a:pt x="15378" y="9784"/>
                    <a:pt x="15345" y="9851"/>
                    <a:pt x="15345" y="9918"/>
                  </a:cubicBezTo>
                  <a:cubicBezTo>
                    <a:pt x="13644" y="9951"/>
                    <a:pt x="12443" y="11485"/>
                    <a:pt x="10842" y="11886"/>
                  </a:cubicBezTo>
                  <a:cubicBezTo>
                    <a:pt x="9974" y="12086"/>
                    <a:pt x="9107" y="12086"/>
                    <a:pt x="8240" y="12219"/>
                  </a:cubicBezTo>
                  <a:cubicBezTo>
                    <a:pt x="7472" y="12353"/>
                    <a:pt x="6739" y="12620"/>
                    <a:pt x="6105" y="13087"/>
                  </a:cubicBezTo>
                  <a:cubicBezTo>
                    <a:pt x="6071" y="13120"/>
                    <a:pt x="6038" y="13153"/>
                    <a:pt x="6005" y="13187"/>
                  </a:cubicBezTo>
                  <a:cubicBezTo>
                    <a:pt x="5705" y="11152"/>
                    <a:pt x="6005" y="9050"/>
                    <a:pt x="6905" y="7216"/>
                  </a:cubicBezTo>
                  <a:cubicBezTo>
                    <a:pt x="6905" y="7182"/>
                    <a:pt x="6905" y="7182"/>
                    <a:pt x="6905" y="7182"/>
                  </a:cubicBezTo>
                  <a:cubicBezTo>
                    <a:pt x="7104" y="7233"/>
                    <a:pt x="7301" y="7256"/>
                    <a:pt x="7495" y="7256"/>
                  </a:cubicBezTo>
                  <a:cubicBezTo>
                    <a:pt x="8570" y="7256"/>
                    <a:pt x="9570" y="6552"/>
                    <a:pt x="10475" y="6015"/>
                  </a:cubicBezTo>
                  <a:cubicBezTo>
                    <a:pt x="10775" y="5848"/>
                    <a:pt x="11075" y="5681"/>
                    <a:pt x="11409" y="5548"/>
                  </a:cubicBezTo>
                  <a:cubicBezTo>
                    <a:pt x="11675" y="5448"/>
                    <a:pt x="12009" y="5448"/>
                    <a:pt x="12276" y="5281"/>
                  </a:cubicBezTo>
                  <a:cubicBezTo>
                    <a:pt x="12543" y="5081"/>
                    <a:pt x="12576" y="4747"/>
                    <a:pt x="12409" y="4514"/>
                  </a:cubicBezTo>
                  <a:lnTo>
                    <a:pt x="12543" y="4514"/>
                  </a:lnTo>
                  <a:cubicBezTo>
                    <a:pt x="12743" y="4447"/>
                    <a:pt x="12943" y="4247"/>
                    <a:pt x="12976" y="4013"/>
                  </a:cubicBezTo>
                  <a:cubicBezTo>
                    <a:pt x="12976" y="3713"/>
                    <a:pt x="12710" y="3480"/>
                    <a:pt x="12543" y="3246"/>
                  </a:cubicBezTo>
                  <a:cubicBezTo>
                    <a:pt x="12409" y="3079"/>
                    <a:pt x="12276" y="2913"/>
                    <a:pt x="12176" y="2712"/>
                  </a:cubicBezTo>
                  <a:lnTo>
                    <a:pt x="12176" y="2712"/>
                  </a:lnTo>
                  <a:cubicBezTo>
                    <a:pt x="12309" y="2779"/>
                    <a:pt x="12443" y="2879"/>
                    <a:pt x="12609" y="2913"/>
                  </a:cubicBezTo>
                  <a:cubicBezTo>
                    <a:pt x="12725" y="2947"/>
                    <a:pt x="12848" y="2966"/>
                    <a:pt x="12971" y="2966"/>
                  </a:cubicBezTo>
                  <a:cubicBezTo>
                    <a:pt x="13204" y="2966"/>
                    <a:pt x="13435" y="2899"/>
                    <a:pt x="13610" y="2746"/>
                  </a:cubicBezTo>
                  <a:cubicBezTo>
                    <a:pt x="13844" y="2512"/>
                    <a:pt x="13977" y="2045"/>
                    <a:pt x="13610" y="1878"/>
                  </a:cubicBezTo>
                  <a:cubicBezTo>
                    <a:pt x="13443" y="1778"/>
                    <a:pt x="13210" y="1745"/>
                    <a:pt x="13010" y="1712"/>
                  </a:cubicBezTo>
                  <a:cubicBezTo>
                    <a:pt x="12943" y="1678"/>
                    <a:pt x="12843" y="1645"/>
                    <a:pt x="12776" y="1612"/>
                  </a:cubicBezTo>
                  <a:cubicBezTo>
                    <a:pt x="13010" y="1445"/>
                    <a:pt x="13177" y="1145"/>
                    <a:pt x="13143" y="844"/>
                  </a:cubicBezTo>
                  <a:cubicBezTo>
                    <a:pt x="13143" y="811"/>
                    <a:pt x="13110" y="744"/>
                    <a:pt x="13110" y="711"/>
                  </a:cubicBezTo>
                  <a:cubicBezTo>
                    <a:pt x="13076" y="611"/>
                    <a:pt x="13010" y="544"/>
                    <a:pt x="12910" y="544"/>
                  </a:cubicBezTo>
                  <a:cubicBezTo>
                    <a:pt x="12810" y="528"/>
                    <a:pt x="12710" y="519"/>
                    <a:pt x="12609" y="519"/>
                  </a:cubicBezTo>
                  <a:cubicBezTo>
                    <a:pt x="12509" y="519"/>
                    <a:pt x="12409" y="528"/>
                    <a:pt x="12309" y="544"/>
                  </a:cubicBezTo>
                  <a:cubicBezTo>
                    <a:pt x="12343" y="344"/>
                    <a:pt x="12243" y="144"/>
                    <a:pt x="12042" y="44"/>
                  </a:cubicBezTo>
                  <a:cubicBezTo>
                    <a:pt x="11979" y="12"/>
                    <a:pt x="11905" y="1"/>
                    <a:pt x="11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954;p71">
              <a:extLst>
                <a:ext uri="{FF2B5EF4-FFF2-40B4-BE49-F238E27FC236}">
                  <a16:creationId xmlns:a16="http://schemas.microsoft.com/office/drawing/2014/main" id="{C83C9A5D-7EA8-2E98-F2CF-B2F2E4199565}"/>
                </a:ext>
              </a:extLst>
            </p:cNvPr>
            <p:cNvSpPr/>
            <p:nvPr/>
          </p:nvSpPr>
          <p:spPr>
            <a:xfrm>
              <a:off x="3421047" y="3753634"/>
              <a:ext cx="19752" cy="82382"/>
            </a:xfrm>
            <a:custGeom>
              <a:avLst/>
              <a:gdLst/>
              <a:ahLst/>
              <a:cxnLst/>
              <a:rect l="l" t="t" r="r" b="b"/>
              <a:pathLst>
                <a:path w="568" h="2369" extrusionOk="0">
                  <a:moveTo>
                    <a:pt x="367" y="0"/>
                  </a:moveTo>
                  <a:cubicBezTo>
                    <a:pt x="267" y="0"/>
                    <a:pt x="201" y="67"/>
                    <a:pt x="167" y="167"/>
                  </a:cubicBezTo>
                  <a:cubicBezTo>
                    <a:pt x="134" y="834"/>
                    <a:pt x="67" y="1501"/>
                    <a:pt x="34" y="2168"/>
                  </a:cubicBezTo>
                  <a:cubicBezTo>
                    <a:pt x="0" y="2269"/>
                    <a:pt x="100" y="2369"/>
                    <a:pt x="201" y="2369"/>
                  </a:cubicBezTo>
                  <a:cubicBezTo>
                    <a:pt x="334" y="2369"/>
                    <a:pt x="401" y="2269"/>
                    <a:pt x="401" y="2168"/>
                  </a:cubicBezTo>
                  <a:cubicBezTo>
                    <a:pt x="467" y="1501"/>
                    <a:pt x="501" y="834"/>
                    <a:pt x="567" y="167"/>
                  </a:cubicBezTo>
                  <a:cubicBezTo>
                    <a:pt x="567" y="67"/>
                    <a:pt x="467" y="0"/>
                    <a:pt x="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955;p71">
              <a:extLst>
                <a:ext uri="{FF2B5EF4-FFF2-40B4-BE49-F238E27FC236}">
                  <a16:creationId xmlns:a16="http://schemas.microsoft.com/office/drawing/2014/main" id="{5D22C72C-360F-E59E-E5F1-1F6771A2D668}"/>
                </a:ext>
              </a:extLst>
            </p:cNvPr>
            <p:cNvSpPr/>
            <p:nvPr/>
          </p:nvSpPr>
          <p:spPr>
            <a:xfrm>
              <a:off x="3460484" y="3769875"/>
              <a:ext cx="13945" cy="48963"/>
            </a:xfrm>
            <a:custGeom>
              <a:avLst/>
              <a:gdLst/>
              <a:ahLst/>
              <a:cxnLst/>
              <a:rect l="l" t="t" r="r" b="b"/>
              <a:pathLst>
                <a:path w="401" h="1408" extrusionOk="0">
                  <a:moveTo>
                    <a:pt x="201" y="0"/>
                  </a:moveTo>
                  <a:cubicBezTo>
                    <a:pt x="101" y="0"/>
                    <a:pt x="1" y="67"/>
                    <a:pt x="1" y="200"/>
                  </a:cubicBezTo>
                  <a:lnTo>
                    <a:pt x="1" y="1234"/>
                  </a:lnTo>
                  <a:cubicBezTo>
                    <a:pt x="1" y="1321"/>
                    <a:pt x="76" y="1408"/>
                    <a:pt x="161" y="1408"/>
                  </a:cubicBezTo>
                  <a:cubicBezTo>
                    <a:pt x="174" y="1408"/>
                    <a:pt x="187" y="1406"/>
                    <a:pt x="201" y="1401"/>
                  </a:cubicBezTo>
                  <a:cubicBezTo>
                    <a:pt x="301" y="1401"/>
                    <a:pt x="401" y="1335"/>
                    <a:pt x="401" y="1234"/>
                  </a:cubicBezTo>
                  <a:lnTo>
                    <a:pt x="401" y="200"/>
                  </a:lnTo>
                  <a:cubicBezTo>
                    <a:pt x="401" y="100"/>
                    <a:pt x="301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956;p71">
              <a:extLst>
                <a:ext uri="{FF2B5EF4-FFF2-40B4-BE49-F238E27FC236}">
                  <a16:creationId xmlns:a16="http://schemas.microsoft.com/office/drawing/2014/main" id="{73EEAA4B-C51A-E250-D66E-826E54BFE776}"/>
                </a:ext>
              </a:extLst>
            </p:cNvPr>
            <p:cNvSpPr/>
            <p:nvPr/>
          </p:nvSpPr>
          <p:spPr>
            <a:xfrm>
              <a:off x="3460241" y="3574986"/>
              <a:ext cx="117435" cy="155757"/>
            </a:xfrm>
            <a:custGeom>
              <a:avLst/>
              <a:gdLst/>
              <a:ahLst/>
              <a:cxnLst/>
              <a:rect l="l" t="t" r="r" b="b"/>
              <a:pathLst>
                <a:path w="3377" h="4479" extrusionOk="0">
                  <a:moveTo>
                    <a:pt x="232" y="1"/>
                  </a:moveTo>
                  <a:cubicBezTo>
                    <a:pt x="118" y="1"/>
                    <a:pt x="1" y="93"/>
                    <a:pt x="41" y="234"/>
                  </a:cubicBezTo>
                  <a:cubicBezTo>
                    <a:pt x="274" y="901"/>
                    <a:pt x="908" y="1234"/>
                    <a:pt x="1509" y="1535"/>
                  </a:cubicBezTo>
                  <a:cubicBezTo>
                    <a:pt x="1509" y="1535"/>
                    <a:pt x="1509" y="1535"/>
                    <a:pt x="1509" y="1568"/>
                  </a:cubicBezTo>
                  <a:lnTo>
                    <a:pt x="1509" y="4303"/>
                  </a:lnTo>
                  <a:cubicBezTo>
                    <a:pt x="1509" y="4420"/>
                    <a:pt x="1609" y="4478"/>
                    <a:pt x="1709" y="4478"/>
                  </a:cubicBezTo>
                  <a:cubicBezTo>
                    <a:pt x="1809" y="4478"/>
                    <a:pt x="1909" y="4420"/>
                    <a:pt x="1909" y="4303"/>
                  </a:cubicBezTo>
                  <a:lnTo>
                    <a:pt x="1909" y="1735"/>
                  </a:lnTo>
                  <a:cubicBezTo>
                    <a:pt x="2343" y="1968"/>
                    <a:pt x="2810" y="2269"/>
                    <a:pt x="3010" y="2736"/>
                  </a:cubicBezTo>
                  <a:cubicBezTo>
                    <a:pt x="3035" y="2811"/>
                    <a:pt x="3116" y="2848"/>
                    <a:pt x="3197" y="2848"/>
                  </a:cubicBezTo>
                  <a:cubicBezTo>
                    <a:pt x="3224" y="2848"/>
                    <a:pt x="3252" y="2844"/>
                    <a:pt x="3277" y="2836"/>
                  </a:cubicBezTo>
                  <a:cubicBezTo>
                    <a:pt x="3377" y="2769"/>
                    <a:pt x="3377" y="2669"/>
                    <a:pt x="3343" y="2569"/>
                  </a:cubicBezTo>
                  <a:cubicBezTo>
                    <a:pt x="3076" y="1935"/>
                    <a:pt x="2476" y="1601"/>
                    <a:pt x="1876" y="1301"/>
                  </a:cubicBezTo>
                  <a:cubicBezTo>
                    <a:pt x="1876" y="1219"/>
                    <a:pt x="1785" y="1159"/>
                    <a:pt x="1697" y="1159"/>
                  </a:cubicBezTo>
                  <a:cubicBezTo>
                    <a:pt x="1679" y="1159"/>
                    <a:pt x="1660" y="1162"/>
                    <a:pt x="1642" y="1168"/>
                  </a:cubicBezTo>
                  <a:cubicBezTo>
                    <a:pt x="1142" y="934"/>
                    <a:pt x="608" y="634"/>
                    <a:pt x="408" y="134"/>
                  </a:cubicBezTo>
                  <a:cubicBezTo>
                    <a:pt x="381" y="41"/>
                    <a:pt x="307" y="1"/>
                    <a:pt x="2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957;p71">
              <a:extLst>
                <a:ext uri="{FF2B5EF4-FFF2-40B4-BE49-F238E27FC236}">
                  <a16:creationId xmlns:a16="http://schemas.microsoft.com/office/drawing/2014/main" id="{DAB4015D-99D4-CE45-723D-126821C2FD95}"/>
                </a:ext>
              </a:extLst>
            </p:cNvPr>
            <p:cNvSpPr/>
            <p:nvPr/>
          </p:nvSpPr>
          <p:spPr>
            <a:xfrm>
              <a:off x="3438436" y="3392547"/>
              <a:ext cx="29628" cy="291067"/>
            </a:xfrm>
            <a:custGeom>
              <a:avLst/>
              <a:gdLst/>
              <a:ahLst/>
              <a:cxnLst/>
              <a:rect l="l" t="t" r="r" b="b"/>
              <a:pathLst>
                <a:path w="852" h="8370" extrusionOk="0">
                  <a:moveTo>
                    <a:pt x="664" y="1"/>
                  </a:moveTo>
                  <a:cubicBezTo>
                    <a:pt x="568" y="1"/>
                    <a:pt x="468" y="59"/>
                    <a:pt x="468" y="176"/>
                  </a:cubicBezTo>
                  <a:cubicBezTo>
                    <a:pt x="134" y="2845"/>
                    <a:pt x="1" y="5513"/>
                    <a:pt x="67" y="8182"/>
                  </a:cubicBezTo>
                  <a:cubicBezTo>
                    <a:pt x="67" y="8302"/>
                    <a:pt x="165" y="8370"/>
                    <a:pt x="260" y="8370"/>
                  </a:cubicBezTo>
                  <a:cubicBezTo>
                    <a:pt x="349" y="8370"/>
                    <a:pt x="434" y="8311"/>
                    <a:pt x="434" y="8182"/>
                  </a:cubicBezTo>
                  <a:cubicBezTo>
                    <a:pt x="368" y="5513"/>
                    <a:pt x="501" y="2845"/>
                    <a:pt x="835" y="176"/>
                  </a:cubicBezTo>
                  <a:cubicBezTo>
                    <a:pt x="851" y="59"/>
                    <a:pt x="760" y="1"/>
                    <a:pt x="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958;p71">
              <a:extLst>
                <a:ext uri="{FF2B5EF4-FFF2-40B4-BE49-F238E27FC236}">
                  <a16:creationId xmlns:a16="http://schemas.microsoft.com/office/drawing/2014/main" id="{F19BA782-8485-A7BA-EF95-FE945E1AEC29}"/>
                </a:ext>
              </a:extLst>
            </p:cNvPr>
            <p:cNvSpPr/>
            <p:nvPr/>
          </p:nvSpPr>
          <p:spPr>
            <a:xfrm>
              <a:off x="3413049" y="3877753"/>
              <a:ext cx="106620" cy="54075"/>
            </a:xfrm>
            <a:custGeom>
              <a:avLst/>
              <a:gdLst/>
              <a:ahLst/>
              <a:cxnLst/>
              <a:rect l="l" t="t" r="r" b="b"/>
              <a:pathLst>
                <a:path w="3066" h="1555" extrusionOk="0">
                  <a:moveTo>
                    <a:pt x="2832" y="0"/>
                  </a:moveTo>
                  <a:cubicBezTo>
                    <a:pt x="1798" y="0"/>
                    <a:pt x="797" y="467"/>
                    <a:pt x="130" y="1235"/>
                  </a:cubicBezTo>
                  <a:cubicBezTo>
                    <a:pt x="1" y="1364"/>
                    <a:pt x="133" y="1554"/>
                    <a:pt x="277" y="1554"/>
                  </a:cubicBezTo>
                  <a:cubicBezTo>
                    <a:pt x="318" y="1554"/>
                    <a:pt x="360" y="1539"/>
                    <a:pt x="397" y="1502"/>
                  </a:cubicBezTo>
                  <a:cubicBezTo>
                    <a:pt x="1031" y="801"/>
                    <a:pt x="1898" y="401"/>
                    <a:pt x="2832" y="401"/>
                  </a:cubicBezTo>
                  <a:cubicBezTo>
                    <a:pt x="3066" y="401"/>
                    <a:pt x="3066" y="0"/>
                    <a:pt x="28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959;p71">
              <a:extLst>
                <a:ext uri="{FF2B5EF4-FFF2-40B4-BE49-F238E27FC236}">
                  <a16:creationId xmlns:a16="http://schemas.microsoft.com/office/drawing/2014/main" id="{08797768-3452-BF4C-FC8B-744883E003C4}"/>
                </a:ext>
              </a:extLst>
            </p:cNvPr>
            <p:cNvSpPr/>
            <p:nvPr/>
          </p:nvSpPr>
          <p:spPr>
            <a:xfrm>
              <a:off x="3546313" y="3392547"/>
              <a:ext cx="16275" cy="178118"/>
            </a:xfrm>
            <a:custGeom>
              <a:avLst/>
              <a:gdLst/>
              <a:ahLst/>
              <a:cxnLst/>
              <a:rect l="l" t="t" r="r" b="b"/>
              <a:pathLst>
                <a:path w="468" h="5122" extrusionOk="0">
                  <a:moveTo>
                    <a:pt x="201" y="1"/>
                  </a:moveTo>
                  <a:cubicBezTo>
                    <a:pt x="101" y="1"/>
                    <a:pt x="1" y="59"/>
                    <a:pt x="1" y="176"/>
                  </a:cubicBezTo>
                  <a:lnTo>
                    <a:pt x="68" y="4946"/>
                  </a:lnTo>
                  <a:cubicBezTo>
                    <a:pt x="84" y="5063"/>
                    <a:pt x="184" y="5121"/>
                    <a:pt x="280" y="5121"/>
                  </a:cubicBezTo>
                  <a:cubicBezTo>
                    <a:pt x="376" y="5121"/>
                    <a:pt x="468" y="5063"/>
                    <a:pt x="468" y="4946"/>
                  </a:cubicBezTo>
                  <a:lnTo>
                    <a:pt x="401" y="176"/>
                  </a:lnTo>
                  <a:cubicBezTo>
                    <a:pt x="401" y="59"/>
                    <a:pt x="301" y="1"/>
                    <a:pt x="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960;p71">
              <a:extLst>
                <a:ext uri="{FF2B5EF4-FFF2-40B4-BE49-F238E27FC236}">
                  <a16:creationId xmlns:a16="http://schemas.microsoft.com/office/drawing/2014/main" id="{CFF2B207-2EDA-B387-2F6B-DA65BE44522C}"/>
                </a:ext>
              </a:extLst>
            </p:cNvPr>
            <p:cNvSpPr/>
            <p:nvPr/>
          </p:nvSpPr>
          <p:spPr>
            <a:xfrm>
              <a:off x="3731951" y="3462935"/>
              <a:ext cx="164729" cy="483268"/>
            </a:xfrm>
            <a:custGeom>
              <a:avLst/>
              <a:gdLst/>
              <a:ahLst/>
              <a:cxnLst/>
              <a:rect l="l" t="t" r="r" b="b"/>
              <a:pathLst>
                <a:path w="4737" h="13897" extrusionOk="0">
                  <a:moveTo>
                    <a:pt x="413" y="1"/>
                  </a:moveTo>
                  <a:cubicBezTo>
                    <a:pt x="270" y="1"/>
                    <a:pt x="137" y="191"/>
                    <a:pt x="267" y="320"/>
                  </a:cubicBezTo>
                  <a:cubicBezTo>
                    <a:pt x="667" y="720"/>
                    <a:pt x="1101" y="1154"/>
                    <a:pt x="1434" y="1621"/>
                  </a:cubicBezTo>
                  <a:cubicBezTo>
                    <a:pt x="1334" y="1621"/>
                    <a:pt x="1234" y="1654"/>
                    <a:pt x="1268" y="1788"/>
                  </a:cubicBezTo>
                  <a:cubicBezTo>
                    <a:pt x="1301" y="2488"/>
                    <a:pt x="1368" y="3189"/>
                    <a:pt x="1401" y="3856"/>
                  </a:cubicBezTo>
                  <a:cubicBezTo>
                    <a:pt x="1401" y="3989"/>
                    <a:pt x="1501" y="4056"/>
                    <a:pt x="1601" y="4056"/>
                  </a:cubicBezTo>
                  <a:cubicBezTo>
                    <a:pt x="1701" y="4056"/>
                    <a:pt x="1801" y="3989"/>
                    <a:pt x="1801" y="3856"/>
                  </a:cubicBezTo>
                  <a:cubicBezTo>
                    <a:pt x="1735" y="3222"/>
                    <a:pt x="1701" y="2555"/>
                    <a:pt x="1635" y="1888"/>
                  </a:cubicBezTo>
                  <a:lnTo>
                    <a:pt x="1635" y="1888"/>
                  </a:lnTo>
                  <a:cubicBezTo>
                    <a:pt x="2035" y="2488"/>
                    <a:pt x="2268" y="3122"/>
                    <a:pt x="2202" y="3856"/>
                  </a:cubicBezTo>
                  <a:cubicBezTo>
                    <a:pt x="2135" y="4657"/>
                    <a:pt x="1601" y="5124"/>
                    <a:pt x="1068" y="5624"/>
                  </a:cubicBezTo>
                  <a:cubicBezTo>
                    <a:pt x="1034" y="4657"/>
                    <a:pt x="967" y="3689"/>
                    <a:pt x="934" y="2755"/>
                  </a:cubicBezTo>
                  <a:cubicBezTo>
                    <a:pt x="934" y="2622"/>
                    <a:pt x="834" y="2555"/>
                    <a:pt x="734" y="2555"/>
                  </a:cubicBezTo>
                  <a:cubicBezTo>
                    <a:pt x="634" y="2555"/>
                    <a:pt x="534" y="2622"/>
                    <a:pt x="534" y="2755"/>
                  </a:cubicBezTo>
                  <a:lnTo>
                    <a:pt x="701" y="5991"/>
                  </a:lnTo>
                  <a:cubicBezTo>
                    <a:pt x="567" y="6124"/>
                    <a:pt x="434" y="6291"/>
                    <a:pt x="334" y="6458"/>
                  </a:cubicBezTo>
                  <a:cubicBezTo>
                    <a:pt x="67" y="6858"/>
                    <a:pt x="0" y="7359"/>
                    <a:pt x="167" y="7826"/>
                  </a:cubicBezTo>
                  <a:cubicBezTo>
                    <a:pt x="267" y="8026"/>
                    <a:pt x="400" y="8192"/>
                    <a:pt x="534" y="8326"/>
                  </a:cubicBezTo>
                  <a:cubicBezTo>
                    <a:pt x="767" y="9493"/>
                    <a:pt x="1001" y="10661"/>
                    <a:pt x="1234" y="11828"/>
                  </a:cubicBezTo>
                  <a:cubicBezTo>
                    <a:pt x="1262" y="11938"/>
                    <a:pt x="1339" y="11985"/>
                    <a:pt x="1419" y="11985"/>
                  </a:cubicBezTo>
                  <a:cubicBezTo>
                    <a:pt x="1534" y="11985"/>
                    <a:pt x="1654" y="11886"/>
                    <a:pt x="1635" y="11728"/>
                  </a:cubicBezTo>
                  <a:cubicBezTo>
                    <a:pt x="1401" y="10728"/>
                    <a:pt x="1201" y="9727"/>
                    <a:pt x="1001" y="8693"/>
                  </a:cubicBezTo>
                  <a:lnTo>
                    <a:pt x="1001" y="8693"/>
                  </a:lnTo>
                  <a:cubicBezTo>
                    <a:pt x="1134" y="8793"/>
                    <a:pt x="1301" y="8860"/>
                    <a:pt x="1434" y="8926"/>
                  </a:cubicBezTo>
                  <a:cubicBezTo>
                    <a:pt x="1535" y="8960"/>
                    <a:pt x="1668" y="8993"/>
                    <a:pt x="1768" y="9026"/>
                  </a:cubicBezTo>
                  <a:cubicBezTo>
                    <a:pt x="1701" y="9060"/>
                    <a:pt x="1668" y="9160"/>
                    <a:pt x="1701" y="9227"/>
                  </a:cubicBezTo>
                  <a:cubicBezTo>
                    <a:pt x="1835" y="10194"/>
                    <a:pt x="1968" y="11195"/>
                    <a:pt x="2102" y="12162"/>
                  </a:cubicBezTo>
                  <a:cubicBezTo>
                    <a:pt x="2102" y="12244"/>
                    <a:pt x="2192" y="12304"/>
                    <a:pt x="2280" y="12304"/>
                  </a:cubicBezTo>
                  <a:cubicBezTo>
                    <a:pt x="2299" y="12304"/>
                    <a:pt x="2317" y="12301"/>
                    <a:pt x="2335" y="12295"/>
                  </a:cubicBezTo>
                  <a:cubicBezTo>
                    <a:pt x="2435" y="12262"/>
                    <a:pt x="2469" y="12162"/>
                    <a:pt x="2469" y="12062"/>
                  </a:cubicBezTo>
                  <a:cubicBezTo>
                    <a:pt x="2335" y="11095"/>
                    <a:pt x="2202" y="10094"/>
                    <a:pt x="2068" y="9126"/>
                  </a:cubicBezTo>
                  <a:cubicBezTo>
                    <a:pt x="2068" y="9126"/>
                    <a:pt x="2068" y="9126"/>
                    <a:pt x="2068" y="9093"/>
                  </a:cubicBezTo>
                  <a:cubicBezTo>
                    <a:pt x="2535" y="9227"/>
                    <a:pt x="3069" y="9327"/>
                    <a:pt x="3503" y="9560"/>
                  </a:cubicBezTo>
                  <a:cubicBezTo>
                    <a:pt x="4003" y="9860"/>
                    <a:pt x="4470" y="10461"/>
                    <a:pt x="4203" y="11061"/>
                  </a:cubicBezTo>
                  <a:cubicBezTo>
                    <a:pt x="3936" y="11695"/>
                    <a:pt x="3236" y="12029"/>
                    <a:pt x="2735" y="12429"/>
                  </a:cubicBezTo>
                  <a:cubicBezTo>
                    <a:pt x="2268" y="12796"/>
                    <a:pt x="1835" y="13296"/>
                    <a:pt x="1835" y="13897"/>
                  </a:cubicBezTo>
                  <a:lnTo>
                    <a:pt x="2202" y="13897"/>
                  </a:lnTo>
                  <a:cubicBezTo>
                    <a:pt x="2235" y="13296"/>
                    <a:pt x="2769" y="12862"/>
                    <a:pt x="3236" y="12529"/>
                  </a:cubicBezTo>
                  <a:cubicBezTo>
                    <a:pt x="3703" y="12229"/>
                    <a:pt x="4236" y="11862"/>
                    <a:pt x="4503" y="11361"/>
                  </a:cubicBezTo>
                  <a:cubicBezTo>
                    <a:pt x="4737" y="10894"/>
                    <a:pt x="4703" y="10427"/>
                    <a:pt x="4470" y="9994"/>
                  </a:cubicBezTo>
                  <a:cubicBezTo>
                    <a:pt x="4537" y="9960"/>
                    <a:pt x="4603" y="9894"/>
                    <a:pt x="4570" y="9794"/>
                  </a:cubicBezTo>
                  <a:cubicBezTo>
                    <a:pt x="4470" y="9060"/>
                    <a:pt x="3803" y="8659"/>
                    <a:pt x="3136" y="8459"/>
                  </a:cubicBezTo>
                  <a:cubicBezTo>
                    <a:pt x="3169" y="8426"/>
                    <a:pt x="3169" y="8393"/>
                    <a:pt x="3169" y="8326"/>
                  </a:cubicBezTo>
                  <a:cubicBezTo>
                    <a:pt x="3002" y="7425"/>
                    <a:pt x="2835" y="6491"/>
                    <a:pt x="2702" y="5557"/>
                  </a:cubicBezTo>
                  <a:cubicBezTo>
                    <a:pt x="2689" y="5464"/>
                    <a:pt x="2618" y="5424"/>
                    <a:pt x="2541" y="5424"/>
                  </a:cubicBezTo>
                  <a:cubicBezTo>
                    <a:pt x="2424" y="5424"/>
                    <a:pt x="2295" y="5517"/>
                    <a:pt x="2335" y="5657"/>
                  </a:cubicBezTo>
                  <a:lnTo>
                    <a:pt x="2769" y="8359"/>
                  </a:lnTo>
                  <a:cubicBezTo>
                    <a:pt x="2402" y="8293"/>
                    <a:pt x="2002" y="8192"/>
                    <a:pt x="1668" y="8026"/>
                  </a:cubicBezTo>
                  <a:cubicBezTo>
                    <a:pt x="1334" y="7826"/>
                    <a:pt x="1034" y="7559"/>
                    <a:pt x="1001" y="7192"/>
                  </a:cubicBezTo>
                  <a:cubicBezTo>
                    <a:pt x="984" y="7071"/>
                    <a:pt x="868" y="7004"/>
                    <a:pt x="766" y="7004"/>
                  </a:cubicBezTo>
                  <a:cubicBezTo>
                    <a:pt x="670" y="7004"/>
                    <a:pt x="584" y="7063"/>
                    <a:pt x="601" y="7192"/>
                  </a:cubicBezTo>
                  <a:cubicBezTo>
                    <a:pt x="701" y="8026"/>
                    <a:pt x="1501" y="8459"/>
                    <a:pt x="2235" y="8626"/>
                  </a:cubicBezTo>
                  <a:cubicBezTo>
                    <a:pt x="2869" y="8793"/>
                    <a:pt x="3769" y="8926"/>
                    <a:pt x="4103" y="9560"/>
                  </a:cubicBezTo>
                  <a:cubicBezTo>
                    <a:pt x="3703" y="9193"/>
                    <a:pt x="3236" y="9026"/>
                    <a:pt x="2735" y="8893"/>
                  </a:cubicBezTo>
                  <a:cubicBezTo>
                    <a:pt x="2068" y="8693"/>
                    <a:pt x="1368" y="8593"/>
                    <a:pt x="867" y="8126"/>
                  </a:cubicBezTo>
                  <a:cubicBezTo>
                    <a:pt x="867" y="8092"/>
                    <a:pt x="834" y="8059"/>
                    <a:pt x="801" y="8059"/>
                  </a:cubicBezTo>
                  <a:cubicBezTo>
                    <a:pt x="400" y="7625"/>
                    <a:pt x="367" y="7092"/>
                    <a:pt x="701" y="6591"/>
                  </a:cubicBezTo>
                  <a:cubicBezTo>
                    <a:pt x="934" y="6258"/>
                    <a:pt x="1268" y="5991"/>
                    <a:pt x="1568" y="5691"/>
                  </a:cubicBezTo>
                  <a:lnTo>
                    <a:pt x="1701" y="7258"/>
                  </a:lnTo>
                  <a:cubicBezTo>
                    <a:pt x="1701" y="7392"/>
                    <a:pt x="1768" y="7459"/>
                    <a:pt x="1901" y="7459"/>
                  </a:cubicBezTo>
                  <a:cubicBezTo>
                    <a:pt x="2002" y="7459"/>
                    <a:pt x="2102" y="7392"/>
                    <a:pt x="2068" y="7258"/>
                  </a:cubicBezTo>
                  <a:cubicBezTo>
                    <a:pt x="2035" y="6658"/>
                    <a:pt x="1968" y="6058"/>
                    <a:pt x="1935" y="5457"/>
                  </a:cubicBezTo>
                  <a:cubicBezTo>
                    <a:pt x="1935" y="5424"/>
                    <a:pt x="1901" y="5390"/>
                    <a:pt x="1901" y="5357"/>
                  </a:cubicBezTo>
                  <a:cubicBezTo>
                    <a:pt x="2235" y="4957"/>
                    <a:pt x="2502" y="4523"/>
                    <a:pt x="2569" y="3956"/>
                  </a:cubicBezTo>
                  <a:cubicBezTo>
                    <a:pt x="2802" y="2355"/>
                    <a:pt x="1601" y="1087"/>
                    <a:pt x="534" y="53"/>
                  </a:cubicBezTo>
                  <a:cubicBezTo>
                    <a:pt x="497" y="16"/>
                    <a:pt x="455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961;p71">
              <a:extLst>
                <a:ext uri="{FF2B5EF4-FFF2-40B4-BE49-F238E27FC236}">
                  <a16:creationId xmlns:a16="http://schemas.microsoft.com/office/drawing/2014/main" id="{04B22EBC-CEA5-E25A-8990-C9477A662655}"/>
                </a:ext>
              </a:extLst>
            </p:cNvPr>
            <p:cNvSpPr/>
            <p:nvPr/>
          </p:nvSpPr>
          <p:spPr>
            <a:xfrm>
              <a:off x="3637984" y="3701121"/>
              <a:ext cx="135727" cy="245094"/>
            </a:xfrm>
            <a:custGeom>
              <a:avLst/>
              <a:gdLst/>
              <a:ahLst/>
              <a:cxnLst/>
              <a:rect l="l" t="t" r="r" b="b"/>
              <a:pathLst>
                <a:path w="3903" h="7048" extrusionOk="0">
                  <a:moveTo>
                    <a:pt x="2060" y="1"/>
                  </a:moveTo>
                  <a:cubicBezTo>
                    <a:pt x="1968" y="1"/>
                    <a:pt x="1885" y="59"/>
                    <a:pt x="1902" y="176"/>
                  </a:cubicBezTo>
                  <a:cubicBezTo>
                    <a:pt x="2035" y="1744"/>
                    <a:pt x="2402" y="3245"/>
                    <a:pt x="2902" y="4713"/>
                  </a:cubicBezTo>
                  <a:cubicBezTo>
                    <a:pt x="1968" y="3779"/>
                    <a:pt x="367" y="2945"/>
                    <a:pt x="634" y="1477"/>
                  </a:cubicBezTo>
                  <a:cubicBezTo>
                    <a:pt x="654" y="1336"/>
                    <a:pt x="529" y="1244"/>
                    <a:pt x="419" y="1244"/>
                  </a:cubicBezTo>
                  <a:cubicBezTo>
                    <a:pt x="346" y="1244"/>
                    <a:pt x="280" y="1284"/>
                    <a:pt x="267" y="1377"/>
                  </a:cubicBezTo>
                  <a:cubicBezTo>
                    <a:pt x="0" y="2845"/>
                    <a:pt x="1301" y="3779"/>
                    <a:pt x="2268" y="4612"/>
                  </a:cubicBezTo>
                  <a:cubicBezTo>
                    <a:pt x="2769" y="5046"/>
                    <a:pt x="3269" y="5546"/>
                    <a:pt x="3469" y="6214"/>
                  </a:cubicBezTo>
                  <a:cubicBezTo>
                    <a:pt x="3536" y="6480"/>
                    <a:pt x="3536" y="6781"/>
                    <a:pt x="3436" y="7048"/>
                  </a:cubicBezTo>
                  <a:lnTo>
                    <a:pt x="3836" y="7048"/>
                  </a:lnTo>
                  <a:cubicBezTo>
                    <a:pt x="3870" y="6914"/>
                    <a:pt x="3870" y="6814"/>
                    <a:pt x="3903" y="6681"/>
                  </a:cubicBezTo>
                  <a:cubicBezTo>
                    <a:pt x="3903" y="6380"/>
                    <a:pt x="3836" y="6114"/>
                    <a:pt x="3736" y="5880"/>
                  </a:cubicBezTo>
                  <a:cubicBezTo>
                    <a:pt x="3770" y="5813"/>
                    <a:pt x="3770" y="5780"/>
                    <a:pt x="3736" y="5713"/>
                  </a:cubicBezTo>
                  <a:cubicBezTo>
                    <a:pt x="2969" y="3979"/>
                    <a:pt x="2469" y="2077"/>
                    <a:pt x="2268" y="176"/>
                  </a:cubicBezTo>
                  <a:cubicBezTo>
                    <a:pt x="2252" y="59"/>
                    <a:pt x="2152" y="1"/>
                    <a:pt x="20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962;p71">
              <a:extLst>
                <a:ext uri="{FF2B5EF4-FFF2-40B4-BE49-F238E27FC236}">
                  <a16:creationId xmlns:a16="http://schemas.microsoft.com/office/drawing/2014/main" id="{FBB95A49-071F-533C-1279-BC237E796CDE}"/>
                </a:ext>
              </a:extLst>
            </p:cNvPr>
            <p:cNvSpPr/>
            <p:nvPr/>
          </p:nvSpPr>
          <p:spPr>
            <a:xfrm>
              <a:off x="3818927" y="3787263"/>
              <a:ext cx="56892" cy="67290"/>
            </a:xfrm>
            <a:custGeom>
              <a:avLst/>
              <a:gdLst/>
              <a:ahLst/>
              <a:cxnLst/>
              <a:rect l="l" t="t" r="r" b="b"/>
              <a:pathLst>
                <a:path w="1636" h="1935" extrusionOk="0">
                  <a:moveTo>
                    <a:pt x="234" y="1"/>
                  </a:moveTo>
                  <a:cubicBezTo>
                    <a:pt x="134" y="1"/>
                    <a:pt x="34" y="34"/>
                    <a:pt x="1" y="134"/>
                  </a:cubicBezTo>
                  <a:cubicBezTo>
                    <a:pt x="1" y="234"/>
                    <a:pt x="34" y="368"/>
                    <a:pt x="168" y="368"/>
                  </a:cubicBezTo>
                  <a:cubicBezTo>
                    <a:pt x="334" y="401"/>
                    <a:pt x="435" y="434"/>
                    <a:pt x="601" y="534"/>
                  </a:cubicBezTo>
                  <a:cubicBezTo>
                    <a:pt x="668" y="568"/>
                    <a:pt x="701" y="601"/>
                    <a:pt x="768" y="668"/>
                  </a:cubicBezTo>
                  <a:cubicBezTo>
                    <a:pt x="768" y="701"/>
                    <a:pt x="801" y="734"/>
                    <a:pt x="835" y="768"/>
                  </a:cubicBezTo>
                  <a:cubicBezTo>
                    <a:pt x="868" y="801"/>
                    <a:pt x="868" y="801"/>
                    <a:pt x="902" y="835"/>
                  </a:cubicBezTo>
                  <a:cubicBezTo>
                    <a:pt x="1068" y="1101"/>
                    <a:pt x="1168" y="1402"/>
                    <a:pt x="1102" y="1702"/>
                  </a:cubicBezTo>
                  <a:cubicBezTo>
                    <a:pt x="1061" y="1843"/>
                    <a:pt x="1179" y="1935"/>
                    <a:pt x="1293" y="1935"/>
                  </a:cubicBezTo>
                  <a:cubicBezTo>
                    <a:pt x="1368" y="1935"/>
                    <a:pt x="1442" y="1895"/>
                    <a:pt x="1469" y="1802"/>
                  </a:cubicBezTo>
                  <a:cubicBezTo>
                    <a:pt x="1635" y="1001"/>
                    <a:pt x="1068" y="134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963;p71">
              <a:extLst>
                <a:ext uri="{FF2B5EF4-FFF2-40B4-BE49-F238E27FC236}">
                  <a16:creationId xmlns:a16="http://schemas.microsoft.com/office/drawing/2014/main" id="{B2DDFBE8-F13F-335F-6A94-016712C6D13A}"/>
                </a:ext>
              </a:extLst>
            </p:cNvPr>
            <p:cNvSpPr/>
            <p:nvPr/>
          </p:nvSpPr>
          <p:spPr>
            <a:xfrm>
              <a:off x="3633324" y="3380931"/>
              <a:ext cx="20935" cy="33071"/>
            </a:xfrm>
            <a:custGeom>
              <a:avLst/>
              <a:gdLst/>
              <a:ahLst/>
              <a:cxnLst/>
              <a:rect l="l" t="t" r="r" b="b"/>
              <a:pathLst>
                <a:path w="602" h="951" extrusionOk="0">
                  <a:moveTo>
                    <a:pt x="220" y="1"/>
                  </a:moveTo>
                  <a:cubicBezTo>
                    <a:pt x="203" y="1"/>
                    <a:pt x="185" y="4"/>
                    <a:pt x="168" y="10"/>
                  </a:cubicBezTo>
                  <a:cubicBezTo>
                    <a:pt x="67" y="43"/>
                    <a:pt x="1" y="143"/>
                    <a:pt x="34" y="243"/>
                  </a:cubicBezTo>
                  <a:cubicBezTo>
                    <a:pt x="101" y="410"/>
                    <a:pt x="134" y="610"/>
                    <a:pt x="201" y="810"/>
                  </a:cubicBezTo>
                  <a:cubicBezTo>
                    <a:pt x="230" y="868"/>
                    <a:pt x="308" y="950"/>
                    <a:pt x="394" y="950"/>
                  </a:cubicBezTo>
                  <a:cubicBezTo>
                    <a:pt x="407" y="950"/>
                    <a:pt x="421" y="948"/>
                    <a:pt x="434" y="944"/>
                  </a:cubicBezTo>
                  <a:cubicBezTo>
                    <a:pt x="534" y="910"/>
                    <a:pt x="601" y="810"/>
                    <a:pt x="568" y="710"/>
                  </a:cubicBezTo>
                  <a:cubicBezTo>
                    <a:pt x="501" y="510"/>
                    <a:pt x="468" y="343"/>
                    <a:pt x="401" y="143"/>
                  </a:cubicBezTo>
                  <a:cubicBezTo>
                    <a:pt x="374" y="61"/>
                    <a:pt x="301" y="1"/>
                    <a:pt x="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964;p71">
              <a:extLst>
                <a:ext uri="{FF2B5EF4-FFF2-40B4-BE49-F238E27FC236}">
                  <a16:creationId xmlns:a16="http://schemas.microsoft.com/office/drawing/2014/main" id="{6B857A25-7149-6BE7-7FEE-32D6650BF43C}"/>
                </a:ext>
              </a:extLst>
            </p:cNvPr>
            <p:cNvSpPr/>
            <p:nvPr/>
          </p:nvSpPr>
          <p:spPr>
            <a:xfrm>
              <a:off x="3632768" y="3538714"/>
              <a:ext cx="29037" cy="136353"/>
            </a:xfrm>
            <a:custGeom>
              <a:avLst/>
              <a:gdLst/>
              <a:ahLst/>
              <a:cxnLst/>
              <a:rect l="l" t="t" r="r" b="b"/>
              <a:pathLst>
                <a:path w="835" h="3921" extrusionOk="0">
                  <a:moveTo>
                    <a:pt x="192" y="1"/>
                  </a:moveTo>
                  <a:cubicBezTo>
                    <a:pt x="92" y="1"/>
                    <a:pt x="0" y="59"/>
                    <a:pt x="17" y="176"/>
                  </a:cubicBezTo>
                  <a:cubicBezTo>
                    <a:pt x="150" y="1377"/>
                    <a:pt x="317" y="2544"/>
                    <a:pt x="450" y="3745"/>
                  </a:cubicBezTo>
                  <a:cubicBezTo>
                    <a:pt x="450" y="3862"/>
                    <a:pt x="550" y="3920"/>
                    <a:pt x="646" y="3920"/>
                  </a:cubicBezTo>
                  <a:cubicBezTo>
                    <a:pt x="742" y="3920"/>
                    <a:pt x="834" y="3862"/>
                    <a:pt x="817" y="3745"/>
                  </a:cubicBezTo>
                  <a:cubicBezTo>
                    <a:pt x="684" y="2544"/>
                    <a:pt x="550" y="1377"/>
                    <a:pt x="417" y="176"/>
                  </a:cubicBezTo>
                  <a:cubicBezTo>
                    <a:pt x="400" y="59"/>
                    <a:pt x="29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965;p71">
              <a:extLst>
                <a:ext uri="{FF2B5EF4-FFF2-40B4-BE49-F238E27FC236}">
                  <a16:creationId xmlns:a16="http://schemas.microsoft.com/office/drawing/2014/main" id="{B285C9FB-7792-71A8-DD1C-D2267D0E715E}"/>
                </a:ext>
              </a:extLst>
            </p:cNvPr>
            <p:cNvSpPr/>
            <p:nvPr/>
          </p:nvSpPr>
          <p:spPr>
            <a:xfrm>
              <a:off x="3672761" y="3849618"/>
              <a:ext cx="24412" cy="87633"/>
            </a:xfrm>
            <a:custGeom>
              <a:avLst/>
              <a:gdLst/>
              <a:ahLst/>
              <a:cxnLst/>
              <a:rect l="l" t="t" r="r" b="b"/>
              <a:pathLst>
                <a:path w="702" h="2520" extrusionOk="0">
                  <a:moveTo>
                    <a:pt x="190" y="0"/>
                  </a:moveTo>
                  <a:cubicBezTo>
                    <a:pt x="171" y="0"/>
                    <a:pt x="152" y="3"/>
                    <a:pt x="134" y="9"/>
                  </a:cubicBezTo>
                  <a:cubicBezTo>
                    <a:pt x="34" y="42"/>
                    <a:pt x="1" y="142"/>
                    <a:pt x="1" y="242"/>
                  </a:cubicBezTo>
                  <a:lnTo>
                    <a:pt x="334" y="2377"/>
                  </a:lnTo>
                  <a:cubicBezTo>
                    <a:pt x="334" y="2460"/>
                    <a:pt x="425" y="2519"/>
                    <a:pt x="513" y="2519"/>
                  </a:cubicBezTo>
                  <a:cubicBezTo>
                    <a:pt x="531" y="2519"/>
                    <a:pt x="550" y="2517"/>
                    <a:pt x="568" y="2511"/>
                  </a:cubicBezTo>
                  <a:cubicBezTo>
                    <a:pt x="668" y="2511"/>
                    <a:pt x="701" y="2377"/>
                    <a:pt x="701" y="2277"/>
                  </a:cubicBezTo>
                  <a:lnTo>
                    <a:pt x="368" y="142"/>
                  </a:lnTo>
                  <a:cubicBezTo>
                    <a:pt x="368" y="60"/>
                    <a:pt x="277" y="0"/>
                    <a:pt x="1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966;p71">
              <a:extLst>
                <a:ext uri="{FF2B5EF4-FFF2-40B4-BE49-F238E27FC236}">
                  <a16:creationId xmlns:a16="http://schemas.microsoft.com/office/drawing/2014/main" id="{D8C871D5-BD90-6A02-CA1A-6C9DCEC19B14}"/>
                </a:ext>
              </a:extLst>
            </p:cNvPr>
            <p:cNvSpPr/>
            <p:nvPr/>
          </p:nvSpPr>
          <p:spPr>
            <a:xfrm>
              <a:off x="3700617" y="3874275"/>
              <a:ext cx="24377" cy="71949"/>
            </a:xfrm>
            <a:custGeom>
              <a:avLst/>
              <a:gdLst/>
              <a:ahLst/>
              <a:cxnLst/>
              <a:rect l="l" t="t" r="r" b="b"/>
              <a:pathLst>
                <a:path w="701" h="2069" extrusionOk="0">
                  <a:moveTo>
                    <a:pt x="134" y="0"/>
                  </a:moveTo>
                  <a:cubicBezTo>
                    <a:pt x="34" y="34"/>
                    <a:pt x="0" y="134"/>
                    <a:pt x="0" y="234"/>
                  </a:cubicBezTo>
                  <a:cubicBezTo>
                    <a:pt x="101" y="868"/>
                    <a:pt x="201" y="1468"/>
                    <a:pt x="301" y="2069"/>
                  </a:cubicBezTo>
                  <a:lnTo>
                    <a:pt x="701" y="2069"/>
                  </a:lnTo>
                  <a:cubicBezTo>
                    <a:pt x="601" y="1435"/>
                    <a:pt x="467" y="801"/>
                    <a:pt x="367" y="167"/>
                  </a:cubicBezTo>
                  <a:cubicBezTo>
                    <a:pt x="367" y="67"/>
                    <a:pt x="234" y="0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967;p71">
              <a:extLst>
                <a:ext uri="{FF2B5EF4-FFF2-40B4-BE49-F238E27FC236}">
                  <a16:creationId xmlns:a16="http://schemas.microsoft.com/office/drawing/2014/main" id="{FA2B5E16-0491-7A61-56D1-D6DD821262F7}"/>
                </a:ext>
              </a:extLst>
            </p:cNvPr>
            <p:cNvSpPr/>
            <p:nvPr/>
          </p:nvSpPr>
          <p:spPr>
            <a:xfrm>
              <a:off x="3814754" y="3439252"/>
              <a:ext cx="105125" cy="321356"/>
            </a:xfrm>
            <a:custGeom>
              <a:avLst/>
              <a:gdLst/>
              <a:ahLst/>
              <a:cxnLst/>
              <a:rect l="l" t="t" r="r" b="b"/>
              <a:pathLst>
                <a:path w="3023" h="9241" extrusionOk="0">
                  <a:moveTo>
                    <a:pt x="236" y="1"/>
                  </a:moveTo>
                  <a:cubicBezTo>
                    <a:pt x="126" y="1"/>
                    <a:pt x="1" y="93"/>
                    <a:pt x="21" y="234"/>
                  </a:cubicBezTo>
                  <a:cubicBezTo>
                    <a:pt x="454" y="2969"/>
                    <a:pt x="888" y="5738"/>
                    <a:pt x="1288" y="8473"/>
                  </a:cubicBezTo>
                  <a:cubicBezTo>
                    <a:pt x="1288" y="8540"/>
                    <a:pt x="1322" y="8573"/>
                    <a:pt x="1355" y="8573"/>
                  </a:cubicBezTo>
                  <a:cubicBezTo>
                    <a:pt x="1322" y="8740"/>
                    <a:pt x="1288" y="8907"/>
                    <a:pt x="1322" y="9074"/>
                  </a:cubicBezTo>
                  <a:cubicBezTo>
                    <a:pt x="1322" y="9174"/>
                    <a:pt x="1388" y="9240"/>
                    <a:pt x="1489" y="9240"/>
                  </a:cubicBezTo>
                  <a:cubicBezTo>
                    <a:pt x="1589" y="9240"/>
                    <a:pt x="1689" y="9174"/>
                    <a:pt x="1689" y="9074"/>
                  </a:cubicBezTo>
                  <a:cubicBezTo>
                    <a:pt x="1655" y="8873"/>
                    <a:pt x="1689" y="8773"/>
                    <a:pt x="1755" y="8607"/>
                  </a:cubicBezTo>
                  <a:cubicBezTo>
                    <a:pt x="1755" y="8540"/>
                    <a:pt x="1755" y="8573"/>
                    <a:pt x="1789" y="8507"/>
                  </a:cubicBezTo>
                  <a:cubicBezTo>
                    <a:pt x="1789" y="8473"/>
                    <a:pt x="1822" y="8440"/>
                    <a:pt x="1822" y="8406"/>
                  </a:cubicBezTo>
                  <a:cubicBezTo>
                    <a:pt x="1855" y="8373"/>
                    <a:pt x="1889" y="8340"/>
                    <a:pt x="1922" y="8306"/>
                  </a:cubicBezTo>
                  <a:cubicBezTo>
                    <a:pt x="1922" y="8273"/>
                    <a:pt x="1922" y="8273"/>
                    <a:pt x="1922" y="8273"/>
                  </a:cubicBezTo>
                  <a:cubicBezTo>
                    <a:pt x="1956" y="8240"/>
                    <a:pt x="1956" y="8240"/>
                    <a:pt x="1956" y="8206"/>
                  </a:cubicBezTo>
                  <a:cubicBezTo>
                    <a:pt x="2189" y="7973"/>
                    <a:pt x="2456" y="7839"/>
                    <a:pt x="2789" y="7839"/>
                  </a:cubicBezTo>
                  <a:cubicBezTo>
                    <a:pt x="3023" y="7839"/>
                    <a:pt x="3023" y="7439"/>
                    <a:pt x="2789" y="7439"/>
                  </a:cubicBezTo>
                  <a:cubicBezTo>
                    <a:pt x="2322" y="7439"/>
                    <a:pt x="1889" y="7706"/>
                    <a:pt x="1622" y="8040"/>
                  </a:cubicBezTo>
                  <a:cubicBezTo>
                    <a:pt x="1222" y="5404"/>
                    <a:pt x="821" y="2769"/>
                    <a:pt x="388" y="134"/>
                  </a:cubicBezTo>
                  <a:cubicBezTo>
                    <a:pt x="375" y="41"/>
                    <a:pt x="309" y="1"/>
                    <a:pt x="2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968;p71">
              <a:extLst>
                <a:ext uri="{FF2B5EF4-FFF2-40B4-BE49-F238E27FC236}">
                  <a16:creationId xmlns:a16="http://schemas.microsoft.com/office/drawing/2014/main" id="{55BE7523-5CE5-CDD4-D2CC-9809D25ADFA8}"/>
                </a:ext>
              </a:extLst>
            </p:cNvPr>
            <p:cNvSpPr/>
            <p:nvPr/>
          </p:nvSpPr>
          <p:spPr>
            <a:xfrm>
              <a:off x="3860138" y="3458692"/>
              <a:ext cx="77166" cy="308002"/>
            </a:xfrm>
            <a:custGeom>
              <a:avLst/>
              <a:gdLst/>
              <a:ahLst/>
              <a:cxnLst/>
              <a:rect l="l" t="t" r="r" b="b"/>
              <a:pathLst>
                <a:path w="2219" h="8857" extrusionOk="0">
                  <a:moveTo>
                    <a:pt x="188" y="0"/>
                  </a:moveTo>
                  <a:cubicBezTo>
                    <a:pt x="92" y="0"/>
                    <a:pt x="0" y="59"/>
                    <a:pt x="17" y="175"/>
                  </a:cubicBezTo>
                  <a:cubicBezTo>
                    <a:pt x="150" y="1743"/>
                    <a:pt x="450" y="3278"/>
                    <a:pt x="951" y="4745"/>
                  </a:cubicBezTo>
                  <a:cubicBezTo>
                    <a:pt x="1184" y="5446"/>
                    <a:pt x="1551" y="6180"/>
                    <a:pt x="1685" y="6913"/>
                  </a:cubicBezTo>
                  <a:cubicBezTo>
                    <a:pt x="1818" y="7514"/>
                    <a:pt x="1618" y="8314"/>
                    <a:pt x="917" y="8481"/>
                  </a:cubicBezTo>
                  <a:cubicBezTo>
                    <a:pt x="703" y="8542"/>
                    <a:pt x="770" y="8856"/>
                    <a:pt x="962" y="8856"/>
                  </a:cubicBezTo>
                  <a:cubicBezTo>
                    <a:pt x="980" y="8856"/>
                    <a:pt x="998" y="8854"/>
                    <a:pt x="1017" y="8848"/>
                  </a:cubicBezTo>
                  <a:cubicBezTo>
                    <a:pt x="1651" y="8715"/>
                    <a:pt x="2018" y="8148"/>
                    <a:pt x="2085" y="7547"/>
                  </a:cubicBezTo>
                  <a:cubicBezTo>
                    <a:pt x="2218" y="6747"/>
                    <a:pt x="1785" y="5979"/>
                    <a:pt x="1518" y="5246"/>
                  </a:cubicBezTo>
                  <a:cubicBezTo>
                    <a:pt x="917" y="3611"/>
                    <a:pt x="550" y="1910"/>
                    <a:pt x="384" y="175"/>
                  </a:cubicBezTo>
                  <a:cubicBezTo>
                    <a:pt x="384" y="59"/>
                    <a:pt x="284" y="0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969;p71">
              <a:extLst>
                <a:ext uri="{FF2B5EF4-FFF2-40B4-BE49-F238E27FC236}">
                  <a16:creationId xmlns:a16="http://schemas.microsoft.com/office/drawing/2014/main" id="{3CA3A882-76CB-9397-F854-6A241A8020FE}"/>
                </a:ext>
              </a:extLst>
            </p:cNvPr>
            <p:cNvSpPr/>
            <p:nvPr/>
          </p:nvSpPr>
          <p:spPr>
            <a:xfrm>
              <a:off x="3887855" y="3485679"/>
              <a:ext cx="31576" cy="112497"/>
            </a:xfrm>
            <a:custGeom>
              <a:avLst/>
              <a:gdLst/>
              <a:ahLst/>
              <a:cxnLst/>
              <a:rect l="l" t="t" r="r" b="b"/>
              <a:pathLst>
                <a:path w="908" h="3235" extrusionOk="0">
                  <a:moveTo>
                    <a:pt x="236" y="0"/>
                  </a:moveTo>
                  <a:cubicBezTo>
                    <a:pt x="126" y="0"/>
                    <a:pt x="0" y="93"/>
                    <a:pt x="20" y="233"/>
                  </a:cubicBezTo>
                  <a:cubicBezTo>
                    <a:pt x="187" y="1201"/>
                    <a:pt x="354" y="2135"/>
                    <a:pt x="487" y="3102"/>
                  </a:cubicBezTo>
                  <a:cubicBezTo>
                    <a:pt x="514" y="3195"/>
                    <a:pt x="588" y="3235"/>
                    <a:pt x="665" y="3235"/>
                  </a:cubicBezTo>
                  <a:cubicBezTo>
                    <a:pt x="782" y="3235"/>
                    <a:pt x="908" y="3143"/>
                    <a:pt x="888" y="3002"/>
                  </a:cubicBezTo>
                  <a:cubicBezTo>
                    <a:pt x="721" y="2035"/>
                    <a:pt x="554" y="1101"/>
                    <a:pt x="387" y="133"/>
                  </a:cubicBezTo>
                  <a:cubicBezTo>
                    <a:pt x="374" y="40"/>
                    <a:pt x="308" y="0"/>
                    <a:pt x="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970;p71">
              <a:extLst>
                <a:ext uri="{FF2B5EF4-FFF2-40B4-BE49-F238E27FC236}">
                  <a16:creationId xmlns:a16="http://schemas.microsoft.com/office/drawing/2014/main" id="{AA6AB4EA-8A99-4F82-3CA0-C677C1A337E2}"/>
                </a:ext>
              </a:extLst>
            </p:cNvPr>
            <p:cNvSpPr/>
            <p:nvPr/>
          </p:nvSpPr>
          <p:spPr>
            <a:xfrm>
              <a:off x="3902705" y="3486827"/>
              <a:ext cx="91423" cy="428219"/>
            </a:xfrm>
            <a:custGeom>
              <a:avLst/>
              <a:gdLst/>
              <a:ahLst/>
              <a:cxnLst/>
              <a:rect l="l" t="t" r="r" b="b"/>
              <a:pathLst>
                <a:path w="2629" h="12314" extrusionOk="0">
                  <a:moveTo>
                    <a:pt x="228" y="1"/>
                  </a:moveTo>
                  <a:cubicBezTo>
                    <a:pt x="109" y="1"/>
                    <a:pt x="0" y="93"/>
                    <a:pt x="60" y="234"/>
                  </a:cubicBezTo>
                  <a:cubicBezTo>
                    <a:pt x="627" y="1901"/>
                    <a:pt x="1194" y="3569"/>
                    <a:pt x="1795" y="5237"/>
                  </a:cubicBezTo>
                  <a:cubicBezTo>
                    <a:pt x="1928" y="5671"/>
                    <a:pt x="2095" y="6104"/>
                    <a:pt x="2128" y="6538"/>
                  </a:cubicBezTo>
                  <a:cubicBezTo>
                    <a:pt x="1728" y="6538"/>
                    <a:pt x="1361" y="6672"/>
                    <a:pt x="1061" y="6938"/>
                  </a:cubicBezTo>
                  <a:cubicBezTo>
                    <a:pt x="994" y="7005"/>
                    <a:pt x="994" y="7139"/>
                    <a:pt x="1061" y="7205"/>
                  </a:cubicBezTo>
                  <a:cubicBezTo>
                    <a:pt x="1111" y="7239"/>
                    <a:pt x="1161" y="7255"/>
                    <a:pt x="1207" y="7255"/>
                  </a:cubicBezTo>
                  <a:cubicBezTo>
                    <a:pt x="1253" y="7255"/>
                    <a:pt x="1295" y="7239"/>
                    <a:pt x="1328" y="7205"/>
                  </a:cubicBezTo>
                  <a:cubicBezTo>
                    <a:pt x="1361" y="7205"/>
                    <a:pt x="1361" y="7172"/>
                    <a:pt x="1395" y="7172"/>
                  </a:cubicBezTo>
                  <a:cubicBezTo>
                    <a:pt x="1395" y="7172"/>
                    <a:pt x="1395" y="7139"/>
                    <a:pt x="1395" y="7139"/>
                  </a:cubicBezTo>
                  <a:cubicBezTo>
                    <a:pt x="1428" y="7139"/>
                    <a:pt x="1461" y="7105"/>
                    <a:pt x="1495" y="7072"/>
                  </a:cubicBezTo>
                  <a:cubicBezTo>
                    <a:pt x="1561" y="7072"/>
                    <a:pt x="1595" y="7038"/>
                    <a:pt x="1628" y="7038"/>
                  </a:cubicBezTo>
                  <a:cubicBezTo>
                    <a:pt x="1628" y="7005"/>
                    <a:pt x="1695" y="7005"/>
                    <a:pt x="1661" y="7005"/>
                  </a:cubicBezTo>
                  <a:lnTo>
                    <a:pt x="1695" y="7005"/>
                  </a:lnTo>
                  <a:cubicBezTo>
                    <a:pt x="1762" y="6972"/>
                    <a:pt x="1862" y="6938"/>
                    <a:pt x="1928" y="6938"/>
                  </a:cubicBezTo>
                  <a:lnTo>
                    <a:pt x="2095" y="6938"/>
                  </a:lnTo>
                  <a:cubicBezTo>
                    <a:pt x="2062" y="7105"/>
                    <a:pt x="1995" y="7272"/>
                    <a:pt x="1862" y="7439"/>
                  </a:cubicBezTo>
                  <a:cubicBezTo>
                    <a:pt x="1528" y="7939"/>
                    <a:pt x="961" y="8239"/>
                    <a:pt x="427" y="8540"/>
                  </a:cubicBezTo>
                  <a:cubicBezTo>
                    <a:pt x="427" y="8473"/>
                    <a:pt x="394" y="8439"/>
                    <a:pt x="394" y="8373"/>
                  </a:cubicBezTo>
                  <a:cubicBezTo>
                    <a:pt x="380" y="8264"/>
                    <a:pt x="311" y="8216"/>
                    <a:pt x="236" y="8216"/>
                  </a:cubicBezTo>
                  <a:cubicBezTo>
                    <a:pt x="127" y="8216"/>
                    <a:pt x="7" y="8315"/>
                    <a:pt x="27" y="8473"/>
                  </a:cubicBezTo>
                  <a:cubicBezTo>
                    <a:pt x="260" y="9774"/>
                    <a:pt x="694" y="11041"/>
                    <a:pt x="1295" y="12209"/>
                  </a:cubicBezTo>
                  <a:cubicBezTo>
                    <a:pt x="1327" y="12284"/>
                    <a:pt x="1383" y="12314"/>
                    <a:pt x="1441" y="12314"/>
                  </a:cubicBezTo>
                  <a:cubicBezTo>
                    <a:pt x="1564" y="12314"/>
                    <a:pt x="1696" y="12178"/>
                    <a:pt x="1628" y="12042"/>
                  </a:cubicBezTo>
                  <a:cubicBezTo>
                    <a:pt x="1128" y="11041"/>
                    <a:pt x="761" y="10007"/>
                    <a:pt x="527" y="8940"/>
                  </a:cubicBezTo>
                  <a:cubicBezTo>
                    <a:pt x="527" y="8940"/>
                    <a:pt x="527" y="8940"/>
                    <a:pt x="527" y="8906"/>
                  </a:cubicBezTo>
                  <a:cubicBezTo>
                    <a:pt x="1128" y="8606"/>
                    <a:pt x="1728" y="8273"/>
                    <a:pt x="2128" y="7706"/>
                  </a:cubicBezTo>
                  <a:cubicBezTo>
                    <a:pt x="2629" y="7072"/>
                    <a:pt x="2562" y="6338"/>
                    <a:pt x="2295" y="5571"/>
                  </a:cubicBezTo>
                  <a:cubicBezTo>
                    <a:pt x="1695" y="3769"/>
                    <a:pt x="1061" y="1968"/>
                    <a:pt x="427" y="134"/>
                  </a:cubicBezTo>
                  <a:cubicBezTo>
                    <a:pt x="388" y="41"/>
                    <a:pt x="306" y="1"/>
                    <a:pt x="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971;p71">
              <a:extLst>
                <a:ext uri="{FF2B5EF4-FFF2-40B4-BE49-F238E27FC236}">
                  <a16:creationId xmlns:a16="http://schemas.microsoft.com/office/drawing/2014/main" id="{19D85B09-CF73-12AD-85A5-CDC0FC79F4EE}"/>
                </a:ext>
              </a:extLst>
            </p:cNvPr>
            <p:cNvSpPr/>
            <p:nvPr/>
          </p:nvSpPr>
          <p:spPr>
            <a:xfrm>
              <a:off x="3785298" y="3425028"/>
              <a:ext cx="25560" cy="85303"/>
            </a:xfrm>
            <a:custGeom>
              <a:avLst/>
              <a:gdLst/>
              <a:ahLst/>
              <a:cxnLst/>
              <a:rect l="l" t="t" r="r" b="b"/>
              <a:pathLst>
                <a:path w="735" h="2453" extrusionOk="0">
                  <a:moveTo>
                    <a:pt x="223" y="1"/>
                  </a:moveTo>
                  <a:cubicBezTo>
                    <a:pt x="204" y="1"/>
                    <a:pt x="185" y="3"/>
                    <a:pt x="167" y="9"/>
                  </a:cubicBezTo>
                  <a:cubicBezTo>
                    <a:pt x="67" y="43"/>
                    <a:pt x="1" y="143"/>
                    <a:pt x="34" y="243"/>
                  </a:cubicBezTo>
                  <a:cubicBezTo>
                    <a:pt x="134" y="943"/>
                    <a:pt x="234" y="1610"/>
                    <a:pt x="334" y="2311"/>
                  </a:cubicBezTo>
                  <a:cubicBezTo>
                    <a:pt x="362" y="2393"/>
                    <a:pt x="457" y="2453"/>
                    <a:pt x="527" y="2453"/>
                  </a:cubicBezTo>
                  <a:cubicBezTo>
                    <a:pt x="542" y="2453"/>
                    <a:pt x="556" y="2450"/>
                    <a:pt x="568" y="2444"/>
                  </a:cubicBezTo>
                  <a:cubicBezTo>
                    <a:pt x="701" y="2411"/>
                    <a:pt x="734" y="2311"/>
                    <a:pt x="734" y="2211"/>
                  </a:cubicBezTo>
                  <a:cubicBezTo>
                    <a:pt x="601" y="1510"/>
                    <a:pt x="501" y="843"/>
                    <a:pt x="401" y="143"/>
                  </a:cubicBezTo>
                  <a:cubicBezTo>
                    <a:pt x="401" y="60"/>
                    <a:pt x="310" y="1"/>
                    <a:pt x="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972;p71">
              <a:extLst>
                <a:ext uri="{FF2B5EF4-FFF2-40B4-BE49-F238E27FC236}">
                  <a16:creationId xmlns:a16="http://schemas.microsoft.com/office/drawing/2014/main" id="{72ED0E23-F186-9745-6458-91A638B6F8D1}"/>
                </a:ext>
              </a:extLst>
            </p:cNvPr>
            <p:cNvSpPr/>
            <p:nvPr/>
          </p:nvSpPr>
          <p:spPr>
            <a:xfrm>
              <a:off x="3760955" y="3416995"/>
              <a:ext cx="13945" cy="43156"/>
            </a:xfrm>
            <a:custGeom>
              <a:avLst/>
              <a:gdLst/>
              <a:ahLst/>
              <a:cxnLst/>
              <a:rect l="l" t="t" r="r" b="b"/>
              <a:pathLst>
                <a:path w="401" h="1241" extrusionOk="0">
                  <a:moveTo>
                    <a:pt x="240" y="0"/>
                  </a:moveTo>
                  <a:cubicBezTo>
                    <a:pt x="227" y="0"/>
                    <a:pt x="214" y="2"/>
                    <a:pt x="200" y="7"/>
                  </a:cubicBezTo>
                  <a:cubicBezTo>
                    <a:pt x="100" y="7"/>
                    <a:pt x="0" y="73"/>
                    <a:pt x="0" y="173"/>
                  </a:cubicBezTo>
                  <a:lnTo>
                    <a:pt x="0" y="1074"/>
                  </a:lnTo>
                  <a:cubicBezTo>
                    <a:pt x="0" y="1174"/>
                    <a:pt x="100" y="1241"/>
                    <a:pt x="200" y="1241"/>
                  </a:cubicBezTo>
                  <a:cubicBezTo>
                    <a:pt x="300" y="1241"/>
                    <a:pt x="400" y="1174"/>
                    <a:pt x="400" y="1074"/>
                  </a:cubicBezTo>
                  <a:lnTo>
                    <a:pt x="400" y="173"/>
                  </a:lnTo>
                  <a:cubicBezTo>
                    <a:pt x="400" y="87"/>
                    <a:pt x="325" y="0"/>
                    <a:pt x="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973;p71">
              <a:extLst>
                <a:ext uri="{FF2B5EF4-FFF2-40B4-BE49-F238E27FC236}">
                  <a16:creationId xmlns:a16="http://schemas.microsoft.com/office/drawing/2014/main" id="{97CCFC56-3FF5-312A-9E61-D0F1774AC7FD}"/>
                </a:ext>
              </a:extLst>
            </p:cNvPr>
            <p:cNvSpPr/>
            <p:nvPr/>
          </p:nvSpPr>
          <p:spPr>
            <a:xfrm>
              <a:off x="3702947" y="3402980"/>
              <a:ext cx="22047" cy="51676"/>
            </a:xfrm>
            <a:custGeom>
              <a:avLst/>
              <a:gdLst/>
              <a:ahLst/>
              <a:cxnLst/>
              <a:rect l="l" t="t" r="r" b="b"/>
              <a:pathLst>
                <a:path w="634" h="1486" extrusionOk="0">
                  <a:moveTo>
                    <a:pt x="208" y="1"/>
                  </a:moveTo>
                  <a:cubicBezTo>
                    <a:pt x="193" y="1"/>
                    <a:pt x="179" y="3"/>
                    <a:pt x="167" y="9"/>
                  </a:cubicBezTo>
                  <a:cubicBezTo>
                    <a:pt x="34" y="43"/>
                    <a:pt x="0" y="143"/>
                    <a:pt x="0" y="243"/>
                  </a:cubicBezTo>
                  <a:cubicBezTo>
                    <a:pt x="100" y="610"/>
                    <a:pt x="167" y="977"/>
                    <a:pt x="267" y="1344"/>
                  </a:cubicBezTo>
                  <a:cubicBezTo>
                    <a:pt x="267" y="1426"/>
                    <a:pt x="357" y="1486"/>
                    <a:pt x="445" y="1486"/>
                  </a:cubicBezTo>
                  <a:cubicBezTo>
                    <a:pt x="464" y="1486"/>
                    <a:pt x="483" y="1483"/>
                    <a:pt x="501" y="1477"/>
                  </a:cubicBezTo>
                  <a:cubicBezTo>
                    <a:pt x="601" y="1444"/>
                    <a:pt x="634" y="1344"/>
                    <a:pt x="634" y="1244"/>
                  </a:cubicBezTo>
                  <a:cubicBezTo>
                    <a:pt x="534" y="877"/>
                    <a:pt x="467" y="510"/>
                    <a:pt x="400" y="143"/>
                  </a:cubicBezTo>
                  <a:cubicBezTo>
                    <a:pt x="373" y="60"/>
                    <a:pt x="278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974;p71">
              <a:extLst>
                <a:ext uri="{FF2B5EF4-FFF2-40B4-BE49-F238E27FC236}">
                  <a16:creationId xmlns:a16="http://schemas.microsoft.com/office/drawing/2014/main" id="{9E7E937C-179F-BFEB-A07D-3B11BFA7A4BB}"/>
                </a:ext>
              </a:extLst>
            </p:cNvPr>
            <p:cNvSpPr/>
            <p:nvPr/>
          </p:nvSpPr>
          <p:spPr>
            <a:xfrm>
              <a:off x="3114804" y="3719970"/>
              <a:ext cx="31332" cy="32515"/>
            </a:xfrm>
            <a:custGeom>
              <a:avLst/>
              <a:gdLst/>
              <a:ahLst/>
              <a:cxnLst/>
              <a:rect l="l" t="t" r="r" b="b"/>
              <a:pathLst>
                <a:path w="901" h="935" extrusionOk="0">
                  <a:moveTo>
                    <a:pt x="200" y="1"/>
                  </a:moveTo>
                  <a:cubicBezTo>
                    <a:pt x="100" y="1"/>
                    <a:pt x="0" y="101"/>
                    <a:pt x="0" y="201"/>
                  </a:cubicBezTo>
                  <a:cubicBezTo>
                    <a:pt x="33" y="368"/>
                    <a:pt x="100" y="568"/>
                    <a:pt x="234" y="701"/>
                  </a:cubicBezTo>
                  <a:cubicBezTo>
                    <a:pt x="267" y="735"/>
                    <a:pt x="334" y="801"/>
                    <a:pt x="400" y="835"/>
                  </a:cubicBezTo>
                  <a:cubicBezTo>
                    <a:pt x="500" y="902"/>
                    <a:pt x="601" y="902"/>
                    <a:pt x="701" y="935"/>
                  </a:cubicBezTo>
                  <a:cubicBezTo>
                    <a:pt x="734" y="935"/>
                    <a:pt x="801" y="902"/>
                    <a:pt x="834" y="868"/>
                  </a:cubicBezTo>
                  <a:cubicBezTo>
                    <a:pt x="867" y="835"/>
                    <a:pt x="901" y="768"/>
                    <a:pt x="901" y="735"/>
                  </a:cubicBezTo>
                  <a:cubicBezTo>
                    <a:pt x="901" y="701"/>
                    <a:pt x="867" y="635"/>
                    <a:pt x="834" y="601"/>
                  </a:cubicBezTo>
                  <a:cubicBezTo>
                    <a:pt x="834" y="601"/>
                    <a:pt x="801" y="568"/>
                    <a:pt x="801" y="568"/>
                  </a:cubicBezTo>
                  <a:cubicBezTo>
                    <a:pt x="767" y="568"/>
                    <a:pt x="734" y="535"/>
                    <a:pt x="701" y="535"/>
                  </a:cubicBezTo>
                  <a:lnTo>
                    <a:pt x="634" y="535"/>
                  </a:lnTo>
                  <a:cubicBezTo>
                    <a:pt x="601" y="501"/>
                    <a:pt x="567" y="501"/>
                    <a:pt x="567" y="468"/>
                  </a:cubicBezTo>
                  <a:cubicBezTo>
                    <a:pt x="534" y="435"/>
                    <a:pt x="500" y="435"/>
                    <a:pt x="467" y="401"/>
                  </a:cubicBezTo>
                  <a:cubicBezTo>
                    <a:pt x="467" y="368"/>
                    <a:pt x="434" y="334"/>
                    <a:pt x="434" y="301"/>
                  </a:cubicBezTo>
                  <a:cubicBezTo>
                    <a:pt x="400" y="268"/>
                    <a:pt x="400" y="234"/>
                    <a:pt x="400" y="201"/>
                  </a:cubicBezTo>
                  <a:cubicBezTo>
                    <a:pt x="400" y="101"/>
                    <a:pt x="300" y="1"/>
                    <a:pt x="2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975;p71">
              <a:extLst>
                <a:ext uri="{FF2B5EF4-FFF2-40B4-BE49-F238E27FC236}">
                  <a16:creationId xmlns:a16="http://schemas.microsoft.com/office/drawing/2014/main" id="{300DBFD9-282C-95B0-D8AA-05DFB1C6DB11}"/>
                </a:ext>
              </a:extLst>
            </p:cNvPr>
            <p:cNvSpPr/>
            <p:nvPr/>
          </p:nvSpPr>
          <p:spPr>
            <a:xfrm>
              <a:off x="3154240" y="3675839"/>
              <a:ext cx="47572" cy="41000"/>
            </a:xfrm>
            <a:custGeom>
              <a:avLst/>
              <a:gdLst/>
              <a:ahLst/>
              <a:cxnLst/>
              <a:rect l="l" t="t" r="r" b="b"/>
              <a:pathLst>
                <a:path w="1368" h="1179" extrusionOk="0">
                  <a:moveTo>
                    <a:pt x="224" y="1"/>
                  </a:moveTo>
                  <a:cubicBezTo>
                    <a:pt x="189" y="1"/>
                    <a:pt x="157" y="12"/>
                    <a:pt x="134" y="36"/>
                  </a:cubicBezTo>
                  <a:cubicBezTo>
                    <a:pt x="34" y="69"/>
                    <a:pt x="0" y="169"/>
                    <a:pt x="34" y="269"/>
                  </a:cubicBezTo>
                  <a:cubicBezTo>
                    <a:pt x="234" y="736"/>
                    <a:pt x="634" y="1070"/>
                    <a:pt x="1101" y="1170"/>
                  </a:cubicBezTo>
                  <a:cubicBezTo>
                    <a:pt x="1119" y="1176"/>
                    <a:pt x="1137" y="1179"/>
                    <a:pt x="1154" y="1179"/>
                  </a:cubicBezTo>
                  <a:cubicBezTo>
                    <a:pt x="1234" y="1179"/>
                    <a:pt x="1307" y="1119"/>
                    <a:pt x="1335" y="1036"/>
                  </a:cubicBezTo>
                  <a:cubicBezTo>
                    <a:pt x="1368" y="936"/>
                    <a:pt x="1301" y="836"/>
                    <a:pt x="1201" y="803"/>
                  </a:cubicBezTo>
                  <a:cubicBezTo>
                    <a:pt x="1134" y="803"/>
                    <a:pt x="1101" y="770"/>
                    <a:pt x="1034" y="770"/>
                  </a:cubicBezTo>
                  <a:cubicBezTo>
                    <a:pt x="1034" y="770"/>
                    <a:pt x="1034" y="736"/>
                    <a:pt x="1001" y="736"/>
                  </a:cubicBezTo>
                  <a:cubicBezTo>
                    <a:pt x="1001" y="736"/>
                    <a:pt x="968" y="736"/>
                    <a:pt x="934" y="703"/>
                  </a:cubicBezTo>
                  <a:cubicBezTo>
                    <a:pt x="901" y="703"/>
                    <a:pt x="834" y="669"/>
                    <a:pt x="801" y="636"/>
                  </a:cubicBezTo>
                  <a:cubicBezTo>
                    <a:pt x="801" y="636"/>
                    <a:pt x="801" y="603"/>
                    <a:pt x="767" y="603"/>
                  </a:cubicBezTo>
                  <a:cubicBezTo>
                    <a:pt x="767" y="603"/>
                    <a:pt x="734" y="569"/>
                    <a:pt x="701" y="569"/>
                  </a:cubicBezTo>
                  <a:cubicBezTo>
                    <a:pt x="667" y="536"/>
                    <a:pt x="634" y="503"/>
                    <a:pt x="601" y="469"/>
                  </a:cubicBezTo>
                  <a:cubicBezTo>
                    <a:pt x="601" y="436"/>
                    <a:pt x="567" y="403"/>
                    <a:pt x="567" y="403"/>
                  </a:cubicBezTo>
                  <a:cubicBezTo>
                    <a:pt x="567" y="403"/>
                    <a:pt x="567" y="403"/>
                    <a:pt x="534" y="369"/>
                  </a:cubicBezTo>
                  <a:cubicBezTo>
                    <a:pt x="467" y="269"/>
                    <a:pt x="434" y="202"/>
                    <a:pt x="401" y="102"/>
                  </a:cubicBezTo>
                  <a:cubicBezTo>
                    <a:pt x="357" y="38"/>
                    <a:pt x="287" y="1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976;p71">
              <a:extLst>
                <a:ext uri="{FF2B5EF4-FFF2-40B4-BE49-F238E27FC236}">
                  <a16:creationId xmlns:a16="http://schemas.microsoft.com/office/drawing/2014/main" id="{0C846F15-FDDE-EE5E-B6A1-AE48035675C1}"/>
                </a:ext>
              </a:extLst>
            </p:cNvPr>
            <p:cNvSpPr/>
            <p:nvPr/>
          </p:nvSpPr>
          <p:spPr>
            <a:xfrm>
              <a:off x="3216873" y="3671248"/>
              <a:ext cx="19752" cy="20935"/>
            </a:xfrm>
            <a:custGeom>
              <a:avLst/>
              <a:gdLst/>
              <a:ahLst/>
              <a:cxnLst/>
              <a:rect l="l" t="t" r="r" b="b"/>
              <a:pathLst>
                <a:path w="568" h="602" extrusionOk="0">
                  <a:moveTo>
                    <a:pt x="101" y="1"/>
                  </a:moveTo>
                  <a:cubicBezTo>
                    <a:pt x="67" y="34"/>
                    <a:pt x="34" y="68"/>
                    <a:pt x="34" y="134"/>
                  </a:cubicBezTo>
                  <a:cubicBezTo>
                    <a:pt x="1" y="168"/>
                    <a:pt x="1" y="234"/>
                    <a:pt x="34" y="268"/>
                  </a:cubicBezTo>
                  <a:cubicBezTo>
                    <a:pt x="101" y="368"/>
                    <a:pt x="134" y="435"/>
                    <a:pt x="201" y="501"/>
                  </a:cubicBezTo>
                  <a:cubicBezTo>
                    <a:pt x="201" y="535"/>
                    <a:pt x="234" y="568"/>
                    <a:pt x="267" y="568"/>
                  </a:cubicBezTo>
                  <a:cubicBezTo>
                    <a:pt x="267" y="601"/>
                    <a:pt x="301" y="601"/>
                    <a:pt x="334" y="601"/>
                  </a:cubicBezTo>
                  <a:lnTo>
                    <a:pt x="401" y="601"/>
                  </a:lnTo>
                  <a:cubicBezTo>
                    <a:pt x="401" y="601"/>
                    <a:pt x="434" y="601"/>
                    <a:pt x="468" y="568"/>
                  </a:cubicBezTo>
                  <a:cubicBezTo>
                    <a:pt x="501" y="568"/>
                    <a:pt x="534" y="501"/>
                    <a:pt x="568" y="468"/>
                  </a:cubicBezTo>
                  <a:cubicBezTo>
                    <a:pt x="568" y="435"/>
                    <a:pt x="568" y="368"/>
                    <a:pt x="534" y="334"/>
                  </a:cubicBezTo>
                  <a:cubicBezTo>
                    <a:pt x="468" y="234"/>
                    <a:pt x="434" y="168"/>
                    <a:pt x="367" y="101"/>
                  </a:cubicBezTo>
                  <a:cubicBezTo>
                    <a:pt x="367" y="68"/>
                    <a:pt x="334" y="34"/>
                    <a:pt x="334" y="34"/>
                  </a:cubicBezTo>
                  <a:cubicBezTo>
                    <a:pt x="301" y="1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977;p71">
              <a:extLst>
                <a:ext uri="{FF2B5EF4-FFF2-40B4-BE49-F238E27FC236}">
                  <a16:creationId xmlns:a16="http://schemas.microsoft.com/office/drawing/2014/main" id="{A59ACB94-E411-E1B3-E0C0-59FF7F64C292}"/>
                </a:ext>
              </a:extLst>
            </p:cNvPr>
            <p:cNvSpPr/>
            <p:nvPr/>
          </p:nvSpPr>
          <p:spPr>
            <a:xfrm>
              <a:off x="3128714" y="3769875"/>
              <a:ext cx="18605" cy="176344"/>
            </a:xfrm>
            <a:custGeom>
              <a:avLst/>
              <a:gdLst/>
              <a:ahLst/>
              <a:cxnLst/>
              <a:rect l="l" t="t" r="r" b="b"/>
              <a:pathLst>
                <a:path w="535" h="5071" extrusionOk="0">
                  <a:moveTo>
                    <a:pt x="267" y="0"/>
                  </a:moveTo>
                  <a:cubicBezTo>
                    <a:pt x="167" y="0"/>
                    <a:pt x="67" y="67"/>
                    <a:pt x="67" y="200"/>
                  </a:cubicBezTo>
                  <a:cubicBezTo>
                    <a:pt x="0" y="1802"/>
                    <a:pt x="34" y="3436"/>
                    <a:pt x="134" y="5071"/>
                  </a:cubicBezTo>
                  <a:lnTo>
                    <a:pt x="534" y="5071"/>
                  </a:lnTo>
                  <a:cubicBezTo>
                    <a:pt x="401" y="3436"/>
                    <a:pt x="367" y="1802"/>
                    <a:pt x="467" y="200"/>
                  </a:cubicBezTo>
                  <a:cubicBezTo>
                    <a:pt x="467" y="67"/>
                    <a:pt x="367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978;p71">
              <a:extLst>
                <a:ext uri="{FF2B5EF4-FFF2-40B4-BE49-F238E27FC236}">
                  <a16:creationId xmlns:a16="http://schemas.microsoft.com/office/drawing/2014/main" id="{4ECC6990-0C4C-F725-3323-B6B68CB098E9}"/>
                </a:ext>
              </a:extLst>
            </p:cNvPr>
            <p:cNvSpPr/>
            <p:nvPr/>
          </p:nvSpPr>
          <p:spPr>
            <a:xfrm>
              <a:off x="3151910" y="3759129"/>
              <a:ext cx="22256" cy="89963"/>
            </a:xfrm>
            <a:custGeom>
              <a:avLst/>
              <a:gdLst/>
              <a:ahLst/>
              <a:cxnLst/>
              <a:rect l="l" t="t" r="r" b="b"/>
              <a:pathLst>
                <a:path w="640" h="2587" extrusionOk="0">
                  <a:moveTo>
                    <a:pt x="280" y="1"/>
                  </a:moveTo>
                  <a:cubicBezTo>
                    <a:pt x="184" y="1"/>
                    <a:pt x="84" y="59"/>
                    <a:pt x="67" y="176"/>
                  </a:cubicBezTo>
                  <a:cubicBezTo>
                    <a:pt x="1" y="943"/>
                    <a:pt x="67" y="1710"/>
                    <a:pt x="234" y="2444"/>
                  </a:cubicBezTo>
                  <a:cubicBezTo>
                    <a:pt x="262" y="2542"/>
                    <a:pt x="342" y="2587"/>
                    <a:pt x="421" y="2587"/>
                  </a:cubicBezTo>
                  <a:cubicBezTo>
                    <a:pt x="532" y="2587"/>
                    <a:pt x="640" y="2499"/>
                    <a:pt x="601" y="2344"/>
                  </a:cubicBezTo>
                  <a:cubicBezTo>
                    <a:pt x="434" y="1644"/>
                    <a:pt x="401" y="910"/>
                    <a:pt x="468" y="176"/>
                  </a:cubicBezTo>
                  <a:cubicBezTo>
                    <a:pt x="468" y="59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979;p71">
              <a:extLst>
                <a:ext uri="{FF2B5EF4-FFF2-40B4-BE49-F238E27FC236}">
                  <a16:creationId xmlns:a16="http://schemas.microsoft.com/office/drawing/2014/main" id="{E8DBEDA6-A6CA-4ECC-0FC1-AD496310FBDD}"/>
                </a:ext>
              </a:extLst>
            </p:cNvPr>
            <p:cNvSpPr/>
            <p:nvPr/>
          </p:nvSpPr>
          <p:spPr>
            <a:xfrm>
              <a:off x="3172081" y="3745531"/>
              <a:ext cx="47155" cy="200687"/>
            </a:xfrm>
            <a:custGeom>
              <a:avLst/>
              <a:gdLst/>
              <a:ahLst/>
              <a:cxnLst/>
              <a:rect l="l" t="t" r="r" b="b"/>
              <a:pathLst>
                <a:path w="1356" h="5771" extrusionOk="0">
                  <a:moveTo>
                    <a:pt x="243" y="0"/>
                  </a:moveTo>
                  <a:cubicBezTo>
                    <a:pt x="126" y="0"/>
                    <a:pt x="1" y="93"/>
                    <a:pt x="21" y="233"/>
                  </a:cubicBezTo>
                  <a:cubicBezTo>
                    <a:pt x="355" y="2068"/>
                    <a:pt x="655" y="3936"/>
                    <a:pt x="988" y="5771"/>
                  </a:cubicBezTo>
                  <a:lnTo>
                    <a:pt x="1355" y="5771"/>
                  </a:lnTo>
                  <a:cubicBezTo>
                    <a:pt x="1055" y="3903"/>
                    <a:pt x="721" y="2001"/>
                    <a:pt x="421" y="133"/>
                  </a:cubicBezTo>
                  <a:cubicBezTo>
                    <a:pt x="395" y="40"/>
                    <a:pt x="321" y="0"/>
                    <a:pt x="2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980;p71">
              <a:extLst>
                <a:ext uri="{FF2B5EF4-FFF2-40B4-BE49-F238E27FC236}">
                  <a16:creationId xmlns:a16="http://schemas.microsoft.com/office/drawing/2014/main" id="{73D20542-EDDF-1790-2A2D-D05FE82B8768}"/>
                </a:ext>
              </a:extLst>
            </p:cNvPr>
            <p:cNvSpPr/>
            <p:nvPr/>
          </p:nvSpPr>
          <p:spPr>
            <a:xfrm>
              <a:off x="3262709" y="3687211"/>
              <a:ext cx="33071" cy="259004"/>
            </a:xfrm>
            <a:custGeom>
              <a:avLst/>
              <a:gdLst/>
              <a:ahLst/>
              <a:cxnLst/>
              <a:rect l="l" t="t" r="r" b="b"/>
              <a:pathLst>
                <a:path w="951" h="7448" extrusionOk="0">
                  <a:moveTo>
                    <a:pt x="188" y="1"/>
                  </a:moveTo>
                  <a:cubicBezTo>
                    <a:pt x="92" y="1"/>
                    <a:pt x="0" y="59"/>
                    <a:pt x="17" y="176"/>
                  </a:cubicBezTo>
                  <a:cubicBezTo>
                    <a:pt x="117" y="2611"/>
                    <a:pt x="284" y="5046"/>
                    <a:pt x="551" y="7448"/>
                  </a:cubicBezTo>
                  <a:lnTo>
                    <a:pt x="951" y="7448"/>
                  </a:lnTo>
                  <a:cubicBezTo>
                    <a:pt x="684" y="5046"/>
                    <a:pt x="484" y="2611"/>
                    <a:pt x="384" y="176"/>
                  </a:cubicBezTo>
                  <a:cubicBezTo>
                    <a:pt x="384" y="59"/>
                    <a:pt x="284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981;p71">
              <a:extLst>
                <a:ext uri="{FF2B5EF4-FFF2-40B4-BE49-F238E27FC236}">
                  <a16:creationId xmlns:a16="http://schemas.microsoft.com/office/drawing/2014/main" id="{64EC0BB6-A357-24BD-4131-28DA53797640}"/>
                </a:ext>
              </a:extLst>
            </p:cNvPr>
            <p:cNvSpPr/>
            <p:nvPr/>
          </p:nvSpPr>
          <p:spPr>
            <a:xfrm>
              <a:off x="3238330" y="3703729"/>
              <a:ext cx="24968" cy="167372"/>
            </a:xfrm>
            <a:custGeom>
              <a:avLst/>
              <a:gdLst/>
              <a:ahLst/>
              <a:cxnLst/>
              <a:rect l="l" t="t" r="r" b="b"/>
              <a:pathLst>
                <a:path w="718" h="4813" extrusionOk="0">
                  <a:moveTo>
                    <a:pt x="188" y="1"/>
                  </a:moveTo>
                  <a:cubicBezTo>
                    <a:pt x="92" y="1"/>
                    <a:pt x="1" y="68"/>
                    <a:pt x="17" y="201"/>
                  </a:cubicBezTo>
                  <a:cubicBezTo>
                    <a:pt x="117" y="1669"/>
                    <a:pt x="217" y="3136"/>
                    <a:pt x="318" y="4638"/>
                  </a:cubicBezTo>
                  <a:cubicBezTo>
                    <a:pt x="334" y="4754"/>
                    <a:pt x="434" y="4813"/>
                    <a:pt x="530" y="4813"/>
                  </a:cubicBezTo>
                  <a:cubicBezTo>
                    <a:pt x="626" y="4813"/>
                    <a:pt x="718" y="4754"/>
                    <a:pt x="718" y="4638"/>
                  </a:cubicBezTo>
                  <a:cubicBezTo>
                    <a:pt x="618" y="3136"/>
                    <a:pt x="518" y="1669"/>
                    <a:pt x="384" y="201"/>
                  </a:cubicBezTo>
                  <a:cubicBezTo>
                    <a:pt x="384" y="68"/>
                    <a:pt x="284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982;p71">
              <a:extLst>
                <a:ext uri="{FF2B5EF4-FFF2-40B4-BE49-F238E27FC236}">
                  <a16:creationId xmlns:a16="http://schemas.microsoft.com/office/drawing/2014/main" id="{06C48611-36CF-A39F-6488-5D48EAB5325A}"/>
                </a:ext>
              </a:extLst>
            </p:cNvPr>
            <p:cNvSpPr/>
            <p:nvPr/>
          </p:nvSpPr>
          <p:spPr>
            <a:xfrm>
              <a:off x="3247025" y="3896323"/>
              <a:ext cx="18605" cy="49902"/>
            </a:xfrm>
            <a:custGeom>
              <a:avLst/>
              <a:gdLst/>
              <a:ahLst/>
              <a:cxnLst/>
              <a:rect l="l" t="t" r="r" b="b"/>
              <a:pathLst>
                <a:path w="535" h="1435" extrusionOk="0">
                  <a:moveTo>
                    <a:pt x="201" y="0"/>
                  </a:moveTo>
                  <a:cubicBezTo>
                    <a:pt x="134" y="0"/>
                    <a:pt x="1" y="100"/>
                    <a:pt x="34" y="200"/>
                  </a:cubicBezTo>
                  <a:lnTo>
                    <a:pt x="134" y="1435"/>
                  </a:lnTo>
                  <a:lnTo>
                    <a:pt x="535" y="1435"/>
                  </a:lnTo>
                  <a:lnTo>
                    <a:pt x="401" y="200"/>
                  </a:lnTo>
                  <a:cubicBezTo>
                    <a:pt x="401" y="100"/>
                    <a:pt x="334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983;p71">
              <a:extLst>
                <a:ext uri="{FF2B5EF4-FFF2-40B4-BE49-F238E27FC236}">
                  <a16:creationId xmlns:a16="http://schemas.microsoft.com/office/drawing/2014/main" id="{8B04985E-09EF-3E9F-C67A-5CA823206950}"/>
                </a:ext>
              </a:extLst>
            </p:cNvPr>
            <p:cNvSpPr/>
            <p:nvPr/>
          </p:nvSpPr>
          <p:spPr>
            <a:xfrm>
              <a:off x="3167003" y="3877474"/>
              <a:ext cx="19752" cy="68750"/>
            </a:xfrm>
            <a:custGeom>
              <a:avLst/>
              <a:gdLst/>
              <a:ahLst/>
              <a:cxnLst/>
              <a:rect l="l" t="t" r="r" b="b"/>
              <a:pathLst>
                <a:path w="568" h="1977" extrusionOk="0">
                  <a:moveTo>
                    <a:pt x="188" y="0"/>
                  </a:moveTo>
                  <a:cubicBezTo>
                    <a:pt x="92" y="0"/>
                    <a:pt x="0" y="59"/>
                    <a:pt x="0" y="175"/>
                  </a:cubicBezTo>
                  <a:cubicBezTo>
                    <a:pt x="67" y="776"/>
                    <a:pt x="134" y="1376"/>
                    <a:pt x="167" y="1977"/>
                  </a:cubicBezTo>
                  <a:lnTo>
                    <a:pt x="567" y="1977"/>
                  </a:lnTo>
                  <a:cubicBezTo>
                    <a:pt x="501" y="1376"/>
                    <a:pt x="467" y="776"/>
                    <a:pt x="400" y="175"/>
                  </a:cubicBezTo>
                  <a:cubicBezTo>
                    <a:pt x="384" y="59"/>
                    <a:pt x="284" y="0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984;p71">
              <a:extLst>
                <a:ext uri="{FF2B5EF4-FFF2-40B4-BE49-F238E27FC236}">
                  <a16:creationId xmlns:a16="http://schemas.microsoft.com/office/drawing/2014/main" id="{F831B0B3-40A0-EAFE-CDC2-AD27AB1CC953}"/>
                </a:ext>
              </a:extLst>
            </p:cNvPr>
            <p:cNvSpPr/>
            <p:nvPr/>
          </p:nvSpPr>
          <p:spPr>
            <a:xfrm>
              <a:off x="3196911" y="3739723"/>
              <a:ext cx="34497" cy="131380"/>
            </a:xfrm>
            <a:custGeom>
              <a:avLst/>
              <a:gdLst/>
              <a:ahLst/>
              <a:cxnLst/>
              <a:rect l="l" t="t" r="r" b="b"/>
              <a:pathLst>
                <a:path w="992" h="3778" extrusionOk="0">
                  <a:moveTo>
                    <a:pt x="254" y="1"/>
                  </a:moveTo>
                  <a:cubicBezTo>
                    <a:pt x="130" y="1"/>
                    <a:pt x="1" y="93"/>
                    <a:pt x="41" y="233"/>
                  </a:cubicBezTo>
                  <a:cubicBezTo>
                    <a:pt x="374" y="1334"/>
                    <a:pt x="541" y="2468"/>
                    <a:pt x="608" y="3603"/>
                  </a:cubicBezTo>
                  <a:cubicBezTo>
                    <a:pt x="608" y="3719"/>
                    <a:pt x="708" y="3778"/>
                    <a:pt x="804" y="3778"/>
                  </a:cubicBezTo>
                  <a:cubicBezTo>
                    <a:pt x="900" y="3778"/>
                    <a:pt x="992" y="3719"/>
                    <a:pt x="975" y="3603"/>
                  </a:cubicBezTo>
                  <a:cubicBezTo>
                    <a:pt x="941" y="2435"/>
                    <a:pt x="741" y="1268"/>
                    <a:pt x="441" y="133"/>
                  </a:cubicBezTo>
                  <a:cubicBezTo>
                    <a:pt x="415" y="41"/>
                    <a:pt x="335" y="1"/>
                    <a:pt x="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985;p71">
              <a:extLst>
                <a:ext uri="{FF2B5EF4-FFF2-40B4-BE49-F238E27FC236}">
                  <a16:creationId xmlns:a16="http://schemas.microsoft.com/office/drawing/2014/main" id="{A9C927BE-F065-5210-4098-274449478245}"/>
                </a:ext>
              </a:extLst>
            </p:cNvPr>
            <p:cNvSpPr/>
            <p:nvPr/>
          </p:nvSpPr>
          <p:spPr>
            <a:xfrm>
              <a:off x="3294599" y="3695626"/>
              <a:ext cx="13945" cy="114862"/>
            </a:xfrm>
            <a:custGeom>
              <a:avLst/>
              <a:gdLst/>
              <a:ahLst/>
              <a:cxnLst/>
              <a:rect l="l" t="t" r="r" b="b"/>
              <a:pathLst>
                <a:path w="401" h="3303" extrusionOk="0">
                  <a:moveTo>
                    <a:pt x="201" y="0"/>
                  </a:moveTo>
                  <a:cubicBezTo>
                    <a:pt x="101" y="0"/>
                    <a:pt x="0" y="67"/>
                    <a:pt x="0" y="201"/>
                  </a:cubicBezTo>
                  <a:cubicBezTo>
                    <a:pt x="0" y="1168"/>
                    <a:pt x="0" y="2135"/>
                    <a:pt x="0" y="3103"/>
                  </a:cubicBezTo>
                  <a:cubicBezTo>
                    <a:pt x="0" y="3236"/>
                    <a:pt x="101" y="3303"/>
                    <a:pt x="201" y="3303"/>
                  </a:cubicBezTo>
                  <a:cubicBezTo>
                    <a:pt x="301" y="3303"/>
                    <a:pt x="401" y="3236"/>
                    <a:pt x="401" y="3103"/>
                  </a:cubicBezTo>
                  <a:cubicBezTo>
                    <a:pt x="401" y="2135"/>
                    <a:pt x="401" y="1168"/>
                    <a:pt x="401" y="201"/>
                  </a:cubicBezTo>
                  <a:cubicBezTo>
                    <a:pt x="401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986;p71">
              <a:extLst>
                <a:ext uri="{FF2B5EF4-FFF2-40B4-BE49-F238E27FC236}">
                  <a16:creationId xmlns:a16="http://schemas.microsoft.com/office/drawing/2014/main" id="{5EF1C0D9-BB80-1C69-FBBD-8A6A6907FE5D}"/>
                </a:ext>
              </a:extLst>
            </p:cNvPr>
            <p:cNvSpPr/>
            <p:nvPr/>
          </p:nvSpPr>
          <p:spPr>
            <a:xfrm>
              <a:off x="3512684" y="2287793"/>
              <a:ext cx="45277" cy="34358"/>
            </a:xfrm>
            <a:custGeom>
              <a:avLst/>
              <a:gdLst/>
              <a:ahLst/>
              <a:cxnLst/>
              <a:rect l="l" t="t" r="r" b="b"/>
              <a:pathLst>
                <a:path w="1302" h="988" extrusionOk="0">
                  <a:moveTo>
                    <a:pt x="1060" y="0"/>
                  </a:moveTo>
                  <a:cubicBezTo>
                    <a:pt x="999" y="0"/>
                    <a:pt x="944" y="23"/>
                    <a:pt x="901" y="87"/>
                  </a:cubicBezTo>
                  <a:cubicBezTo>
                    <a:pt x="901" y="120"/>
                    <a:pt x="901" y="120"/>
                    <a:pt x="868" y="154"/>
                  </a:cubicBezTo>
                  <a:cubicBezTo>
                    <a:pt x="868" y="154"/>
                    <a:pt x="868" y="154"/>
                    <a:pt x="868" y="187"/>
                  </a:cubicBezTo>
                  <a:cubicBezTo>
                    <a:pt x="835" y="220"/>
                    <a:pt x="801" y="254"/>
                    <a:pt x="768" y="287"/>
                  </a:cubicBezTo>
                  <a:cubicBezTo>
                    <a:pt x="734" y="287"/>
                    <a:pt x="701" y="320"/>
                    <a:pt x="668" y="354"/>
                  </a:cubicBezTo>
                  <a:cubicBezTo>
                    <a:pt x="668" y="354"/>
                    <a:pt x="668" y="387"/>
                    <a:pt x="668" y="387"/>
                  </a:cubicBezTo>
                  <a:lnTo>
                    <a:pt x="634" y="387"/>
                  </a:lnTo>
                  <a:cubicBezTo>
                    <a:pt x="634" y="387"/>
                    <a:pt x="601" y="420"/>
                    <a:pt x="601" y="420"/>
                  </a:cubicBezTo>
                  <a:cubicBezTo>
                    <a:pt x="534" y="454"/>
                    <a:pt x="468" y="520"/>
                    <a:pt x="368" y="554"/>
                  </a:cubicBezTo>
                  <a:lnTo>
                    <a:pt x="334" y="554"/>
                  </a:lnTo>
                  <a:cubicBezTo>
                    <a:pt x="334" y="554"/>
                    <a:pt x="301" y="554"/>
                    <a:pt x="267" y="587"/>
                  </a:cubicBezTo>
                  <a:lnTo>
                    <a:pt x="167" y="587"/>
                  </a:lnTo>
                  <a:cubicBezTo>
                    <a:pt x="67" y="621"/>
                    <a:pt x="1" y="754"/>
                    <a:pt x="1" y="854"/>
                  </a:cubicBezTo>
                  <a:cubicBezTo>
                    <a:pt x="34" y="954"/>
                    <a:pt x="134" y="987"/>
                    <a:pt x="267" y="987"/>
                  </a:cubicBezTo>
                  <a:cubicBezTo>
                    <a:pt x="668" y="887"/>
                    <a:pt x="1035" y="621"/>
                    <a:pt x="1235" y="287"/>
                  </a:cubicBezTo>
                  <a:cubicBezTo>
                    <a:pt x="1302" y="187"/>
                    <a:pt x="1268" y="53"/>
                    <a:pt x="1168" y="20"/>
                  </a:cubicBezTo>
                  <a:cubicBezTo>
                    <a:pt x="1131" y="8"/>
                    <a:pt x="1095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987;p71">
              <a:extLst>
                <a:ext uri="{FF2B5EF4-FFF2-40B4-BE49-F238E27FC236}">
                  <a16:creationId xmlns:a16="http://schemas.microsoft.com/office/drawing/2014/main" id="{DB3D60EC-B8AE-DD0F-806A-133C8991FF98}"/>
                </a:ext>
              </a:extLst>
            </p:cNvPr>
            <p:cNvSpPr/>
            <p:nvPr/>
          </p:nvSpPr>
          <p:spPr>
            <a:xfrm>
              <a:off x="3475577" y="2340688"/>
              <a:ext cx="17422" cy="33384"/>
            </a:xfrm>
            <a:custGeom>
              <a:avLst/>
              <a:gdLst/>
              <a:ahLst/>
              <a:cxnLst/>
              <a:rect l="l" t="t" r="r" b="b"/>
              <a:pathLst>
                <a:path w="501" h="960" extrusionOk="0">
                  <a:moveTo>
                    <a:pt x="300" y="0"/>
                  </a:moveTo>
                  <a:cubicBezTo>
                    <a:pt x="200" y="0"/>
                    <a:pt x="100" y="67"/>
                    <a:pt x="100" y="167"/>
                  </a:cubicBezTo>
                  <a:cubicBezTo>
                    <a:pt x="100" y="267"/>
                    <a:pt x="100" y="334"/>
                    <a:pt x="100" y="400"/>
                  </a:cubicBezTo>
                  <a:cubicBezTo>
                    <a:pt x="100" y="501"/>
                    <a:pt x="67" y="601"/>
                    <a:pt x="34" y="701"/>
                  </a:cubicBezTo>
                  <a:cubicBezTo>
                    <a:pt x="34" y="701"/>
                    <a:pt x="34" y="667"/>
                    <a:pt x="34" y="667"/>
                  </a:cubicBezTo>
                  <a:cubicBezTo>
                    <a:pt x="0" y="701"/>
                    <a:pt x="0" y="767"/>
                    <a:pt x="0" y="801"/>
                  </a:cubicBezTo>
                  <a:cubicBezTo>
                    <a:pt x="34" y="867"/>
                    <a:pt x="67" y="901"/>
                    <a:pt x="100" y="934"/>
                  </a:cubicBezTo>
                  <a:cubicBezTo>
                    <a:pt x="117" y="951"/>
                    <a:pt x="142" y="959"/>
                    <a:pt x="167" y="959"/>
                  </a:cubicBezTo>
                  <a:cubicBezTo>
                    <a:pt x="192" y="959"/>
                    <a:pt x="217" y="951"/>
                    <a:pt x="234" y="934"/>
                  </a:cubicBezTo>
                  <a:cubicBezTo>
                    <a:pt x="300" y="934"/>
                    <a:pt x="334" y="901"/>
                    <a:pt x="367" y="867"/>
                  </a:cubicBezTo>
                  <a:cubicBezTo>
                    <a:pt x="467" y="634"/>
                    <a:pt x="501" y="400"/>
                    <a:pt x="501" y="167"/>
                  </a:cubicBezTo>
                  <a:cubicBezTo>
                    <a:pt x="501" y="134"/>
                    <a:pt x="467" y="67"/>
                    <a:pt x="434" y="34"/>
                  </a:cubicBezTo>
                  <a:cubicBezTo>
                    <a:pt x="400" y="0"/>
                    <a:pt x="334" y="0"/>
                    <a:pt x="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988;p71">
              <a:extLst>
                <a:ext uri="{FF2B5EF4-FFF2-40B4-BE49-F238E27FC236}">
                  <a16:creationId xmlns:a16="http://schemas.microsoft.com/office/drawing/2014/main" id="{CDAABEE1-9A40-1E26-3606-20BF940C0F76}"/>
                </a:ext>
              </a:extLst>
            </p:cNvPr>
            <p:cNvSpPr/>
            <p:nvPr/>
          </p:nvSpPr>
          <p:spPr>
            <a:xfrm>
              <a:off x="3535880" y="2304068"/>
              <a:ext cx="95944" cy="42738"/>
            </a:xfrm>
            <a:custGeom>
              <a:avLst/>
              <a:gdLst/>
              <a:ahLst/>
              <a:cxnLst/>
              <a:rect l="l" t="t" r="r" b="b"/>
              <a:pathLst>
                <a:path w="2759" h="1229" extrusionOk="0">
                  <a:moveTo>
                    <a:pt x="2459" y="0"/>
                  </a:moveTo>
                  <a:cubicBezTo>
                    <a:pt x="2416" y="0"/>
                    <a:pt x="2373" y="16"/>
                    <a:pt x="2336" y="52"/>
                  </a:cubicBezTo>
                  <a:cubicBezTo>
                    <a:pt x="2159" y="229"/>
                    <a:pt x="1917" y="265"/>
                    <a:pt x="1668" y="265"/>
                  </a:cubicBezTo>
                  <a:cubicBezTo>
                    <a:pt x="1496" y="265"/>
                    <a:pt x="1320" y="248"/>
                    <a:pt x="1161" y="248"/>
                  </a:cubicBezTo>
                  <a:cubicBezTo>
                    <a:pt x="1118" y="248"/>
                    <a:pt x="1075" y="249"/>
                    <a:pt x="1035" y="253"/>
                  </a:cubicBezTo>
                  <a:cubicBezTo>
                    <a:pt x="601" y="286"/>
                    <a:pt x="101" y="519"/>
                    <a:pt x="34" y="986"/>
                  </a:cubicBezTo>
                  <a:cubicBezTo>
                    <a:pt x="1" y="1087"/>
                    <a:pt x="67" y="1187"/>
                    <a:pt x="168" y="1220"/>
                  </a:cubicBezTo>
                  <a:cubicBezTo>
                    <a:pt x="185" y="1226"/>
                    <a:pt x="204" y="1229"/>
                    <a:pt x="223" y="1229"/>
                  </a:cubicBezTo>
                  <a:cubicBezTo>
                    <a:pt x="311" y="1229"/>
                    <a:pt x="401" y="1169"/>
                    <a:pt x="401" y="1087"/>
                  </a:cubicBezTo>
                  <a:cubicBezTo>
                    <a:pt x="454" y="718"/>
                    <a:pt x="818" y="640"/>
                    <a:pt x="1133" y="640"/>
                  </a:cubicBezTo>
                  <a:cubicBezTo>
                    <a:pt x="1217" y="640"/>
                    <a:pt x="1298" y="646"/>
                    <a:pt x="1368" y="653"/>
                  </a:cubicBezTo>
                  <a:cubicBezTo>
                    <a:pt x="1802" y="653"/>
                    <a:pt x="2269" y="653"/>
                    <a:pt x="2603" y="353"/>
                  </a:cubicBezTo>
                  <a:cubicBezTo>
                    <a:pt x="2759" y="197"/>
                    <a:pt x="2611" y="0"/>
                    <a:pt x="2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989;p71">
              <a:extLst>
                <a:ext uri="{FF2B5EF4-FFF2-40B4-BE49-F238E27FC236}">
                  <a16:creationId xmlns:a16="http://schemas.microsoft.com/office/drawing/2014/main" id="{972C744D-A5D5-0939-B91A-78CB6D99A95E}"/>
                </a:ext>
              </a:extLst>
            </p:cNvPr>
            <p:cNvSpPr/>
            <p:nvPr/>
          </p:nvSpPr>
          <p:spPr>
            <a:xfrm>
              <a:off x="3497591" y="2328551"/>
              <a:ext cx="30219" cy="20274"/>
            </a:xfrm>
            <a:custGeom>
              <a:avLst/>
              <a:gdLst/>
              <a:ahLst/>
              <a:cxnLst/>
              <a:rect l="l" t="t" r="r" b="b"/>
              <a:pathLst>
                <a:path w="869" h="583" extrusionOk="0">
                  <a:moveTo>
                    <a:pt x="677" y="1"/>
                  </a:moveTo>
                  <a:cubicBezTo>
                    <a:pt x="661" y="1"/>
                    <a:pt x="646" y="4"/>
                    <a:pt x="635" y="16"/>
                  </a:cubicBezTo>
                  <a:cubicBezTo>
                    <a:pt x="468" y="82"/>
                    <a:pt x="301" y="149"/>
                    <a:pt x="134" y="216"/>
                  </a:cubicBezTo>
                  <a:cubicBezTo>
                    <a:pt x="101" y="216"/>
                    <a:pt x="34" y="249"/>
                    <a:pt x="34" y="282"/>
                  </a:cubicBezTo>
                  <a:cubicBezTo>
                    <a:pt x="1" y="349"/>
                    <a:pt x="1" y="383"/>
                    <a:pt x="1" y="449"/>
                  </a:cubicBezTo>
                  <a:cubicBezTo>
                    <a:pt x="34" y="483"/>
                    <a:pt x="34" y="549"/>
                    <a:pt x="101" y="549"/>
                  </a:cubicBezTo>
                  <a:cubicBezTo>
                    <a:pt x="134" y="583"/>
                    <a:pt x="201" y="583"/>
                    <a:pt x="234" y="583"/>
                  </a:cubicBezTo>
                  <a:cubicBezTo>
                    <a:pt x="401" y="516"/>
                    <a:pt x="568" y="449"/>
                    <a:pt x="735" y="383"/>
                  </a:cubicBezTo>
                  <a:cubicBezTo>
                    <a:pt x="768" y="349"/>
                    <a:pt x="802" y="349"/>
                    <a:pt x="835" y="282"/>
                  </a:cubicBezTo>
                  <a:cubicBezTo>
                    <a:pt x="868" y="249"/>
                    <a:pt x="868" y="182"/>
                    <a:pt x="868" y="149"/>
                  </a:cubicBezTo>
                  <a:cubicBezTo>
                    <a:pt x="835" y="116"/>
                    <a:pt x="802" y="49"/>
                    <a:pt x="768" y="16"/>
                  </a:cubicBezTo>
                  <a:cubicBezTo>
                    <a:pt x="746" y="16"/>
                    <a:pt x="709" y="1"/>
                    <a:pt x="6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66C08B2A-72EA-66E3-CC6E-1258A455D15D}"/>
              </a:ext>
            </a:extLst>
          </p:cNvPr>
          <p:cNvSpPr txBox="1"/>
          <p:nvPr/>
        </p:nvSpPr>
        <p:spPr>
          <a:xfrm>
            <a:off x="416742" y="1311100"/>
            <a:ext cx="5805371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‡"/>
            </a:pPr>
            <a:r>
              <a:rPr lang="en-US" b="0" i="0" dirty="0">
                <a:solidFill>
                  <a:srgbClr val="333333"/>
                </a:solidFill>
                <a:effectLst/>
                <a:latin typeface="Libre Baskerville" panose="02000000000000000000" pitchFamily="2" charset="0"/>
              </a:rPr>
              <a:t>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Tipični</a:t>
            </a:r>
            <a:r>
              <a:rPr lang="en-US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poslovi</a:t>
            </a:r>
            <a:r>
              <a:rPr lang="en-US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koje</a:t>
            </a:r>
            <a:r>
              <a:rPr lang="en-US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su</a:t>
            </a:r>
            <a:r>
              <a:rPr lang="en-US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takve</a:t>
            </a:r>
            <a:r>
              <a:rPr lang="en-US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žene</a:t>
            </a:r>
            <a:r>
              <a:rPr lang="en-US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obavljale</a:t>
            </a:r>
            <a:r>
              <a:rPr lang="en-US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su</a:t>
            </a:r>
            <a:r>
              <a:rPr lang="en-US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 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poljoprivred</a:t>
            </a:r>
            <a:r>
              <a:rPr lang="hr-HR" b="1" i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nic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a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, tr</a:t>
            </a:r>
            <a:r>
              <a:rPr lang="hr-HR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govkinja</a:t>
            </a:r>
            <a:r>
              <a:rPr lang="hr-HR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,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 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obrt</a:t>
            </a:r>
            <a:r>
              <a:rPr lang="hr-HR" b="1" i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nica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primalj</a:t>
            </a:r>
            <a:r>
              <a:rPr lang="hr-HR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a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i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dojilj</a:t>
            </a:r>
            <a:r>
              <a:rPr lang="hr-HR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a</a:t>
            </a:r>
          </a:p>
          <a:p>
            <a:pPr marL="285750" indent="-285750">
              <a:buFontTx/>
              <a:buChar char="‡"/>
            </a:pPr>
            <a:endParaRPr lang="hr-HR" dirty="0">
              <a:solidFill>
                <a:srgbClr val="333333"/>
              </a:solidFill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‡"/>
            </a:pPr>
            <a:r>
              <a:rPr lang="hr-HR" dirty="0" err="1">
                <a:solidFill>
                  <a:srgbClr val="333333"/>
                </a:solidFill>
                <a:latin typeface="Book Antiqua" panose="02040602050305030304" pitchFamily="18" charset="0"/>
              </a:rPr>
              <a:t>Sirmošne</a:t>
            </a:r>
            <a:r>
              <a:rPr lang="hr-HR" dirty="0">
                <a:solidFill>
                  <a:srgbClr val="333333"/>
                </a:solidFill>
                <a:latin typeface="Book Antiqua" panose="02040602050305030304" pitchFamily="18" charset="0"/>
              </a:rPr>
              <a:t> Rimljanke </a:t>
            </a:r>
            <a:r>
              <a:rPr lang="hr-HR" b="1" i="1" dirty="0">
                <a:solidFill>
                  <a:schemeClr val="bg1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nisu bile obrazovane</a:t>
            </a:r>
          </a:p>
          <a:p>
            <a:pPr marL="285750" indent="-285750">
              <a:buFontTx/>
              <a:buChar char="‡"/>
            </a:pPr>
            <a:endParaRPr lang="hr-HR" b="0" i="0" dirty="0">
              <a:solidFill>
                <a:srgbClr val="333333"/>
              </a:solidFill>
              <a:effectLst/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‡"/>
            </a:pPr>
            <a:r>
              <a:rPr lang="hr-HR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Smiju se vjenčati nakon 14. godine</a:t>
            </a:r>
          </a:p>
          <a:p>
            <a:pPr marL="285750" indent="-285750">
              <a:buFontTx/>
              <a:buChar char="‡"/>
            </a:pPr>
            <a:endParaRPr lang="hr-HR" dirty="0">
              <a:solidFill>
                <a:srgbClr val="333333"/>
              </a:solidFill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‡"/>
            </a:pPr>
            <a:r>
              <a:rPr lang="hr-HR" dirty="0">
                <a:solidFill>
                  <a:srgbClr val="333333"/>
                </a:solidFill>
                <a:latin typeface="Book Antiqua" panose="02040602050305030304" pitchFamily="18" charset="0"/>
              </a:rPr>
              <a:t>Ž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ivjeli</a:t>
            </a:r>
            <a:r>
              <a:rPr lang="en-US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su</a:t>
            </a:r>
            <a:r>
              <a:rPr lang="en-US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 u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stanovima</a:t>
            </a:r>
            <a:r>
              <a:rPr lang="en-US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i</a:t>
            </a:r>
            <a:r>
              <a:rPr lang="en-US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nisu</a:t>
            </a:r>
            <a:r>
              <a:rPr lang="en-US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imali</a:t>
            </a:r>
            <a:r>
              <a:rPr lang="en-US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nikakva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politička</a:t>
            </a:r>
            <a:r>
              <a:rPr lang="en-US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1" dirty="0" err="1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prava</a:t>
            </a:r>
            <a:endParaRPr lang="hr-HR" dirty="0">
              <a:solidFill>
                <a:srgbClr val="333333"/>
              </a:solidFill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‡"/>
            </a:pPr>
            <a:endParaRPr lang="hr-HR" b="0" i="0" dirty="0">
              <a:solidFill>
                <a:srgbClr val="333333"/>
              </a:solidFill>
              <a:effectLst/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‡"/>
            </a:pPr>
            <a:r>
              <a:rPr lang="hr-HR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Rimljanke u siromašnim obiteljima često su </a:t>
            </a:r>
            <a:r>
              <a:rPr lang="hr-HR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morale teško raditi</a:t>
            </a:r>
            <a:r>
              <a:rPr lang="hr-HR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, baš </a:t>
            </a:r>
            <a:r>
              <a:rPr lang="hr-HR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kao i muškarci</a:t>
            </a:r>
            <a:endParaRPr lang="hr-HR" b="0" i="0" dirty="0">
              <a:solidFill>
                <a:srgbClr val="333333"/>
              </a:solidFill>
              <a:effectLst/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‡"/>
            </a:pPr>
            <a:endParaRPr lang="hr-HR" b="0" i="0" dirty="0">
              <a:solidFill>
                <a:srgbClr val="333333"/>
              </a:solidFill>
              <a:effectLst/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‡"/>
            </a:pPr>
            <a:r>
              <a:rPr lang="hr-HR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Svakodnevni život većine žena stoga se nije značajno razlikovao od života muškaraca, iako su im </a:t>
            </a:r>
            <a:r>
              <a:rPr lang="hr-HR" b="1" i="1" dirty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Book Antiqua" panose="02040602050305030304" pitchFamily="18" charset="0"/>
              </a:rPr>
              <a:t>zakonski</a:t>
            </a:r>
            <a:r>
              <a:rPr lang="hr-HR" b="1" i="1" dirty="0">
                <a:solidFill>
                  <a:schemeClr val="bg1">
                    <a:lumMod val="20000"/>
                    <a:lumOff val="80000"/>
                  </a:schemeClr>
                </a:solidFill>
                <a:latin typeface="Libre Baskerville" panose="02000000000000000000" pitchFamily="2" charset="0"/>
              </a:rPr>
              <a:t> </a:t>
            </a:r>
            <a:r>
              <a:rPr lang="hr-HR" sz="1200" b="1" i="1" dirty="0">
                <a:solidFill>
                  <a:schemeClr val="bg1">
                    <a:lumMod val="20000"/>
                    <a:lumOff val="80000"/>
                  </a:schemeClr>
                </a:solidFill>
                <a:latin typeface="Libre Baskerville" panose="02000000000000000000" pitchFamily="2" charset="0"/>
              </a:rPr>
              <a:t>bile inferiorne</a:t>
            </a:r>
            <a:endParaRPr lang="hr-HR" sz="1200" b="1" i="1" dirty="0">
              <a:solidFill>
                <a:schemeClr val="bg1">
                  <a:lumMod val="20000"/>
                  <a:lumOff val="80000"/>
                </a:schemeClr>
              </a:solidFill>
              <a:effectLst/>
              <a:latin typeface="Libre Baskerville" panose="02000000000000000000" pitchFamily="2" charset="0"/>
            </a:endParaRPr>
          </a:p>
          <a:p>
            <a:pPr marL="285750" indent="-285750">
              <a:buFontTx/>
              <a:buChar char="‡"/>
            </a:pPr>
            <a:endParaRPr lang="en-US" dirty="0"/>
          </a:p>
        </p:txBody>
      </p:sp>
      <p:pic>
        <p:nvPicPr>
          <p:cNvPr id="165" name="Picture 164">
            <a:extLst>
              <a:ext uri="{FF2B5EF4-FFF2-40B4-BE49-F238E27FC236}">
                <a16:creationId xmlns:a16="http://schemas.microsoft.com/office/drawing/2014/main" id="{4A0938EA-4336-80F3-AD63-77704746E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3010">
            <a:off x="5964065" y="464262"/>
            <a:ext cx="1446815" cy="139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9" name="Google Shape;3209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Ropkinje</a:t>
            </a:r>
            <a:endParaRPr dirty="0"/>
          </a:p>
        </p:txBody>
      </p:sp>
      <p:sp>
        <p:nvSpPr>
          <p:cNvPr id="3210" name="Google Shape;3210;p57"/>
          <p:cNvSpPr txBox="1"/>
          <p:nvPr/>
        </p:nvSpPr>
        <p:spPr>
          <a:xfrm>
            <a:off x="811800" y="1848700"/>
            <a:ext cx="21864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rPr>
              <a:t>Prostitutke</a:t>
            </a:r>
            <a:endParaRPr sz="2200" dirty="0">
              <a:solidFill>
                <a:schemeClr val="dk1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sp>
        <p:nvSpPr>
          <p:cNvPr id="3211" name="Google Shape;3211;p57"/>
          <p:cNvSpPr txBox="1"/>
          <p:nvPr/>
        </p:nvSpPr>
        <p:spPr>
          <a:xfrm>
            <a:off x="332428" y="2216766"/>
            <a:ext cx="2896427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Prostitutke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obično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živjele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strašnim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uvjetima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Počele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raditi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prije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puberteta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bile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izložene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svim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mogućim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verbalnim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fizičkim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zlostavljanjima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sz="1000" b="1" i="1" dirty="0">
              <a:solidFill>
                <a:schemeClr val="dk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3212" name="Google Shape;3212;p57"/>
          <p:cNvSpPr txBox="1"/>
          <p:nvPr/>
        </p:nvSpPr>
        <p:spPr>
          <a:xfrm>
            <a:off x="6088800" y="1848700"/>
            <a:ext cx="2336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rPr>
              <a:t>Državni robovi </a:t>
            </a:r>
            <a:endParaRPr sz="2200" dirty="0">
              <a:solidFill>
                <a:schemeClr val="dk1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sp>
        <p:nvSpPr>
          <p:cNvPr id="3213" name="Google Shape;3213;p57"/>
          <p:cNvSpPr txBox="1"/>
          <p:nvPr/>
        </p:nvSpPr>
        <p:spPr>
          <a:xfrm>
            <a:off x="5772236" y="2313782"/>
            <a:ext cx="3265084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Nek</a:t>
            </a:r>
            <a:r>
              <a:rPr lang="hr-HR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bil</a:t>
            </a:r>
            <a:r>
              <a:rPr lang="hr-HR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 ropkinje u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vlasništv</a:t>
            </a:r>
            <a:r>
              <a:rPr lang="hr-HR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države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za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obavljanje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zadataka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poput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popravljanja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cesta,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održavanja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akvadukta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utovara</a:t>
            </a:r>
            <a:r>
              <a:rPr lang="hr-HR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Većina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tih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robova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također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spavala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 </a:t>
            </a:r>
            <a:r>
              <a:rPr lang="en-US" sz="11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lancima</a:t>
            </a:r>
            <a:r>
              <a: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sz="1100" b="1" i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14" name="Google Shape;3214;p57"/>
          <p:cNvSpPr txBox="1"/>
          <p:nvPr/>
        </p:nvSpPr>
        <p:spPr>
          <a:xfrm>
            <a:off x="1695275" y="3534400"/>
            <a:ext cx="2336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rPr>
              <a:t>Ruralni robovi</a:t>
            </a:r>
          </a:p>
        </p:txBody>
      </p:sp>
      <p:sp>
        <p:nvSpPr>
          <p:cNvPr id="3215" name="Google Shape;3215;p57"/>
          <p:cNvSpPr txBox="1"/>
          <p:nvPr/>
        </p:nvSpPr>
        <p:spPr>
          <a:xfrm>
            <a:off x="1399980" y="3855861"/>
            <a:ext cx="3004148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ruralnim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krajevima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bile 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kuhinjske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služavke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r-HR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čistačice te su se </a:t>
            </a:r>
            <a:r>
              <a:rPr lang="hr-HR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brinile</a:t>
            </a:r>
            <a:r>
              <a:rPr lang="hr-HR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za polje i životinje</a:t>
            </a:r>
            <a:endParaRPr sz="1100" b="1" i="1" dirty="0">
              <a:solidFill>
                <a:schemeClr val="tx1">
                  <a:lumMod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"/>
            </a:endParaRPr>
          </a:p>
        </p:txBody>
      </p:sp>
      <p:sp>
        <p:nvSpPr>
          <p:cNvPr id="3216" name="Google Shape;3216;p57"/>
          <p:cNvSpPr txBox="1"/>
          <p:nvPr/>
        </p:nvSpPr>
        <p:spPr>
          <a:xfrm>
            <a:off x="5127266" y="3557781"/>
            <a:ext cx="2336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rPr>
              <a:t>Urbani robovi</a:t>
            </a:r>
            <a:endParaRPr sz="2200" dirty="0">
              <a:solidFill>
                <a:schemeClr val="dk1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sp>
        <p:nvSpPr>
          <p:cNvPr id="3217" name="Google Shape;3217;p57"/>
          <p:cNvSpPr txBox="1"/>
          <p:nvPr/>
        </p:nvSpPr>
        <p:spPr>
          <a:xfrm>
            <a:off x="5031153" y="3954882"/>
            <a:ext cx="3608174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Robinje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 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urbanim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sredinama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pratile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svoje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gospodarice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kupale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ih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bile 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frizerke</a:t>
            </a:r>
            <a:r>
              <a:rPr lang="hr-HR" sz="1100" b="1" i="1" dirty="0">
                <a:solidFill>
                  <a:schemeClr val="tx1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ili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b="1" i="1" dirty="0" err="1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dadilje</a:t>
            </a:r>
            <a:r>
              <a:rPr lang="en-US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hr-HR" sz="1100" b="1" i="1" dirty="0">
                <a:solidFill>
                  <a:schemeClr val="tx1">
                    <a:lumMod val="1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Radile su također kao medicinske sestre i savjetnice</a:t>
            </a:r>
            <a:endParaRPr sz="1100" b="1" i="1" dirty="0">
              <a:solidFill>
                <a:schemeClr val="tx1">
                  <a:lumMod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"/>
            </a:endParaRPr>
          </a:p>
        </p:txBody>
      </p:sp>
      <p:cxnSp>
        <p:nvCxnSpPr>
          <p:cNvPr id="3218" name="Google Shape;3218;p57"/>
          <p:cNvCxnSpPr>
            <a:stCxn id="3210" idx="3"/>
          </p:cNvCxnSpPr>
          <p:nvPr/>
        </p:nvCxnSpPr>
        <p:spPr>
          <a:xfrm rot="10800000" flipH="1">
            <a:off x="2998200" y="1617700"/>
            <a:ext cx="1293900" cy="3579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9" name="Google Shape;3219;p57"/>
          <p:cNvCxnSpPr>
            <a:stCxn id="3212" idx="1"/>
          </p:cNvCxnSpPr>
          <p:nvPr/>
        </p:nvCxnSpPr>
        <p:spPr>
          <a:xfrm rot="10800000">
            <a:off x="4866300" y="1624900"/>
            <a:ext cx="1222500" cy="350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0" name="Google Shape;3220;p57"/>
          <p:cNvCxnSpPr>
            <a:stCxn id="3214" idx="0"/>
          </p:cNvCxnSpPr>
          <p:nvPr/>
        </p:nvCxnSpPr>
        <p:spPr>
          <a:xfrm rot="-5400000">
            <a:off x="2636375" y="2640850"/>
            <a:ext cx="1120800" cy="6663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1" name="Google Shape;3221;p57"/>
          <p:cNvCxnSpPr>
            <a:stCxn id="3216" idx="0"/>
          </p:cNvCxnSpPr>
          <p:nvPr/>
        </p:nvCxnSpPr>
        <p:spPr>
          <a:xfrm rot="5400000" flipH="1">
            <a:off x="5427566" y="2689731"/>
            <a:ext cx="1063500" cy="672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2A6D6D2-8783-4A12-FFB6-D2F82D9DC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05467">
            <a:off x="2918436" y="814661"/>
            <a:ext cx="3342801" cy="335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6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" name="Google Shape;3277;p5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Religija</a:t>
            </a:r>
            <a:endParaRPr dirty="0"/>
          </a:p>
        </p:txBody>
      </p:sp>
      <p:cxnSp>
        <p:nvCxnSpPr>
          <p:cNvPr id="3278" name="Google Shape;3278;p58"/>
          <p:cNvCxnSpPr>
            <a:stCxn id="3279" idx="3"/>
            <a:endCxn id="3280" idx="1"/>
          </p:cNvCxnSpPr>
          <p:nvPr/>
        </p:nvCxnSpPr>
        <p:spPr>
          <a:xfrm>
            <a:off x="4181750" y="2898928"/>
            <a:ext cx="780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1" name="Google Shape;3281;p58"/>
          <p:cNvCxnSpPr>
            <a:stCxn id="3280" idx="3"/>
            <a:endCxn id="3282" idx="1"/>
          </p:cNvCxnSpPr>
          <p:nvPr/>
        </p:nvCxnSpPr>
        <p:spPr>
          <a:xfrm>
            <a:off x="6100575" y="2898928"/>
            <a:ext cx="780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3" name="Google Shape;3283;p58"/>
          <p:cNvCxnSpPr>
            <a:stCxn id="3284" idx="3"/>
            <a:endCxn id="3279" idx="1"/>
          </p:cNvCxnSpPr>
          <p:nvPr/>
        </p:nvCxnSpPr>
        <p:spPr>
          <a:xfrm rot="10800000" flipH="1">
            <a:off x="2263100" y="2898900"/>
            <a:ext cx="780300" cy="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5" name="Google Shape;3285;p58"/>
          <p:cNvCxnSpPr/>
          <p:nvPr/>
        </p:nvCxnSpPr>
        <p:spPr>
          <a:xfrm flipH="1">
            <a:off x="3611900" y="3467876"/>
            <a:ext cx="600" cy="207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6" name="Google Shape;3286;p58"/>
          <p:cNvCxnSpPr/>
          <p:nvPr/>
        </p:nvCxnSpPr>
        <p:spPr>
          <a:xfrm>
            <a:off x="7450150" y="3467876"/>
            <a:ext cx="300" cy="206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7" name="Google Shape;3287;p58"/>
          <p:cNvCxnSpPr/>
          <p:nvPr/>
        </p:nvCxnSpPr>
        <p:spPr>
          <a:xfrm rot="10800000">
            <a:off x="1693850" y="2124750"/>
            <a:ext cx="0" cy="205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84" name="Google Shape;3284;p58"/>
          <p:cNvSpPr/>
          <p:nvPr/>
        </p:nvSpPr>
        <p:spPr>
          <a:xfrm>
            <a:off x="1124600" y="2330550"/>
            <a:ext cx="1138500" cy="1137900"/>
          </a:xfrm>
          <a:prstGeom prst="diamond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9" name="Google Shape;3279;p58"/>
          <p:cNvSpPr/>
          <p:nvPr/>
        </p:nvSpPr>
        <p:spPr>
          <a:xfrm>
            <a:off x="3043250" y="2329978"/>
            <a:ext cx="1138500" cy="1137900"/>
          </a:xfrm>
          <a:prstGeom prst="diamond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0" name="Google Shape;3280;p58"/>
          <p:cNvSpPr/>
          <p:nvPr/>
        </p:nvSpPr>
        <p:spPr>
          <a:xfrm>
            <a:off x="4962075" y="2329978"/>
            <a:ext cx="1138500" cy="1137900"/>
          </a:xfrm>
          <a:prstGeom prst="diamond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2" name="Google Shape;3282;p58"/>
          <p:cNvSpPr/>
          <p:nvPr/>
        </p:nvSpPr>
        <p:spPr>
          <a:xfrm>
            <a:off x="6880900" y="2329978"/>
            <a:ext cx="1138500" cy="1137900"/>
          </a:xfrm>
          <a:prstGeom prst="diamond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88" name="Google Shape;3288;p58"/>
          <p:cNvCxnSpPr/>
          <p:nvPr/>
        </p:nvCxnSpPr>
        <p:spPr>
          <a:xfrm rot="10800000">
            <a:off x="5531325" y="2124354"/>
            <a:ext cx="0" cy="205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89" name="Google Shape;3289;p58"/>
          <p:cNvSpPr txBox="1"/>
          <p:nvPr/>
        </p:nvSpPr>
        <p:spPr>
          <a:xfrm>
            <a:off x="598725" y="1304700"/>
            <a:ext cx="21864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rPr>
              <a:t>Festivali</a:t>
            </a:r>
            <a:endParaRPr sz="2200" dirty="0">
              <a:solidFill>
                <a:schemeClr val="dk1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sp>
        <p:nvSpPr>
          <p:cNvPr id="3290" name="Google Shape;3290;p58"/>
          <p:cNvSpPr txBox="1"/>
          <p:nvPr/>
        </p:nvSpPr>
        <p:spPr>
          <a:xfrm>
            <a:off x="4812050" y="1304688"/>
            <a:ext cx="1449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rPr>
              <a:t>Boginje </a:t>
            </a:r>
            <a:endParaRPr sz="2200" dirty="0">
              <a:solidFill>
                <a:schemeClr val="dk1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sp>
        <p:nvSpPr>
          <p:cNvPr id="3291" name="Google Shape;3291;p58"/>
          <p:cNvSpPr txBox="1"/>
          <p:nvPr/>
        </p:nvSpPr>
        <p:spPr>
          <a:xfrm>
            <a:off x="2518600" y="3674850"/>
            <a:ext cx="21864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rPr>
              <a:t>Svećenice</a:t>
            </a:r>
            <a:endParaRPr sz="2200" dirty="0">
              <a:solidFill>
                <a:schemeClr val="dk1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sp>
        <p:nvSpPr>
          <p:cNvPr id="3292" name="Google Shape;3292;p58"/>
          <p:cNvSpPr txBox="1"/>
          <p:nvPr/>
        </p:nvSpPr>
        <p:spPr>
          <a:xfrm>
            <a:off x="6355875" y="3674850"/>
            <a:ext cx="21864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rPr>
              <a:t>Štovanje</a:t>
            </a:r>
            <a:endParaRPr sz="2200" dirty="0">
              <a:solidFill>
                <a:schemeClr val="dk1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sp>
        <p:nvSpPr>
          <p:cNvPr id="3293" name="Google Shape;3293;p58"/>
          <p:cNvSpPr txBox="1"/>
          <p:nvPr/>
        </p:nvSpPr>
        <p:spPr>
          <a:xfrm>
            <a:off x="382265" y="1631517"/>
            <a:ext cx="2713605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Žene</a:t>
            </a:r>
            <a:r>
              <a:rPr lang="en-US" sz="11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1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su</a:t>
            </a:r>
            <a:r>
              <a:rPr lang="en-US" sz="11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1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prisustvovale</a:t>
            </a:r>
            <a:r>
              <a:rPr lang="en-US" sz="11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1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većini</a:t>
            </a:r>
            <a:r>
              <a:rPr lang="en-US" sz="11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1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rimskih</a:t>
            </a:r>
            <a:r>
              <a:rPr lang="en-US" sz="11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1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festivala</a:t>
            </a:r>
            <a:r>
              <a:rPr lang="en-US" sz="11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1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i</a:t>
            </a:r>
            <a:r>
              <a:rPr lang="en-US" sz="11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1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vjerskih</a:t>
            </a:r>
            <a:r>
              <a:rPr lang="en-US" sz="11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1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kultnih</a:t>
            </a:r>
            <a:r>
              <a:rPr lang="en-US" sz="11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1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obreda</a:t>
            </a:r>
            <a:endParaRPr sz="1100" b="1" dirty="0">
              <a:solidFill>
                <a:schemeClr val="dk2"/>
              </a:solidFill>
              <a:latin typeface="Book Antiqua" panose="02040602050305030304" pitchFamily="18" charset="0"/>
              <a:ea typeface="Lato"/>
              <a:cs typeface="Lato"/>
              <a:sym typeface="Lato"/>
            </a:endParaRPr>
          </a:p>
        </p:txBody>
      </p:sp>
      <p:sp>
        <p:nvSpPr>
          <p:cNvPr id="3294" name="Google Shape;3294;p58"/>
          <p:cNvSpPr txBox="1"/>
          <p:nvPr/>
        </p:nvSpPr>
        <p:spPr>
          <a:xfrm>
            <a:off x="4590950" y="1593032"/>
            <a:ext cx="210703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Boginje su imale manju moć i vrijednost od Bogova</a:t>
            </a:r>
            <a:endParaRPr sz="1200" b="1" dirty="0">
              <a:solidFill>
                <a:schemeClr val="dk2"/>
              </a:solidFill>
              <a:latin typeface="Book Antiqua" panose="02040602050305030304" pitchFamily="18" charset="0"/>
              <a:ea typeface="Lato"/>
              <a:cs typeface="Lato"/>
              <a:sym typeface="Lato"/>
            </a:endParaRPr>
          </a:p>
        </p:txBody>
      </p:sp>
      <p:sp>
        <p:nvSpPr>
          <p:cNvPr id="3295" name="Google Shape;3295;p58"/>
          <p:cNvSpPr txBox="1"/>
          <p:nvPr/>
        </p:nvSpPr>
        <p:spPr>
          <a:xfrm>
            <a:off x="6182362" y="4046176"/>
            <a:ext cx="2549535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Muškarci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i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žene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štovali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su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iste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bogove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i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sudjelovali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u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mnogim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istim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građanskim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kultovima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i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svetkovinama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.</a:t>
            </a:r>
            <a:endParaRPr sz="1200" b="1" dirty="0">
              <a:solidFill>
                <a:schemeClr val="dk2"/>
              </a:solidFill>
              <a:latin typeface="Book Antiqua" panose="02040602050305030304" pitchFamily="18" charset="0"/>
              <a:ea typeface="Lato"/>
              <a:cs typeface="Lato"/>
              <a:sym typeface="Lato"/>
            </a:endParaRPr>
          </a:p>
        </p:txBody>
      </p:sp>
      <p:sp>
        <p:nvSpPr>
          <p:cNvPr id="3296" name="Google Shape;3296;p58"/>
          <p:cNvSpPr txBox="1"/>
          <p:nvPr/>
        </p:nvSpPr>
        <p:spPr>
          <a:xfrm>
            <a:off x="2384321" y="3999708"/>
            <a:ext cx="2454915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Svećenice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su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igrale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istaknutu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i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važnu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ulogu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u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državnoj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rimskoj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 </a:t>
            </a:r>
            <a:r>
              <a:rPr lang="en-US" sz="1200" b="1" dirty="0" err="1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religiji</a:t>
            </a:r>
            <a:r>
              <a:rPr lang="en-US" sz="1200" b="1" dirty="0">
                <a:solidFill>
                  <a:schemeClr val="dk2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.</a:t>
            </a:r>
            <a:endParaRPr sz="1200" b="1" dirty="0">
              <a:solidFill>
                <a:schemeClr val="dk2"/>
              </a:solidFill>
              <a:latin typeface="Book Antiqua" panose="02040602050305030304" pitchFamily="18" charset="0"/>
              <a:ea typeface="Lato"/>
              <a:cs typeface="Lato"/>
              <a:sym typeface="Lato"/>
            </a:endParaRPr>
          </a:p>
        </p:txBody>
      </p:sp>
      <p:grpSp>
        <p:nvGrpSpPr>
          <p:cNvPr id="3297" name="Google Shape;3297;p58"/>
          <p:cNvGrpSpPr/>
          <p:nvPr/>
        </p:nvGrpSpPr>
        <p:grpSpPr>
          <a:xfrm>
            <a:off x="1344660" y="2530909"/>
            <a:ext cx="698400" cy="698400"/>
            <a:chOff x="1344660" y="2530909"/>
            <a:chExt cx="698400" cy="698400"/>
          </a:xfrm>
        </p:grpSpPr>
        <p:sp>
          <p:nvSpPr>
            <p:cNvPr id="3298" name="Google Shape;3298;p58"/>
            <p:cNvSpPr/>
            <p:nvPr/>
          </p:nvSpPr>
          <p:spPr>
            <a:xfrm>
              <a:off x="1344660" y="2530909"/>
              <a:ext cx="698400" cy="698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7150" dist="66675" dir="2700000" algn="bl" rotWithShape="0">
                <a:schemeClr val="dk2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58"/>
            <p:cNvSpPr/>
            <p:nvPr/>
          </p:nvSpPr>
          <p:spPr>
            <a:xfrm>
              <a:off x="1486838" y="2673088"/>
              <a:ext cx="161773" cy="414008"/>
            </a:xfrm>
            <a:custGeom>
              <a:avLst/>
              <a:gdLst/>
              <a:ahLst/>
              <a:cxnLst/>
              <a:rect l="l" t="t" r="r" b="b"/>
              <a:pathLst>
                <a:path w="7931" h="20297" extrusionOk="0">
                  <a:moveTo>
                    <a:pt x="5202" y="1197"/>
                  </a:moveTo>
                  <a:lnTo>
                    <a:pt x="5001" y="2380"/>
                  </a:lnTo>
                  <a:lnTo>
                    <a:pt x="2931" y="2380"/>
                  </a:lnTo>
                  <a:lnTo>
                    <a:pt x="2729" y="1197"/>
                  </a:lnTo>
                  <a:close/>
                  <a:moveTo>
                    <a:pt x="4920" y="3562"/>
                  </a:moveTo>
                  <a:lnTo>
                    <a:pt x="5095" y="11963"/>
                  </a:lnTo>
                  <a:lnTo>
                    <a:pt x="4584" y="11963"/>
                  </a:lnTo>
                  <a:cubicBezTo>
                    <a:pt x="4248" y="11963"/>
                    <a:pt x="3992" y="12232"/>
                    <a:pt x="3992" y="12568"/>
                  </a:cubicBezTo>
                  <a:cubicBezTo>
                    <a:pt x="3992" y="12891"/>
                    <a:pt x="4248" y="13160"/>
                    <a:pt x="4584" y="13160"/>
                  </a:cubicBezTo>
                  <a:lnTo>
                    <a:pt x="5122" y="13160"/>
                  </a:lnTo>
                  <a:lnTo>
                    <a:pt x="5148" y="14342"/>
                  </a:lnTo>
                  <a:lnTo>
                    <a:pt x="2783" y="14342"/>
                  </a:lnTo>
                  <a:lnTo>
                    <a:pt x="3011" y="3562"/>
                  </a:lnTo>
                  <a:close/>
                  <a:moveTo>
                    <a:pt x="5175" y="15539"/>
                  </a:moveTo>
                  <a:lnTo>
                    <a:pt x="5189" y="16681"/>
                  </a:lnTo>
                  <a:lnTo>
                    <a:pt x="2742" y="16681"/>
                  </a:lnTo>
                  <a:lnTo>
                    <a:pt x="2756" y="15539"/>
                  </a:lnTo>
                  <a:close/>
                  <a:moveTo>
                    <a:pt x="5377" y="17877"/>
                  </a:moveTo>
                  <a:lnTo>
                    <a:pt x="5753" y="19101"/>
                  </a:lnTo>
                  <a:lnTo>
                    <a:pt x="2178" y="19101"/>
                  </a:lnTo>
                  <a:lnTo>
                    <a:pt x="2554" y="17877"/>
                  </a:lnTo>
                  <a:close/>
                  <a:moveTo>
                    <a:pt x="995" y="0"/>
                  </a:moveTo>
                  <a:cubicBezTo>
                    <a:pt x="659" y="0"/>
                    <a:pt x="404" y="269"/>
                    <a:pt x="404" y="592"/>
                  </a:cubicBezTo>
                  <a:cubicBezTo>
                    <a:pt x="404" y="928"/>
                    <a:pt x="659" y="1197"/>
                    <a:pt x="995" y="1197"/>
                  </a:cubicBezTo>
                  <a:lnTo>
                    <a:pt x="1533" y="1197"/>
                  </a:lnTo>
                  <a:lnTo>
                    <a:pt x="1842" y="3011"/>
                  </a:lnTo>
                  <a:lnTo>
                    <a:pt x="1533" y="17165"/>
                  </a:lnTo>
                  <a:lnTo>
                    <a:pt x="928" y="19101"/>
                  </a:lnTo>
                  <a:lnTo>
                    <a:pt x="592" y="19101"/>
                  </a:lnTo>
                  <a:cubicBezTo>
                    <a:pt x="269" y="19101"/>
                    <a:pt x="0" y="19369"/>
                    <a:pt x="0" y="19692"/>
                  </a:cubicBezTo>
                  <a:cubicBezTo>
                    <a:pt x="0" y="20028"/>
                    <a:pt x="269" y="20297"/>
                    <a:pt x="592" y="20297"/>
                  </a:cubicBezTo>
                  <a:lnTo>
                    <a:pt x="7339" y="20297"/>
                  </a:lnTo>
                  <a:cubicBezTo>
                    <a:pt x="7662" y="20297"/>
                    <a:pt x="7931" y="20028"/>
                    <a:pt x="7931" y="19692"/>
                  </a:cubicBezTo>
                  <a:cubicBezTo>
                    <a:pt x="7931" y="19369"/>
                    <a:pt x="7662" y="19101"/>
                    <a:pt x="7339" y="19101"/>
                  </a:cubicBezTo>
                  <a:lnTo>
                    <a:pt x="7003" y="19101"/>
                  </a:lnTo>
                  <a:lnTo>
                    <a:pt x="6398" y="17178"/>
                  </a:lnTo>
                  <a:lnTo>
                    <a:pt x="6089" y="3011"/>
                  </a:lnTo>
                  <a:lnTo>
                    <a:pt x="6398" y="1197"/>
                  </a:lnTo>
                  <a:lnTo>
                    <a:pt x="6936" y="1197"/>
                  </a:lnTo>
                  <a:cubicBezTo>
                    <a:pt x="7272" y="1197"/>
                    <a:pt x="7528" y="928"/>
                    <a:pt x="7528" y="592"/>
                  </a:cubicBezTo>
                  <a:cubicBezTo>
                    <a:pt x="7528" y="269"/>
                    <a:pt x="7272" y="0"/>
                    <a:pt x="6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58"/>
            <p:cNvSpPr/>
            <p:nvPr/>
          </p:nvSpPr>
          <p:spPr>
            <a:xfrm>
              <a:off x="1739068" y="2673088"/>
              <a:ext cx="161773" cy="414008"/>
            </a:xfrm>
            <a:custGeom>
              <a:avLst/>
              <a:gdLst/>
              <a:ahLst/>
              <a:cxnLst/>
              <a:rect l="l" t="t" r="r" b="b"/>
              <a:pathLst>
                <a:path w="7931" h="20297" extrusionOk="0">
                  <a:moveTo>
                    <a:pt x="5189" y="1197"/>
                  </a:moveTo>
                  <a:lnTo>
                    <a:pt x="4987" y="2380"/>
                  </a:lnTo>
                  <a:lnTo>
                    <a:pt x="2931" y="2380"/>
                  </a:lnTo>
                  <a:lnTo>
                    <a:pt x="2729" y="1197"/>
                  </a:lnTo>
                  <a:close/>
                  <a:moveTo>
                    <a:pt x="4907" y="3562"/>
                  </a:moveTo>
                  <a:lnTo>
                    <a:pt x="5148" y="14342"/>
                  </a:lnTo>
                  <a:lnTo>
                    <a:pt x="2783" y="14342"/>
                  </a:lnTo>
                  <a:lnTo>
                    <a:pt x="2958" y="5942"/>
                  </a:lnTo>
                  <a:lnTo>
                    <a:pt x="3173" y="5942"/>
                  </a:lnTo>
                  <a:cubicBezTo>
                    <a:pt x="3495" y="5942"/>
                    <a:pt x="3764" y="5686"/>
                    <a:pt x="3764" y="5350"/>
                  </a:cubicBezTo>
                  <a:cubicBezTo>
                    <a:pt x="3764" y="5028"/>
                    <a:pt x="3495" y="4759"/>
                    <a:pt x="3173" y="4759"/>
                  </a:cubicBezTo>
                  <a:lnTo>
                    <a:pt x="2984" y="4759"/>
                  </a:lnTo>
                  <a:lnTo>
                    <a:pt x="3011" y="3562"/>
                  </a:lnTo>
                  <a:close/>
                  <a:moveTo>
                    <a:pt x="5162" y="15539"/>
                  </a:moveTo>
                  <a:lnTo>
                    <a:pt x="5189" y="16681"/>
                  </a:lnTo>
                  <a:lnTo>
                    <a:pt x="2729" y="16681"/>
                  </a:lnTo>
                  <a:lnTo>
                    <a:pt x="2756" y="15539"/>
                  </a:lnTo>
                  <a:close/>
                  <a:moveTo>
                    <a:pt x="5364" y="17877"/>
                  </a:moveTo>
                  <a:lnTo>
                    <a:pt x="5753" y="19101"/>
                  </a:lnTo>
                  <a:lnTo>
                    <a:pt x="2164" y="19101"/>
                  </a:lnTo>
                  <a:lnTo>
                    <a:pt x="2554" y="17877"/>
                  </a:lnTo>
                  <a:close/>
                  <a:moveTo>
                    <a:pt x="995" y="0"/>
                  </a:moveTo>
                  <a:cubicBezTo>
                    <a:pt x="659" y="0"/>
                    <a:pt x="390" y="269"/>
                    <a:pt x="390" y="592"/>
                  </a:cubicBezTo>
                  <a:cubicBezTo>
                    <a:pt x="390" y="928"/>
                    <a:pt x="659" y="1197"/>
                    <a:pt x="995" y="1197"/>
                  </a:cubicBezTo>
                  <a:lnTo>
                    <a:pt x="1519" y="1197"/>
                  </a:lnTo>
                  <a:lnTo>
                    <a:pt x="1842" y="3011"/>
                  </a:lnTo>
                  <a:lnTo>
                    <a:pt x="1533" y="17165"/>
                  </a:lnTo>
                  <a:lnTo>
                    <a:pt x="928" y="19101"/>
                  </a:lnTo>
                  <a:lnTo>
                    <a:pt x="592" y="19101"/>
                  </a:lnTo>
                  <a:cubicBezTo>
                    <a:pt x="269" y="19101"/>
                    <a:pt x="0" y="19369"/>
                    <a:pt x="0" y="19692"/>
                  </a:cubicBezTo>
                  <a:cubicBezTo>
                    <a:pt x="0" y="20028"/>
                    <a:pt x="269" y="20297"/>
                    <a:pt x="592" y="20297"/>
                  </a:cubicBezTo>
                  <a:lnTo>
                    <a:pt x="7326" y="20297"/>
                  </a:lnTo>
                  <a:cubicBezTo>
                    <a:pt x="7662" y="20297"/>
                    <a:pt x="7931" y="20028"/>
                    <a:pt x="7931" y="19692"/>
                  </a:cubicBezTo>
                  <a:cubicBezTo>
                    <a:pt x="7931" y="19369"/>
                    <a:pt x="7662" y="19101"/>
                    <a:pt x="7326" y="19101"/>
                  </a:cubicBezTo>
                  <a:lnTo>
                    <a:pt x="7003" y="19101"/>
                  </a:lnTo>
                  <a:lnTo>
                    <a:pt x="6399" y="17178"/>
                  </a:lnTo>
                  <a:lnTo>
                    <a:pt x="6089" y="3011"/>
                  </a:lnTo>
                  <a:lnTo>
                    <a:pt x="6399" y="1197"/>
                  </a:lnTo>
                  <a:lnTo>
                    <a:pt x="6936" y="1197"/>
                  </a:lnTo>
                  <a:cubicBezTo>
                    <a:pt x="7259" y="1197"/>
                    <a:pt x="7528" y="928"/>
                    <a:pt x="7528" y="592"/>
                  </a:cubicBezTo>
                  <a:cubicBezTo>
                    <a:pt x="7528" y="269"/>
                    <a:pt x="7259" y="0"/>
                    <a:pt x="6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1" name="Google Shape;3301;p58"/>
          <p:cNvGrpSpPr/>
          <p:nvPr/>
        </p:nvGrpSpPr>
        <p:grpSpPr>
          <a:xfrm>
            <a:off x="5182123" y="2530909"/>
            <a:ext cx="698400" cy="698400"/>
            <a:chOff x="5182123" y="2530909"/>
            <a:chExt cx="698400" cy="698400"/>
          </a:xfrm>
        </p:grpSpPr>
        <p:sp>
          <p:nvSpPr>
            <p:cNvPr id="3302" name="Google Shape;3302;p58"/>
            <p:cNvSpPr/>
            <p:nvPr/>
          </p:nvSpPr>
          <p:spPr>
            <a:xfrm>
              <a:off x="5182123" y="2530909"/>
              <a:ext cx="698400" cy="698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7150" dist="66675" dir="2700000" algn="bl" rotWithShape="0">
                <a:schemeClr val="dk2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58"/>
            <p:cNvSpPr/>
            <p:nvPr/>
          </p:nvSpPr>
          <p:spPr>
            <a:xfrm>
              <a:off x="5306025" y="2673113"/>
              <a:ext cx="450554" cy="413981"/>
            </a:xfrm>
            <a:custGeom>
              <a:avLst/>
              <a:gdLst/>
              <a:ahLst/>
              <a:cxnLst/>
              <a:rect l="l" t="t" r="r" b="b"/>
              <a:pathLst>
                <a:path w="20364" h="18711" extrusionOk="0">
                  <a:moveTo>
                    <a:pt x="7957" y="1546"/>
                  </a:moveTo>
                  <a:cubicBezTo>
                    <a:pt x="7863" y="1815"/>
                    <a:pt x="7810" y="2084"/>
                    <a:pt x="7810" y="2380"/>
                  </a:cubicBezTo>
                  <a:cubicBezTo>
                    <a:pt x="7810" y="2675"/>
                    <a:pt x="7863" y="2958"/>
                    <a:pt x="7957" y="3213"/>
                  </a:cubicBezTo>
                  <a:lnTo>
                    <a:pt x="4113" y="3213"/>
                  </a:lnTo>
                  <a:lnTo>
                    <a:pt x="4113" y="1546"/>
                  </a:lnTo>
                  <a:close/>
                  <a:moveTo>
                    <a:pt x="16251" y="1546"/>
                  </a:moveTo>
                  <a:lnTo>
                    <a:pt x="16251" y="3213"/>
                  </a:lnTo>
                  <a:lnTo>
                    <a:pt x="12406" y="3213"/>
                  </a:lnTo>
                  <a:cubicBezTo>
                    <a:pt x="12501" y="2958"/>
                    <a:pt x="12554" y="2675"/>
                    <a:pt x="12554" y="2380"/>
                  </a:cubicBezTo>
                  <a:cubicBezTo>
                    <a:pt x="12554" y="2084"/>
                    <a:pt x="12501" y="1815"/>
                    <a:pt x="12406" y="1546"/>
                  </a:cubicBezTo>
                  <a:close/>
                  <a:moveTo>
                    <a:pt x="10175" y="1197"/>
                  </a:moveTo>
                  <a:cubicBezTo>
                    <a:pt x="10834" y="1197"/>
                    <a:pt x="11358" y="1721"/>
                    <a:pt x="11358" y="2380"/>
                  </a:cubicBezTo>
                  <a:cubicBezTo>
                    <a:pt x="11358" y="2756"/>
                    <a:pt x="11197" y="3092"/>
                    <a:pt x="10914" y="3307"/>
                  </a:cubicBezTo>
                  <a:cubicBezTo>
                    <a:pt x="10901" y="3321"/>
                    <a:pt x="10874" y="3334"/>
                    <a:pt x="10861" y="3347"/>
                  </a:cubicBezTo>
                  <a:cubicBezTo>
                    <a:pt x="10673" y="3495"/>
                    <a:pt x="10431" y="3576"/>
                    <a:pt x="10175" y="3576"/>
                  </a:cubicBezTo>
                  <a:cubicBezTo>
                    <a:pt x="9530" y="3576"/>
                    <a:pt x="8992" y="3038"/>
                    <a:pt x="8992" y="2380"/>
                  </a:cubicBezTo>
                  <a:cubicBezTo>
                    <a:pt x="8992" y="1721"/>
                    <a:pt x="9530" y="1197"/>
                    <a:pt x="10175" y="1197"/>
                  </a:cubicBezTo>
                  <a:close/>
                  <a:moveTo>
                    <a:pt x="16385" y="4396"/>
                  </a:moveTo>
                  <a:lnTo>
                    <a:pt x="19060" y="15068"/>
                  </a:lnTo>
                  <a:lnTo>
                    <a:pt x="18038" y="15915"/>
                  </a:lnTo>
                  <a:lnTo>
                    <a:pt x="16708" y="15539"/>
                  </a:lnTo>
                  <a:lnTo>
                    <a:pt x="15135" y="4396"/>
                  </a:lnTo>
                  <a:close/>
                  <a:moveTo>
                    <a:pt x="5215" y="4396"/>
                  </a:moveTo>
                  <a:lnTo>
                    <a:pt x="4731" y="7823"/>
                  </a:lnTo>
                  <a:lnTo>
                    <a:pt x="3643" y="15539"/>
                  </a:lnTo>
                  <a:lnTo>
                    <a:pt x="2325" y="15928"/>
                  </a:lnTo>
                  <a:lnTo>
                    <a:pt x="1304" y="15068"/>
                  </a:lnTo>
                  <a:lnTo>
                    <a:pt x="3979" y="4396"/>
                  </a:lnTo>
                  <a:close/>
                  <a:moveTo>
                    <a:pt x="8011" y="4396"/>
                  </a:moveTo>
                  <a:lnTo>
                    <a:pt x="7594" y="16426"/>
                  </a:lnTo>
                  <a:lnTo>
                    <a:pt x="6277" y="17031"/>
                  </a:lnTo>
                  <a:lnTo>
                    <a:pt x="4812" y="15767"/>
                  </a:lnTo>
                  <a:lnTo>
                    <a:pt x="6425" y="4396"/>
                  </a:lnTo>
                  <a:close/>
                  <a:moveTo>
                    <a:pt x="13939" y="4396"/>
                  </a:moveTo>
                  <a:lnTo>
                    <a:pt x="15538" y="15767"/>
                  </a:lnTo>
                  <a:lnTo>
                    <a:pt x="14087" y="17031"/>
                  </a:lnTo>
                  <a:lnTo>
                    <a:pt x="12756" y="16426"/>
                  </a:lnTo>
                  <a:lnTo>
                    <a:pt x="12353" y="4396"/>
                  </a:lnTo>
                  <a:close/>
                  <a:moveTo>
                    <a:pt x="11170" y="4544"/>
                  </a:moveTo>
                  <a:lnTo>
                    <a:pt x="11573" y="16506"/>
                  </a:lnTo>
                  <a:lnTo>
                    <a:pt x="10175" y="17407"/>
                  </a:lnTo>
                  <a:lnTo>
                    <a:pt x="8777" y="16506"/>
                  </a:lnTo>
                  <a:lnTo>
                    <a:pt x="9194" y="4544"/>
                  </a:lnTo>
                  <a:cubicBezTo>
                    <a:pt x="9490" y="4678"/>
                    <a:pt x="9826" y="4759"/>
                    <a:pt x="10175" y="4759"/>
                  </a:cubicBezTo>
                  <a:cubicBezTo>
                    <a:pt x="10525" y="4759"/>
                    <a:pt x="10861" y="4678"/>
                    <a:pt x="11170" y="4544"/>
                  </a:cubicBezTo>
                  <a:close/>
                  <a:moveTo>
                    <a:pt x="10175" y="0"/>
                  </a:moveTo>
                  <a:cubicBezTo>
                    <a:pt x="9718" y="0"/>
                    <a:pt x="9288" y="135"/>
                    <a:pt x="8925" y="363"/>
                  </a:cubicBezTo>
                  <a:lnTo>
                    <a:pt x="3508" y="363"/>
                  </a:lnTo>
                  <a:cubicBezTo>
                    <a:pt x="3186" y="363"/>
                    <a:pt x="2917" y="632"/>
                    <a:pt x="2917" y="955"/>
                  </a:cubicBezTo>
                  <a:lnTo>
                    <a:pt x="2917" y="3737"/>
                  </a:lnTo>
                  <a:lnTo>
                    <a:pt x="54" y="15149"/>
                  </a:lnTo>
                  <a:cubicBezTo>
                    <a:pt x="0" y="15364"/>
                    <a:pt x="67" y="15592"/>
                    <a:pt x="255" y="15740"/>
                  </a:cubicBezTo>
                  <a:lnTo>
                    <a:pt x="1801" y="17044"/>
                  </a:lnTo>
                  <a:cubicBezTo>
                    <a:pt x="1909" y="17125"/>
                    <a:pt x="2043" y="17179"/>
                    <a:pt x="2191" y="17179"/>
                  </a:cubicBezTo>
                  <a:cubicBezTo>
                    <a:pt x="2245" y="17179"/>
                    <a:pt x="2299" y="17165"/>
                    <a:pt x="2352" y="17152"/>
                  </a:cubicBezTo>
                  <a:lnTo>
                    <a:pt x="4032" y="16668"/>
                  </a:lnTo>
                  <a:lnTo>
                    <a:pt x="5793" y="18173"/>
                  </a:lnTo>
                  <a:cubicBezTo>
                    <a:pt x="5901" y="18267"/>
                    <a:pt x="6035" y="18321"/>
                    <a:pt x="6183" y="18321"/>
                  </a:cubicBezTo>
                  <a:cubicBezTo>
                    <a:pt x="6264" y="18321"/>
                    <a:pt x="6344" y="18308"/>
                    <a:pt x="6425" y="18267"/>
                  </a:cubicBezTo>
                  <a:lnTo>
                    <a:pt x="8132" y="17488"/>
                  </a:lnTo>
                  <a:lnTo>
                    <a:pt x="9853" y="18617"/>
                  </a:lnTo>
                  <a:cubicBezTo>
                    <a:pt x="9960" y="18671"/>
                    <a:pt x="10068" y="18711"/>
                    <a:pt x="10175" y="18711"/>
                  </a:cubicBezTo>
                  <a:cubicBezTo>
                    <a:pt x="10296" y="18711"/>
                    <a:pt x="10404" y="18671"/>
                    <a:pt x="10498" y="18617"/>
                  </a:cubicBezTo>
                  <a:lnTo>
                    <a:pt x="12232" y="17488"/>
                  </a:lnTo>
                  <a:lnTo>
                    <a:pt x="13939" y="18267"/>
                  </a:lnTo>
                  <a:cubicBezTo>
                    <a:pt x="14019" y="18308"/>
                    <a:pt x="14100" y="18321"/>
                    <a:pt x="14181" y="18321"/>
                  </a:cubicBezTo>
                  <a:cubicBezTo>
                    <a:pt x="14315" y="18321"/>
                    <a:pt x="14463" y="18267"/>
                    <a:pt x="14571" y="18173"/>
                  </a:cubicBezTo>
                  <a:lnTo>
                    <a:pt x="16318" y="16668"/>
                  </a:lnTo>
                  <a:lnTo>
                    <a:pt x="18012" y="17152"/>
                  </a:lnTo>
                  <a:cubicBezTo>
                    <a:pt x="18065" y="17165"/>
                    <a:pt x="18119" y="17179"/>
                    <a:pt x="18173" y="17179"/>
                  </a:cubicBezTo>
                  <a:cubicBezTo>
                    <a:pt x="18307" y="17179"/>
                    <a:pt x="18442" y="17125"/>
                    <a:pt x="18549" y="17044"/>
                  </a:cubicBezTo>
                  <a:lnTo>
                    <a:pt x="20108" y="15740"/>
                  </a:lnTo>
                  <a:cubicBezTo>
                    <a:pt x="20283" y="15592"/>
                    <a:pt x="20364" y="15364"/>
                    <a:pt x="20310" y="15149"/>
                  </a:cubicBezTo>
                  <a:lnTo>
                    <a:pt x="17434" y="3724"/>
                  </a:lnTo>
                  <a:lnTo>
                    <a:pt x="17434" y="955"/>
                  </a:lnTo>
                  <a:cubicBezTo>
                    <a:pt x="17434" y="632"/>
                    <a:pt x="17178" y="363"/>
                    <a:pt x="16842" y="363"/>
                  </a:cubicBezTo>
                  <a:lnTo>
                    <a:pt x="11425" y="363"/>
                  </a:lnTo>
                  <a:cubicBezTo>
                    <a:pt x="11062" y="135"/>
                    <a:pt x="10632" y="0"/>
                    <a:pt x="10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4" name="Google Shape;3304;p58"/>
          <p:cNvGrpSpPr/>
          <p:nvPr/>
        </p:nvGrpSpPr>
        <p:grpSpPr>
          <a:xfrm>
            <a:off x="3263385" y="2530909"/>
            <a:ext cx="698400" cy="698400"/>
            <a:chOff x="3263385" y="2530909"/>
            <a:chExt cx="698400" cy="698400"/>
          </a:xfrm>
        </p:grpSpPr>
        <p:sp>
          <p:nvSpPr>
            <p:cNvPr id="3305" name="Google Shape;3305;p58"/>
            <p:cNvSpPr/>
            <p:nvPr/>
          </p:nvSpPr>
          <p:spPr>
            <a:xfrm>
              <a:off x="3263385" y="2530909"/>
              <a:ext cx="698400" cy="698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7150" dist="66675" dir="2700000" algn="bl" rotWithShape="0">
                <a:schemeClr val="dk2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58"/>
            <p:cNvSpPr/>
            <p:nvPr/>
          </p:nvSpPr>
          <p:spPr>
            <a:xfrm>
              <a:off x="3404908" y="2660563"/>
              <a:ext cx="413743" cy="414008"/>
            </a:xfrm>
            <a:custGeom>
              <a:avLst/>
              <a:gdLst/>
              <a:ahLst/>
              <a:cxnLst/>
              <a:rect l="l" t="t" r="r" b="b"/>
              <a:pathLst>
                <a:path w="20284" h="20297" extrusionOk="0">
                  <a:moveTo>
                    <a:pt x="13993" y="1815"/>
                  </a:moveTo>
                  <a:cubicBezTo>
                    <a:pt x="13832" y="2164"/>
                    <a:pt x="13751" y="2541"/>
                    <a:pt x="13751" y="2944"/>
                  </a:cubicBezTo>
                  <a:cubicBezTo>
                    <a:pt x="13751" y="3240"/>
                    <a:pt x="13792" y="3535"/>
                    <a:pt x="13886" y="3831"/>
                  </a:cubicBezTo>
                  <a:lnTo>
                    <a:pt x="13200" y="3831"/>
                  </a:lnTo>
                  <a:cubicBezTo>
                    <a:pt x="12649" y="3831"/>
                    <a:pt x="12192" y="3374"/>
                    <a:pt x="12192" y="2823"/>
                  </a:cubicBezTo>
                  <a:cubicBezTo>
                    <a:pt x="12192" y="2258"/>
                    <a:pt x="12649" y="1815"/>
                    <a:pt x="13200" y="1815"/>
                  </a:cubicBezTo>
                  <a:close/>
                  <a:moveTo>
                    <a:pt x="16924" y="1196"/>
                  </a:moveTo>
                  <a:cubicBezTo>
                    <a:pt x="17475" y="1196"/>
                    <a:pt x="18012" y="1398"/>
                    <a:pt x="18429" y="1748"/>
                  </a:cubicBezTo>
                  <a:cubicBezTo>
                    <a:pt x="18214" y="1842"/>
                    <a:pt x="17959" y="1989"/>
                    <a:pt x="17663" y="2258"/>
                  </a:cubicBezTo>
                  <a:cubicBezTo>
                    <a:pt x="17206" y="2688"/>
                    <a:pt x="17058" y="3038"/>
                    <a:pt x="16950" y="3320"/>
                  </a:cubicBezTo>
                  <a:cubicBezTo>
                    <a:pt x="16856" y="3562"/>
                    <a:pt x="16803" y="3710"/>
                    <a:pt x="16534" y="3965"/>
                  </a:cubicBezTo>
                  <a:cubicBezTo>
                    <a:pt x="16265" y="4207"/>
                    <a:pt x="16104" y="4261"/>
                    <a:pt x="15862" y="4328"/>
                  </a:cubicBezTo>
                  <a:cubicBezTo>
                    <a:pt x="15794" y="4355"/>
                    <a:pt x="15727" y="4382"/>
                    <a:pt x="15647" y="4409"/>
                  </a:cubicBezTo>
                  <a:cubicBezTo>
                    <a:pt x="15593" y="4355"/>
                    <a:pt x="15539" y="4315"/>
                    <a:pt x="15499" y="4261"/>
                  </a:cubicBezTo>
                  <a:cubicBezTo>
                    <a:pt x="15485" y="4248"/>
                    <a:pt x="15472" y="4248"/>
                    <a:pt x="15458" y="4234"/>
                  </a:cubicBezTo>
                  <a:cubicBezTo>
                    <a:pt x="15136" y="3885"/>
                    <a:pt x="14934" y="3428"/>
                    <a:pt x="14934" y="2944"/>
                  </a:cubicBezTo>
                  <a:cubicBezTo>
                    <a:pt x="14934" y="2487"/>
                    <a:pt x="15136" y="2057"/>
                    <a:pt x="15472" y="1748"/>
                  </a:cubicBezTo>
                  <a:cubicBezTo>
                    <a:pt x="15553" y="1707"/>
                    <a:pt x="15620" y="1653"/>
                    <a:pt x="15673" y="1586"/>
                  </a:cubicBezTo>
                  <a:cubicBezTo>
                    <a:pt x="16010" y="1344"/>
                    <a:pt x="16453" y="1196"/>
                    <a:pt x="16924" y="1196"/>
                  </a:cubicBezTo>
                  <a:close/>
                  <a:moveTo>
                    <a:pt x="19101" y="2769"/>
                  </a:moveTo>
                  <a:lnTo>
                    <a:pt x="19101" y="6492"/>
                  </a:lnTo>
                  <a:cubicBezTo>
                    <a:pt x="18819" y="6465"/>
                    <a:pt x="18563" y="6398"/>
                    <a:pt x="18335" y="6304"/>
                  </a:cubicBezTo>
                  <a:cubicBezTo>
                    <a:pt x="18268" y="6264"/>
                    <a:pt x="18200" y="6224"/>
                    <a:pt x="18120" y="6210"/>
                  </a:cubicBezTo>
                  <a:cubicBezTo>
                    <a:pt x="17663" y="5982"/>
                    <a:pt x="17327" y="5632"/>
                    <a:pt x="17165" y="5215"/>
                  </a:cubicBezTo>
                  <a:cubicBezTo>
                    <a:pt x="17139" y="5148"/>
                    <a:pt x="17112" y="5108"/>
                    <a:pt x="17071" y="5054"/>
                  </a:cubicBezTo>
                  <a:cubicBezTo>
                    <a:pt x="17152" y="4987"/>
                    <a:pt x="17246" y="4920"/>
                    <a:pt x="17340" y="4839"/>
                  </a:cubicBezTo>
                  <a:cubicBezTo>
                    <a:pt x="17797" y="4396"/>
                    <a:pt x="17945" y="4046"/>
                    <a:pt x="18053" y="3764"/>
                  </a:cubicBezTo>
                  <a:cubicBezTo>
                    <a:pt x="18147" y="3535"/>
                    <a:pt x="18214" y="3374"/>
                    <a:pt x="18483" y="3132"/>
                  </a:cubicBezTo>
                  <a:cubicBezTo>
                    <a:pt x="18725" y="2890"/>
                    <a:pt x="18886" y="2836"/>
                    <a:pt x="19101" y="2769"/>
                  </a:cubicBezTo>
                  <a:close/>
                  <a:moveTo>
                    <a:pt x="12071" y="4691"/>
                  </a:moveTo>
                  <a:lnTo>
                    <a:pt x="12071" y="4691"/>
                  </a:lnTo>
                  <a:cubicBezTo>
                    <a:pt x="12394" y="4893"/>
                    <a:pt x="12784" y="5014"/>
                    <a:pt x="13200" y="5014"/>
                  </a:cubicBezTo>
                  <a:lnTo>
                    <a:pt x="14450" y="5014"/>
                  </a:lnTo>
                  <a:cubicBezTo>
                    <a:pt x="14423" y="5968"/>
                    <a:pt x="14276" y="6788"/>
                    <a:pt x="13980" y="7487"/>
                  </a:cubicBezTo>
                  <a:lnTo>
                    <a:pt x="13577" y="6600"/>
                  </a:lnTo>
                  <a:cubicBezTo>
                    <a:pt x="13227" y="5834"/>
                    <a:pt x="12703" y="5189"/>
                    <a:pt x="12071" y="4691"/>
                  </a:cubicBezTo>
                  <a:close/>
                  <a:moveTo>
                    <a:pt x="9047" y="4866"/>
                  </a:moveTo>
                  <a:cubicBezTo>
                    <a:pt x="10539" y="4866"/>
                    <a:pt x="11883" y="5740"/>
                    <a:pt x="12488" y="7084"/>
                  </a:cubicBezTo>
                  <a:lnTo>
                    <a:pt x="14128" y="10740"/>
                  </a:lnTo>
                  <a:lnTo>
                    <a:pt x="7353" y="10740"/>
                  </a:lnTo>
                  <a:cubicBezTo>
                    <a:pt x="6681" y="10740"/>
                    <a:pt x="6117" y="10269"/>
                    <a:pt x="5996" y="9624"/>
                  </a:cubicBezTo>
                  <a:lnTo>
                    <a:pt x="9249" y="9624"/>
                  </a:lnTo>
                  <a:cubicBezTo>
                    <a:pt x="9571" y="9624"/>
                    <a:pt x="9840" y="9369"/>
                    <a:pt x="9840" y="9033"/>
                  </a:cubicBezTo>
                  <a:cubicBezTo>
                    <a:pt x="9840" y="8710"/>
                    <a:pt x="9571" y="8441"/>
                    <a:pt x="9249" y="8441"/>
                  </a:cubicBezTo>
                  <a:lnTo>
                    <a:pt x="5364" y="8441"/>
                  </a:lnTo>
                  <a:cubicBezTo>
                    <a:pt x="4584" y="8441"/>
                    <a:pt x="3926" y="7944"/>
                    <a:pt x="3684" y="7245"/>
                  </a:cubicBezTo>
                  <a:lnTo>
                    <a:pt x="3684" y="7245"/>
                  </a:lnTo>
                  <a:lnTo>
                    <a:pt x="7259" y="7259"/>
                  </a:lnTo>
                  <a:cubicBezTo>
                    <a:pt x="7595" y="7259"/>
                    <a:pt x="7851" y="6990"/>
                    <a:pt x="7851" y="6654"/>
                  </a:cubicBezTo>
                  <a:cubicBezTo>
                    <a:pt x="7864" y="6331"/>
                    <a:pt x="7595" y="6062"/>
                    <a:pt x="7259" y="6062"/>
                  </a:cubicBezTo>
                  <a:lnTo>
                    <a:pt x="2971" y="6049"/>
                  </a:lnTo>
                  <a:cubicBezTo>
                    <a:pt x="2205" y="6049"/>
                    <a:pt x="1533" y="5551"/>
                    <a:pt x="1291" y="4866"/>
                  </a:cubicBezTo>
                  <a:close/>
                  <a:moveTo>
                    <a:pt x="15593" y="5767"/>
                  </a:moveTo>
                  <a:cubicBezTo>
                    <a:pt x="15794" y="5847"/>
                    <a:pt x="15996" y="5914"/>
                    <a:pt x="16198" y="5955"/>
                  </a:cubicBezTo>
                  <a:cubicBezTo>
                    <a:pt x="16467" y="6465"/>
                    <a:pt x="16870" y="6869"/>
                    <a:pt x="17407" y="7178"/>
                  </a:cubicBezTo>
                  <a:lnTo>
                    <a:pt x="17434" y="8791"/>
                  </a:lnTo>
                  <a:cubicBezTo>
                    <a:pt x="17434" y="8925"/>
                    <a:pt x="17475" y="9046"/>
                    <a:pt x="17555" y="9154"/>
                  </a:cubicBezTo>
                  <a:cubicBezTo>
                    <a:pt x="17569" y="9154"/>
                    <a:pt x="18496" y="10377"/>
                    <a:pt x="18496" y="12138"/>
                  </a:cubicBezTo>
                  <a:cubicBezTo>
                    <a:pt x="18496" y="12796"/>
                    <a:pt x="18281" y="13321"/>
                    <a:pt x="17824" y="13724"/>
                  </a:cubicBezTo>
                  <a:cubicBezTo>
                    <a:pt x="17515" y="14006"/>
                    <a:pt x="17098" y="14235"/>
                    <a:pt x="16588" y="14409"/>
                  </a:cubicBezTo>
                  <a:lnTo>
                    <a:pt x="16588" y="13791"/>
                  </a:lnTo>
                  <a:cubicBezTo>
                    <a:pt x="16588" y="13468"/>
                    <a:pt x="16319" y="13200"/>
                    <a:pt x="15996" y="13200"/>
                  </a:cubicBezTo>
                  <a:cubicBezTo>
                    <a:pt x="15660" y="13200"/>
                    <a:pt x="15391" y="13468"/>
                    <a:pt x="15391" y="13791"/>
                  </a:cubicBezTo>
                  <a:lnTo>
                    <a:pt x="15391" y="15162"/>
                  </a:lnTo>
                  <a:cubicBezTo>
                    <a:pt x="15391" y="15189"/>
                    <a:pt x="15391" y="15202"/>
                    <a:pt x="15391" y="15229"/>
                  </a:cubicBezTo>
                  <a:lnTo>
                    <a:pt x="15391" y="17232"/>
                  </a:lnTo>
                  <a:cubicBezTo>
                    <a:pt x="15391" y="17568"/>
                    <a:pt x="15660" y="17823"/>
                    <a:pt x="15996" y="17823"/>
                  </a:cubicBezTo>
                  <a:lnTo>
                    <a:pt x="16251" y="17823"/>
                  </a:lnTo>
                  <a:cubicBezTo>
                    <a:pt x="16601" y="17823"/>
                    <a:pt x="16883" y="18119"/>
                    <a:pt x="16883" y="18469"/>
                  </a:cubicBezTo>
                  <a:lnTo>
                    <a:pt x="16883" y="19100"/>
                  </a:lnTo>
                  <a:lnTo>
                    <a:pt x="14061" y="19100"/>
                  </a:lnTo>
                  <a:lnTo>
                    <a:pt x="13509" y="14154"/>
                  </a:lnTo>
                  <a:cubicBezTo>
                    <a:pt x="13472" y="13855"/>
                    <a:pt x="13227" y="13625"/>
                    <a:pt x="12924" y="13625"/>
                  </a:cubicBezTo>
                  <a:cubicBezTo>
                    <a:pt x="12900" y="13625"/>
                    <a:pt x="12875" y="13627"/>
                    <a:pt x="12851" y="13630"/>
                  </a:cubicBezTo>
                  <a:cubicBezTo>
                    <a:pt x="12528" y="13670"/>
                    <a:pt x="12286" y="13952"/>
                    <a:pt x="12327" y="14288"/>
                  </a:cubicBezTo>
                  <a:lnTo>
                    <a:pt x="12394" y="14907"/>
                  </a:lnTo>
                  <a:cubicBezTo>
                    <a:pt x="11050" y="14960"/>
                    <a:pt x="9786" y="15310"/>
                    <a:pt x="8671" y="15673"/>
                  </a:cubicBezTo>
                  <a:cubicBezTo>
                    <a:pt x="8778" y="15350"/>
                    <a:pt x="8845" y="15014"/>
                    <a:pt x="8845" y="14665"/>
                  </a:cubicBezTo>
                  <a:lnTo>
                    <a:pt x="8845" y="14571"/>
                  </a:lnTo>
                  <a:cubicBezTo>
                    <a:pt x="8845" y="14235"/>
                    <a:pt x="8576" y="13966"/>
                    <a:pt x="8240" y="13966"/>
                  </a:cubicBezTo>
                  <a:cubicBezTo>
                    <a:pt x="7918" y="13966"/>
                    <a:pt x="7649" y="14235"/>
                    <a:pt x="7649" y="14571"/>
                  </a:cubicBezTo>
                  <a:lnTo>
                    <a:pt x="7649" y="14665"/>
                  </a:lnTo>
                  <a:cubicBezTo>
                    <a:pt x="7649" y="15175"/>
                    <a:pt x="7447" y="15659"/>
                    <a:pt x="7084" y="16022"/>
                  </a:cubicBezTo>
                  <a:cubicBezTo>
                    <a:pt x="6923" y="16184"/>
                    <a:pt x="6735" y="16305"/>
                    <a:pt x="6547" y="16399"/>
                  </a:cubicBezTo>
                  <a:cubicBezTo>
                    <a:pt x="6533" y="16412"/>
                    <a:pt x="6533" y="16412"/>
                    <a:pt x="6520" y="16412"/>
                  </a:cubicBezTo>
                  <a:cubicBezTo>
                    <a:pt x="6265" y="16533"/>
                    <a:pt x="5982" y="16600"/>
                    <a:pt x="5687" y="16600"/>
                  </a:cubicBezTo>
                  <a:cubicBezTo>
                    <a:pt x="5525" y="16600"/>
                    <a:pt x="5377" y="16627"/>
                    <a:pt x="5230" y="16667"/>
                  </a:cubicBezTo>
                  <a:cubicBezTo>
                    <a:pt x="4947" y="16748"/>
                    <a:pt x="4759" y="17030"/>
                    <a:pt x="4799" y="17313"/>
                  </a:cubicBezTo>
                  <a:cubicBezTo>
                    <a:pt x="4853" y="17608"/>
                    <a:pt x="5095" y="17823"/>
                    <a:pt x="5391" y="17823"/>
                  </a:cubicBezTo>
                  <a:lnTo>
                    <a:pt x="8980" y="17823"/>
                  </a:lnTo>
                  <a:cubicBezTo>
                    <a:pt x="9517" y="17823"/>
                    <a:pt x="9961" y="18267"/>
                    <a:pt x="9961" y="18818"/>
                  </a:cubicBezTo>
                  <a:lnTo>
                    <a:pt x="9961" y="19100"/>
                  </a:lnTo>
                  <a:lnTo>
                    <a:pt x="3160" y="19100"/>
                  </a:lnTo>
                  <a:cubicBezTo>
                    <a:pt x="3039" y="19100"/>
                    <a:pt x="2958" y="19020"/>
                    <a:pt x="2958" y="18912"/>
                  </a:cubicBezTo>
                  <a:lnTo>
                    <a:pt x="2958" y="14517"/>
                  </a:lnTo>
                  <a:cubicBezTo>
                    <a:pt x="2945" y="13105"/>
                    <a:pt x="4087" y="11950"/>
                    <a:pt x="5498" y="11936"/>
                  </a:cubicBezTo>
                  <a:lnTo>
                    <a:pt x="7165" y="11936"/>
                  </a:lnTo>
                  <a:cubicBezTo>
                    <a:pt x="7179" y="11936"/>
                    <a:pt x="7205" y="11936"/>
                    <a:pt x="7219" y="11923"/>
                  </a:cubicBezTo>
                  <a:cubicBezTo>
                    <a:pt x="7259" y="11936"/>
                    <a:pt x="7300" y="11936"/>
                    <a:pt x="7353" y="11936"/>
                  </a:cubicBezTo>
                  <a:lnTo>
                    <a:pt x="15042" y="11936"/>
                  </a:lnTo>
                  <a:cubicBezTo>
                    <a:pt x="15243" y="11936"/>
                    <a:pt x="15432" y="11829"/>
                    <a:pt x="15539" y="11667"/>
                  </a:cubicBezTo>
                  <a:cubicBezTo>
                    <a:pt x="15660" y="11493"/>
                    <a:pt x="15673" y="11277"/>
                    <a:pt x="15593" y="11089"/>
                  </a:cubicBezTo>
                  <a:lnTo>
                    <a:pt x="14598" y="8871"/>
                  </a:lnTo>
                  <a:cubicBezTo>
                    <a:pt x="15149" y="7998"/>
                    <a:pt x="15485" y="6976"/>
                    <a:pt x="15593" y="5767"/>
                  </a:cubicBezTo>
                  <a:close/>
                  <a:moveTo>
                    <a:pt x="16924" y="0"/>
                  </a:moveTo>
                  <a:cubicBezTo>
                    <a:pt x="16184" y="0"/>
                    <a:pt x="15512" y="242"/>
                    <a:pt x="14975" y="618"/>
                  </a:cubicBezTo>
                  <a:lnTo>
                    <a:pt x="13200" y="618"/>
                  </a:lnTo>
                  <a:cubicBezTo>
                    <a:pt x="11991" y="618"/>
                    <a:pt x="11009" y="1613"/>
                    <a:pt x="11009" y="2823"/>
                  </a:cubicBezTo>
                  <a:cubicBezTo>
                    <a:pt x="11009" y="3495"/>
                    <a:pt x="11318" y="4100"/>
                    <a:pt x="11802" y="4503"/>
                  </a:cubicBezTo>
                  <a:cubicBezTo>
                    <a:pt x="11009" y="3979"/>
                    <a:pt x="10055" y="3670"/>
                    <a:pt x="9047" y="3670"/>
                  </a:cubicBezTo>
                  <a:lnTo>
                    <a:pt x="592" y="3670"/>
                  </a:lnTo>
                  <a:cubicBezTo>
                    <a:pt x="270" y="3670"/>
                    <a:pt x="1" y="3938"/>
                    <a:pt x="1" y="4261"/>
                  </a:cubicBezTo>
                  <a:cubicBezTo>
                    <a:pt x="1" y="5726"/>
                    <a:pt x="1063" y="6936"/>
                    <a:pt x="2447" y="7191"/>
                  </a:cubicBezTo>
                  <a:cubicBezTo>
                    <a:pt x="2662" y="8388"/>
                    <a:pt x="3590" y="9328"/>
                    <a:pt x="4786" y="9570"/>
                  </a:cubicBezTo>
                  <a:cubicBezTo>
                    <a:pt x="4826" y="10014"/>
                    <a:pt x="4961" y="10417"/>
                    <a:pt x="5189" y="10767"/>
                  </a:cubicBezTo>
                  <a:cubicBezTo>
                    <a:pt x="4302" y="10847"/>
                    <a:pt x="3482" y="11224"/>
                    <a:pt x="2850" y="11869"/>
                  </a:cubicBezTo>
                  <a:cubicBezTo>
                    <a:pt x="2151" y="12581"/>
                    <a:pt x="1762" y="13522"/>
                    <a:pt x="1762" y="14517"/>
                  </a:cubicBezTo>
                  <a:lnTo>
                    <a:pt x="1762" y="18912"/>
                  </a:lnTo>
                  <a:cubicBezTo>
                    <a:pt x="1762" y="19678"/>
                    <a:pt x="2393" y="20297"/>
                    <a:pt x="3160" y="20297"/>
                  </a:cubicBezTo>
                  <a:lnTo>
                    <a:pt x="10566" y="20297"/>
                  </a:lnTo>
                  <a:cubicBezTo>
                    <a:pt x="10714" y="20297"/>
                    <a:pt x="10875" y="20229"/>
                    <a:pt x="10982" y="20122"/>
                  </a:cubicBezTo>
                  <a:cubicBezTo>
                    <a:pt x="11090" y="20014"/>
                    <a:pt x="11157" y="19853"/>
                    <a:pt x="11157" y="19705"/>
                  </a:cubicBezTo>
                  <a:lnTo>
                    <a:pt x="11157" y="18818"/>
                  </a:lnTo>
                  <a:cubicBezTo>
                    <a:pt x="11157" y="17770"/>
                    <a:pt x="10404" y="16883"/>
                    <a:pt x="9410" y="16681"/>
                  </a:cubicBezTo>
                  <a:cubicBezTo>
                    <a:pt x="10364" y="16385"/>
                    <a:pt x="11426" y="16130"/>
                    <a:pt x="12528" y="16089"/>
                  </a:cubicBezTo>
                  <a:lnTo>
                    <a:pt x="12931" y="19705"/>
                  </a:lnTo>
                  <a:cubicBezTo>
                    <a:pt x="12931" y="19813"/>
                    <a:pt x="12958" y="19920"/>
                    <a:pt x="13026" y="20014"/>
                  </a:cubicBezTo>
                  <a:cubicBezTo>
                    <a:pt x="13133" y="20189"/>
                    <a:pt x="13321" y="20297"/>
                    <a:pt x="13523" y="20297"/>
                  </a:cubicBezTo>
                  <a:lnTo>
                    <a:pt x="17475" y="20297"/>
                  </a:lnTo>
                  <a:cubicBezTo>
                    <a:pt x="17811" y="20297"/>
                    <a:pt x="18066" y="20028"/>
                    <a:pt x="18066" y="19705"/>
                  </a:cubicBezTo>
                  <a:lnTo>
                    <a:pt x="18066" y="18469"/>
                  </a:lnTo>
                  <a:cubicBezTo>
                    <a:pt x="18066" y="17581"/>
                    <a:pt x="17434" y="16829"/>
                    <a:pt x="16588" y="16667"/>
                  </a:cubicBezTo>
                  <a:lnTo>
                    <a:pt x="16588" y="15659"/>
                  </a:lnTo>
                  <a:cubicBezTo>
                    <a:pt x="17434" y="15417"/>
                    <a:pt x="18106" y="15068"/>
                    <a:pt x="18604" y="14611"/>
                  </a:cubicBezTo>
                  <a:cubicBezTo>
                    <a:pt x="19330" y="13979"/>
                    <a:pt x="19692" y="13146"/>
                    <a:pt x="19692" y="12138"/>
                  </a:cubicBezTo>
                  <a:cubicBezTo>
                    <a:pt x="19692" y="10363"/>
                    <a:pt x="18926" y="9046"/>
                    <a:pt x="18617" y="8589"/>
                  </a:cubicBezTo>
                  <a:lnTo>
                    <a:pt x="18604" y="7621"/>
                  </a:lnTo>
                  <a:lnTo>
                    <a:pt x="18604" y="7621"/>
                  </a:lnTo>
                  <a:cubicBezTo>
                    <a:pt x="18886" y="7675"/>
                    <a:pt x="19182" y="7702"/>
                    <a:pt x="19491" y="7702"/>
                  </a:cubicBezTo>
                  <a:lnTo>
                    <a:pt x="19692" y="7702"/>
                  </a:lnTo>
                  <a:cubicBezTo>
                    <a:pt x="20015" y="7702"/>
                    <a:pt x="20284" y="7447"/>
                    <a:pt x="20284" y="7111"/>
                  </a:cubicBezTo>
                  <a:lnTo>
                    <a:pt x="20284" y="2554"/>
                  </a:lnTo>
                  <a:cubicBezTo>
                    <a:pt x="20284" y="2500"/>
                    <a:pt x="20284" y="2433"/>
                    <a:pt x="20257" y="2366"/>
                  </a:cubicBezTo>
                  <a:cubicBezTo>
                    <a:pt x="19787" y="981"/>
                    <a:pt x="18416" y="0"/>
                    <a:pt x="169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7" name="Google Shape;3307;p58"/>
          <p:cNvGrpSpPr/>
          <p:nvPr/>
        </p:nvGrpSpPr>
        <p:grpSpPr>
          <a:xfrm>
            <a:off x="7100923" y="2530909"/>
            <a:ext cx="698400" cy="698400"/>
            <a:chOff x="7100923" y="2530909"/>
            <a:chExt cx="698400" cy="698400"/>
          </a:xfrm>
        </p:grpSpPr>
        <p:sp>
          <p:nvSpPr>
            <p:cNvPr id="3308" name="Google Shape;3308;p58"/>
            <p:cNvSpPr/>
            <p:nvPr/>
          </p:nvSpPr>
          <p:spPr>
            <a:xfrm>
              <a:off x="7100923" y="2530909"/>
              <a:ext cx="698400" cy="698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7150" dist="66675" dir="2700000" algn="bl" rotWithShape="0">
                <a:schemeClr val="dk2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09" name="Google Shape;3309;p58"/>
            <p:cNvGrpSpPr/>
            <p:nvPr/>
          </p:nvGrpSpPr>
          <p:grpSpPr>
            <a:xfrm>
              <a:off x="7250252" y="2662228"/>
              <a:ext cx="413756" cy="410700"/>
              <a:chOff x="7256517" y="2662228"/>
              <a:chExt cx="413756" cy="410700"/>
            </a:xfrm>
          </p:grpSpPr>
          <p:sp>
            <p:nvSpPr>
              <p:cNvPr id="3310" name="Google Shape;3310;p58"/>
              <p:cNvSpPr/>
              <p:nvPr/>
            </p:nvSpPr>
            <p:spPr>
              <a:xfrm>
                <a:off x="7256517" y="2662228"/>
                <a:ext cx="413756" cy="410700"/>
              </a:xfrm>
              <a:custGeom>
                <a:avLst/>
                <a:gdLst/>
                <a:ahLst/>
                <a:cxnLst/>
                <a:rect l="l" t="t" r="r" b="b"/>
                <a:pathLst>
                  <a:path w="20445" h="20294" extrusionOk="0">
                    <a:moveTo>
                      <a:pt x="9463" y="2214"/>
                    </a:moveTo>
                    <a:lnTo>
                      <a:pt x="9947" y="3559"/>
                    </a:lnTo>
                    <a:lnTo>
                      <a:pt x="4974" y="5373"/>
                    </a:lnTo>
                    <a:lnTo>
                      <a:pt x="4315" y="4083"/>
                    </a:lnTo>
                    <a:lnTo>
                      <a:pt x="9463" y="2214"/>
                    </a:lnTo>
                    <a:close/>
                    <a:moveTo>
                      <a:pt x="18254" y="3209"/>
                    </a:moveTo>
                    <a:cubicBezTo>
                      <a:pt x="18267" y="3545"/>
                      <a:pt x="18200" y="3868"/>
                      <a:pt x="18065" y="4177"/>
                    </a:cubicBezTo>
                    <a:cubicBezTo>
                      <a:pt x="17837" y="4661"/>
                      <a:pt x="17420" y="5037"/>
                      <a:pt x="16909" y="5225"/>
                    </a:cubicBezTo>
                    <a:lnTo>
                      <a:pt x="15404" y="5776"/>
                    </a:lnTo>
                    <a:lnTo>
                      <a:pt x="12420" y="6852"/>
                    </a:lnTo>
                    <a:lnTo>
                      <a:pt x="11923" y="5508"/>
                    </a:lnTo>
                    <a:lnTo>
                      <a:pt x="18254" y="3209"/>
                    </a:lnTo>
                    <a:close/>
                    <a:moveTo>
                      <a:pt x="19154" y="5682"/>
                    </a:moveTo>
                    <a:lnTo>
                      <a:pt x="19154" y="5682"/>
                    </a:lnTo>
                    <a:cubicBezTo>
                      <a:pt x="19168" y="6005"/>
                      <a:pt x="19100" y="6341"/>
                      <a:pt x="18966" y="6637"/>
                    </a:cubicBezTo>
                    <a:cubicBezTo>
                      <a:pt x="18738" y="7134"/>
                      <a:pt x="18321" y="7510"/>
                      <a:pt x="17810" y="7685"/>
                    </a:cubicBezTo>
                    <a:lnTo>
                      <a:pt x="14517" y="8895"/>
                    </a:lnTo>
                    <a:cubicBezTo>
                      <a:pt x="14208" y="9016"/>
                      <a:pt x="14060" y="9352"/>
                      <a:pt x="14167" y="9661"/>
                    </a:cubicBezTo>
                    <a:cubicBezTo>
                      <a:pt x="14261" y="9900"/>
                      <a:pt x="14483" y="10051"/>
                      <a:pt x="14722" y="10051"/>
                    </a:cubicBezTo>
                    <a:cubicBezTo>
                      <a:pt x="14792" y="10051"/>
                      <a:pt x="14864" y="10038"/>
                      <a:pt x="14934" y="10010"/>
                    </a:cubicBezTo>
                    <a:lnTo>
                      <a:pt x="17151" y="9204"/>
                    </a:lnTo>
                    <a:lnTo>
                      <a:pt x="17151" y="9204"/>
                    </a:lnTo>
                    <a:cubicBezTo>
                      <a:pt x="17178" y="9527"/>
                      <a:pt x="17111" y="9863"/>
                      <a:pt x="16977" y="10172"/>
                    </a:cubicBezTo>
                    <a:cubicBezTo>
                      <a:pt x="16748" y="10656"/>
                      <a:pt x="16331" y="11032"/>
                      <a:pt x="15821" y="11220"/>
                    </a:cubicBezTo>
                    <a:lnTo>
                      <a:pt x="13670" y="12000"/>
                    </a:lnTo>
                    <a:lnTo>
                      <a:pt x="13657" y="12000"/>
                    </a:lnTo>
                    <a:lnTo>
                      <a:pt x="11425" y="12806"/>
                    </a:lnTo>
                    <a:lnTo>
                      <a:pt x="10713" y="10898"/>
                    </a:lnTo>
                    <a:cubicBezTo>
                      <a:pt x="10538" y="10387"/>
                      <a:pt x="10552" y="9836"/>
                      <a:pt x="10780" y="9352"/>
                    </a:cubicBezTo>
                    <a:cubicBezTo>
                      <a:pt x="11009" y="8854"/>
                      <a:pt x="11425" y="8478"/>
                      <a:pt x="11936" y="8303"/>
                    </a:cubicBezTo>
                    <a:lnTo>
                      <a:pt x="12272" y="8182"/>
                    </a:lnTo>
                    <a:lnTo>
                      <a:pt x="13925" y="7578"/>
                    </a:lnTo>
                    <a:cubicBezTo>
                      <a:pt x="13966" y="7564"/>
                      <a:pt x="13993" y="7564"/>
                      <a:pt x="14033" y="7551"/>
                    </a:cubicBezTo>
                    <a:lnTo>
                      <a:pt x="15807" y="6892"/>
                    </a:lnTo>
                    <a:lnTo>
                      <a:pt x="19154" y="5682"/>
                    </a:lnTo>
                    <a:close/>
                    <a:moveTo>
                      <a:pt x="10364" y="4674"/>
                    </a:moveTo>
                    <a:lnTo>
                      <a:pt x="10605" y="5346"/>
                    </a:lnTo>
                    <a:cubicBezTo>
                      <a:pt x="10605" y="5360"/>
                      <a:pt x="10605" y="5360"/>
                      <a:pt x="10605" y="5360"/>
                    </a:cubicBezTo>
                    <a:lnTo>
                      <a:pt x="11304" y="7268"/>
                    </a:lnTo>
                    <a:cubicBezTo>
                      <a:pt x="10605" y="7591"/>
                      <a:pt x="10041" y="8142"/>
                      <a:pt x="9705" y="8841"/>
                    </a:cubicBezTo>
                    <a:cubicBezTo>
                      <a:pt x="9342" y="9621"/>
                      <a:pt x="9302" y="10494"/>
                      <a:pt x="9597" y="11301"/>
                    </a:cubicBezTo>
                    <a:lnTo>
                      <a:pt x="10511" y="13774"/>
                    </a:lnTo>
                    <a:cubicBezTo>
                      <a:pt x="10592" y="14016"/>
                      <a:pt x="10821" y="14164"/>
                      <a:pt x="11062" y="14164"/>
                    </a:cubicBezTo>
                    <a:cubicBezTo>
                      <a:pt x="11130" y="14164"/>
                      <a:pt x="11197" y="14150"/>
                      <a:pt x="11264" y="14137"/>
                    </a:cubicBezTo>
                    <a:lnTo>
                      <a:pt x="13509" y="13317"/>
                    </a:lnTo>
                    <a:lnTo>
                      <a:pt x="13778" y="14029"/>
                    </a:lnTo>
                    <a:cubicBezTo>
                      <a:pt x="13845" y="14218"/>
                      <a:pt x="13831" y="14433"/>
                      <a:pt x="13751" y="14621"/>
                    </a:cubicBezTo>
                    <a:cubicBezTo>
                      <a:pt x="13657" y="14822"/>
                      <a:pt x="13495" y="14970"/>
                      <a:pt x="13294" y="15038"/>
                    </a:cubicBezTo>
                    <a:lnTo>
                      <a:pt x="8737" y="16691"/>
                    </a:lnTo>
                    <a:lnTo>
                      <a:pt x="6573" y="13129"/>
                    </a:lnTo>
                    <a:lnTo>
                      <a:pt x="7769" y="11785"/>
                    </a:lnTo>
                    <a:cubicBezTo>
                      <a:pt x="7931" y="11610"/>
                      <a:pt x="7971" y="11341"/>
                      <a:pt x="7863" y="11126"/>
                    </a:cubicBezTo>
                    <a:lnTo>
                      <a:pt x="5511" y="6435"/>
                    </a:lnTo>
                    <a:lnTo>
                      <a:pt x="10364" y="4674"/>
                    </a:lnTo>
                    <a:close/>
                    <a:moveTo>
                      <a:pt x="5740" y="14056"/>
                    </a:moveTo>
                    <a:lnTo>
                      <a:pt x="7608" y="17107"/>
                    </a:lnTo>
                    <a:lnTo>
                      <a:pt x="6035" y="17672"/>
                    </a:lnTo>
                    <a:lnTo>
                      <a:pt x="3939" y="16072"/>
                    </a:lnTo>
                    <a:lnTo>
                      <a:pt x="5740" y="14056"/>
                    </a:lnTo>
                    <a:close/>
                    <a:moveTo>
                      <a:pt x="3132" y="16960"/>
                    </a:moveTo>
                    <a:lnTo>
                      <a:pt x="4705" y="18156"/>
                    </a:lnTo>
                    <a:lnTo>
                      <a:pt x="2218" y="19056"/>
                    </a:lnTo>
                    <a:cubicBezTo>
                      <a:pt x="2136" y="19086"/>
                      <a:pt x="2052" y="19100"/>
                      <a:pt x="1969" y="19100"/>
                    </a:cubicBezTo>
                    <a:cubicBezTo>
                      <a:pt x="1673" y="19100"/>
                      <a:pt x="1396" y="18921"/>
                      <a:pt x="1291" y="18626"/>
                    </a:cubicBezTo>
                    <a:cubicBezTo>
                      <a:pt x="1223" y="18452"/>
                      <a:pt x="1237" y="18250"/>
                      <a:pt x="1317" y="18089"/>
                    </a:cubicBezTo>
                    <a:cubicBezTo>
                      <a:pt x="1398" y="17914"/>
                      <a:pt x="1533" y="17780"/>
                      <a:pt x="1721" y="17712"/>
                    </a:cubicBezTo>
                    <a:lnTo>
                      <a:pt x="2675" y="17363"/>
                    </a:lnTo>
                    <a:cubicBezTo>
                      <a:pt x="2769" y="17336"/>
                      <a:pt x="2850" y="17282"/>
                      <a:pt x="2917" y="17202"/>
                    </a:cubicBezTo>
                    <a:lnTo>
                      <a:pt x="3132" y="16960"/>
                    </a:lnTo>
                    <a:close/>
                    <a:moveTo>
                      <a:pt x="1904" y="1"/>
                    </a:moveTo>
                    <a:cubicBezTo>
                      <a:pt x="1816" y="1"/>
                      <a:pt x="1726" y="21"/>
                      <a:pt x="1640" y="64"/>
                    </a:cubicBezTo>
                    <a:cubicBezTo>
                      <a:pt x="1344" y="212"/>
                      <a:pt x="1223" y="575"/>
                      <a:pt x="1371" y="857"/>
                    </a:cubicBezTo>
                    <a:lnTo>
                      <a:pt x="6613" y="11301"/>
                    </a:lnTo>
                    <a:lnTo>
                      <a:pt x="5390" y="12672"/>
                    </a:lnTo>
                    <a:lnTo>
                      <a:pt x="5377" y="12672"/>
                    </a:lnTo>
                    <a:lnTo>
                      <a:pt x="2124" y="16301"/>
                    </a:lnTo>
                    <a:lnTo>
                      <a:pt x="1317" y="16597"/>
                    </a:lnTo>
                    <a:cubicBezTo>
                      <a:pt x="834" y="16771"/>
                      <a:pt x="444" y="17121"/>
                      <a:pt x="229" y="17578"/>
                    </a:cubicBezTo>
                    <a:cubicBezTo>
                      <a:pt x="14" y="18048"/>
                      <a:pt x="0" y="18559"/>
                      <a:pt x="175" y="19030"/>
                    </a:cubicBezTo>
                    <a:cubicBezTo>
                      <a:pt x="457" y="19809"/>
                      <a:pt x="1183" y="20293"/>
                      <a:pt x="1963" y="20293"/>
                    </a:cubicBezTo>
                    <a:cubicBezTo>
                      <a:pt x="2178" y="20293"/>
                      <a:pt x="2406" y="20253"/>
                      <a:pt x="2621" y="20172"/>
                    </a:cubicBezTo>
                    <a:lnTo>
                      <a:pt x="4369" y="19540"/>
                    </a:lnTo>
                    <a:cubicBezTo>
                      <a:pt x="4396" y="19527"/>
                      <a:pt x="4422" y="19527"/>
                      <a:pt x="4449" y="19513"/>
                    </a:cubicBezTo>
                    <a:lnTo>
                      <a:pt x="16090" y="15293"/>
                    </a:lnTo>
                    <a:cubicBezTo>
                      <a:pt x="16399" y="15185"/>
                      <a:pt x="16560" y="14849"/>
                      <a:pt x="16452" y="14540"/>
                    </a:cubicBezTo>
                    <a:cubicBezTo>
                      <a:pt x="16357" y="14296"/>
                      <a:pt x="16127" y="14144"/>
                      <a:pt x="15882" y="14144"/>
                    </a:cubicBezTo>
                    <a:cubicBezTo>
                      <a:pt x="15817" y="14144"/>
                      <a:pt x="15751" y="14155"/>
                      <a:pt x="15686" y="14177"/>
                    </a:cubicBezTo>
                    <a:lnTo>
                      <a:pt x="15001" y="14419"/>
                    </a:lnTo>
                    <a:cubicBezTo>
                      <a:pt x="15028" y="14150"/>
                      <a:pt x="14987" y="13882"/>
                      <a:pt x="14893" y="13613"/>
                    </a:cubicBezTo>
                    <a:lnTo>
                      <a:pt x="14638" y="12914"/>
                    </a:lnTo>
                    <a:lnTo>
                      <a:pt x="16224" y="12336"/>
                    </a:lnTo>
                    <a:cubicBezTo>
                      <a:pt x="17044" y="12040"/>
                      <a:pt x="17689" y="11449"/>
                      <a:pt x="18052" y="10669"/>
                    </a:cubicBezTo>
                    <a:cubicBezTo>
                      <a:pt x="18334" y="10064"/>
                      <a:pt x="18415" y="9419"/>
                      <a:pt x="18307" y="8774"/>
                    </a:cubicBezTo>
                    <a:cubicBezTo>
                      <a:pt x="19074" y="8478"/>
                      <a:pt x="19692" y="7900"/>
                      <a:pt x="20041" y="7147"/>
                    </a:cubicBezTo>
                    <a:cubicBezTo>
                      <a:pt x="20404" y="6368"/>
                      <a:pt x="20445" y="5494"/>
                      <a:pt x="20149" y="4688"/>
                    </a:cubicBezTo>
                    <a:cubicBezTo>
                      <a:pt x="20066" y="4449"/>
                      <a:pt x="19838" y="4298"/>
                      <a:pt x="19596" y="4298"/>
                    </a:cubicBezTo>
                    <a:cubicBezTo>
                      <a:pt x="19525" y="4298"/>
                      <a:pt x="19453" y="4311"/>
                      <a:pt x="19383" y="4338"/>
                    </a:cubicBezTo>
                    <a:lnTo>
                      <a:pt x="19262" y="4379"/>
                    </a:lnTo>
                    <a:cubicBezTo>
                      <a:pt x="19504" y="3680"/>
                      <a:pt x="19504" y="2927"/>
                      <a:pt x="19248" y="2214"/>
                    </a:cubicBezTo>
                    <a:cubicBezTo>
                      <a:pt x="19154" y="1973"/>
                      <a:pt x="18928" y="1830"/>
                      <a:pt x="18687" y="1830"/>
                    </a:cubicBezTo>
                    <a:cubicBezTo>
                      <a:pt x="18619" y="1830"/>
                      <a:pt x="18550" y="1841"/>
                      <a:pt x="18482" y="1865"/>
                    </a:cubicBezTo>
                    <a:lnTo>
                      <a:pt x="11519" y="4392"/>
                    </a:lnTo>
                    <a:lnTo>
                      <a:pt x="11264" y="3720"/>
                    </a:lnTo>
                    <a:lnTo>
                      <a:pt x="10377" y="1260"/>
                    </a:lnTo>
                    <a:lnTo>
                      <a:pt x="10054" y="386"/>
                    </a:lnTo>
                    <a:cubicBezTo>
                      <a:pt x="9970" y="145"/>
                      <a:pt x="9739" y="2"/>
                      <a:pt x="9495" y="2"/>
                    </a:cubicBezTo>
                    <a:cubicBezTo>
                      <a:pt x="9426" y="2"/>
                      <a:pt x="9356" y="13"/>
                      <a:pt x="9288" y="37"/>
                    </a:cubicBezTo>
                    <a:cubicBezTo>
                      <a:pt x="8979" y="144"/>
                      <a:pt x="8831" y="494"/>
                      <a:pt x="8939" y="803"/>
                    </a:cubicBezTo>
                    <a:lnTo>
                      <a:pt x="9046" y="1099"/>
                    </a:lnTo>
                    <a:lnTo>
                      <a:pt x="3777" y="3007"/>
                    </a:lnTo>
                    <a:lnTo>
                      <a:pt x="2433" y="333"/>
                    </a:lnTo>
                    <a:cubicBezTo>
                      <a:pt x="2328" y="123"/>
                      <a:pt x="2121" y="1"/>
                      <a:pt x="19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58"/>
              <p:cNvSpPr/>
              <p:nvPr/>
            </p:nvSpPr>
            <p:spPr>
              <a:xfrm>
                <a:off x="7554915" y="3003083"/>
                <a:ext cx="30215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3451" extrusionOk="0">
                    <a:moveTo>
                      <a:pt x="651" y="1"/>
                    </a:moveTo>
                    <a:cubicBezTo>
                      <a:pt x="618" y="1"/>
                      <a:pt x="585" y="4"/>
                      <a:pt x="552" y="9"/>
                    </a:cubicBezTo>
                    <a:cubicBezTo>
                      <a:pt x="229" y="63"/>
                      <a:pt x="0" y="372"/>
                      <a:pt x="68" y="695"/>
                    </a:cubicBezTo>
                    <a:cubicBezTo>
                      <a:pt x="68" y="762"/>
                      <a:pt x="81" y="816"/>
                      <a:pt x="95" y="869"/>
                    </a:cubicBezTo>
                    <a:cubicBezTo>
                      <a:pt x="202" y="1528"/>
                      <a:pt x="256" y="2200"/>
                      <a:pt x="283" y="2872"/>
                    </a:cubicBezTo>
                    <a:cubicBezTo>
                      <a:pt x="283" y="2953"/>
                      <a:pt x="310" y="3047"/>
                      <a:pt x="350" y="3114"/>
                    </a:cubicBezTo>
                    <a:cubicBezTo>
                      <a:pt x="457" y="3329"/>
                      <a:pt x="659" y="3450"/>
                      <a:pt x="874" y="3450"/>
                    </a:cubicBezTo>
                    <a:cubicBezTo>
                      <a:pt x="968" y="3450"/>
                      <a:pt x="1062" y="3423"/>
                      <a:pt x="1143" y="3383"/>
                    </a:cubicBezTo>
                    <a:cubicBezTo>
                      <a:pt x="1358" y="3275"/>
                      <a:pt x="1492" y="3047"/>
                      <a:pt x="1479" y="2818"/>
                    </a:cubicBezTo>
                    <a:cubicBezTo>
                      <a:pt x="1452" y="2106"/>
                      <a:pt x="1371" y="1380"/>
                      <a:pt x="1264" y="681"/>
                    </a:cubicBezTo>
                    <a:cubicBezTo>
                      <a:pt x="1250" y="614"/>
                      <a:pt x="1237" y="560"/>
                      <a:pt x="1237" y="493"/>
                    </a:cubicBezTo>
                    <a:cubicBezTo>
                      <a:pt x="1189" y="204"/>
                      <a:pt x="935" y="1"/>
                      <a:pt x="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58"/>
              <p:cNvSpPr/>
              <p:nvPr/>
            </p:nvSpPr>
            <p:spPr>
              <a:xfrm>
                <a:off x="7511122" y="3019152"/>
                <a:ext cx="28029" cy="5377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2657" extrusionOk="0">
                    <a:moveTo>
                      <a:pt x="646" y="0"/>
                    </a:moveTo>
                    <a:cubicBezTo>
                      <a:pt x="615" y="0"/>
                      <a:pt x="583" y="3"/>
                      <a:pt x="551" y="8"/>
                    </a:cubicBezTo>
                    <a:cubicBezTo>
                      <a:pt x="229" y="48"/>
                      <a:pt x="0" y="358"/>
                      <a:pt x="54" y="680"/>
                    </a:cubicBezTo>
                    <a:cubicBezTo>
                      <a:pt x="121" y="1137"/>
                      <a:pt x="162" y="1608"/>
                      <a:pt x="175" y="2078"/>
                    </a:cubicBezTo>
                    <a:cubicBezTo>
                      <a:pt x="189" y="2401"/>
                      <a:pt x="457" y="2656"/>
                      <a:pt x="767" y="2656"/>
                    </a:cubicBezTo>
                    <a:lnTo>
                      <a:pt x="793" y="2656"/>
                    </a:lnTo>
                    <a:cubicBezTo>
                      <a:pt x="1129" y="2643"/>
                      <a:pt x="1385" y="2360"/>
                      <a:pt x="1371" y="2038"/>
                    </a:cubicBezTo>
                    <a:cubicBezTo>
                      <a:pt x="1344" y="1527"/>
                      <a:pt x="1304" y="1016"/>
                      <a:pt x="1224" y="505"/>
                    </a:cubicBezTo>
                    <a:cubicBezTo>
                      <a:pt x="1187" y="215"/>
                      <a:pt x="932" y="0"/>
                      <a:pt x="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C69D2-EC78-726C-3349-C0C4A08CB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LITERATURA:</a:t>
            </a:r>
            <a:br>
              <a:rPr lang="hr-HR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91E916-46FE-61DC-92CF-FB13CD93E99E}"/>
              </a:ext>
            </a:extLst>
          </p:cNvPr>
          <p:cNvSpPr txBox="1"/>
          <p:nvPr/>
        </p:nvSpPr>
        <p:spPr>
          <a:xfrm>
            <a:off x="3627120" y="1221849"/>
            <a:ext cx="74371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hlinkClick r:id="rId2"/>
              </a:rPr>
              <a:t>history.com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hlinkClick r:id="rId3"/>
              </a:rPr>
              <a:t>religija-rimljanke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hlinkClick r:id="rId4"/>
              </a:rPr>
              <a:t>sposobnosti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robova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hlinkClick r:id="rId5"/>
              </a:rPr>
              <a:t>život</a:t>
            </a:r>
            <a:r>
              <a:rPr lang="en-US" dirty="0">
                <a:hlinkClick r:id="rId5"/>
              </a:rPr>
              <a:t> </a:t>
            </a:r>
            <a:r>
              <a:rPr lang="en-US" dirty="0" err="1">
                <a:hlinkClick r:id="rId5"/>
              </a:rPr>
              <a:t>robkinji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hlinkClick r:id="rId6"/>
              </a:rPr>
              <a:t>svakodnevni</a:t>
            </a:r>
            <a:r>
              <a:rPr lang="en-US" dirty="0">
                <a:hlinkClick r:id="rId6"/>
              </a:rPr>
              <a:t> </a:t>
            </a:r>
            <a:r>
              <a:rPr lang="en-US" dirty="0" err="1">
                <a:hlinkClick r:id="rId6"/>
              </a:rPr>
              <a:t>život</a:t>
            </a:r>
            <a:r>
              <a:rPr lang="en-US" dirty="0">
                <a:hlinkClick r:id="rId6"/>
              </a:rPr>
              <a:t> </a:t>
            </a:r>
            <a:r>
              <a:rPr lang="en-US" dirty="0" err="1">
                <a:hlinkClick r:id="rId6"/>
              </a:rPr>
              <a:t>robova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hlinkClick r:id="rId7"/>
              </a:rPr>
              <a:t>prava</a:t>
            </a:r>
            <a:r>
              <a:rPr lang="en-US" dirty="0">
                <a:hlinkClick r:id="rId7"/>
              </a:rPr>
              <a:t> </a:t>
            </a:r>
            <a:r>
              <a:rPr lang="en-US" dirty="0" err="1">
                <a:hlinkClick r:id="rId7"/>
              </a:rPr>
              <a:t>rimljanki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hlinkClick r:id="rId2"/>
              </a:rPr>
              <a:t>history.com-</a:t>
            </a:r>
            <a:r>
              <a:rPr lang="en-US" dirty="0" err="1">
                <a:hlinkClick r:id="rId2"/>
              </a:rPr>
              <a:t>rimljanke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 err="1">
                <a:hlinkClick r:id="rId8"/>
              </a:rPr>
              <a:t>worldhistory-rim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hlinkClick r:id="rId9"/>
              </a:rPr>
              <a:t>prava žena u </a:t>
            </a:r>
            <a:r>
              <a:rPr lang="hr-HR" dirty="0" err="1">
                <a:hlinkClick r:id="rId9"/>
              </a:rPr>
              <a:t>ateni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hlinkClick r:id="rId10"/>
              </a:rPr>
              <a:t>položaj žena u </a:t>
            </a:r>
            <a:r>
              <a:rPr lang="hr-HR" dirty="0" err="1">
                <a:hlinkClick r:id="rId10"/>
              </a:rPr>
              <a:t>ateni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 err="1">
                <a:hlinkClick r:id="rId11"/>
              </a:rPr>
              <a:t>worldhistory-sparta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hlinkClick r:id="rId11"/>
              </a:rPr>
              <a:t>žene u </a:t>
            </a:r>
            <a:r>
              <a:rPr lang="hr-HR" dirty="0" err="1">
                <a:hlinkClick r:id="rId11"/>
              </a:rPr>
              <a:t>sparti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hlinkClick r:id="rId12"/>
              </a:rPr>
              <a:t>prava žena u grčki</a:t>
            </a:r>
            <a:endParaRPr lang="hr-H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AC826-BEEF-FCE8-A115-283232D6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340" y="909845"/>
            <a:ext cx="7704000" cy="572700"/>
          </a:xfrm>
        </p:spPr>
        <p:txBody>
          <a:bodyPr/>
          <a:lstStyle/>
          <a:p>
            <a:r>
              <a:rPr lang="hr-HR" dirty="0">
                <a:highlight>
                  <a:srgbClr val="C0C0C0"/>
                </a:highlight>
              </a:rPr>
              <a:t>HVALA NA PAŽNJI</a:t>
            </a:r>
            <a:endParaRPr lang="en-US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0471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Google Shape;2125;p36"/>
          <p:cNvSpPr txBox="1">
            <a:spLocks noGrp="1"/>
          </p:cNvSpPr>
          <p:nvPr>
            <p:ph type="title"/>
          </p:nvPr>
        </p:nvSpPr>
        <p:spPr>
          <a:xfrm>
            <a:off x="1381800" y="1251500"/>
            <a:ext cx="6380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Atena</a:t>
            </a:r>
            <a:endParaRPr dirty="0"/>
          </a:p>
        </p:txBody>
      </p:sp>
      <p:sp>
        <p:nvSpPr>
          <p:cNvPr id="2126" name="Google Shape;2126;p36"/>
          <p:cNvSpPr txBox="1">
            <a:spLocks noGrp="1"/>
          </p:cNvSpPr>
          <p:nvPr>
            <p:ph type="subTitle" idx="1"/>
          </p:nvPr>
        </p:nvSpPr>
        <p:spPr>
          <a:xfrm>
            <a:off x="1701375" y="3002894"/>
            <a:ext cx="63804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(Većinom izvor za informacije o životu Atenskih žena bili su Atenski muškarci.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Ne</a:t>
            </a:r>
            <a:r>
              <a:rPr lang="hr-H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 zapisa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atenski</a:t>
            </a:r>
            <a:r>
              <a:rPr lang="hr-HR" dirty="0">
                <a:solidFill>
                  <a:srgbClr val="202122"/>
                </a:solidFill>
                <a:latin typeface="Arial" panose="020B0604020202020204" pitchFamily="34" charset="0"/>
              </a:rPr>
              <a:t>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žena</a:t>
            </a:r>
            <a:r>
              <a:rPr lang="hr-H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njihovim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životima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hr-H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Obrazovanje</a:t>
            </a:r>
            <a:endParaRPr dirty="0"/>
          </a:p>
        </p:txBody>
      </p:sp>
      <p:sp>
        <p:nvSpPr>
          <p:cNvPr id="2120" name="Google Shape;2120;p35"/>
          <p:cNvSpPr txBox="1">
            <a:spLocks noGrp="1"/>
          </p:cNvSpPr>
          <p:nvPr>
            <p:ph type="body" idx="1"/>
          </p:nvPr>
        </p:nvSpPr>
        <p:spPr>
          <a:xfrm>
            <a:off x="720000" y="1096350"/>
            <a:ext cx="7704000" cy="3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   Žene nisu </a:t>
            </a:r>
            <a:r>
              <a:rPr lang="pl-PL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dobile </a:t>
            </a:r>
            <a:r>
              <a:rPr lang="pl-PL" b="1" i="1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nikakvo formalno </a:t>
            </a:r>
            <a:r>
              <a:rPr lang="pl-PL" b="0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obrazovanje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1A202C"/>
                </a:solidFill>
                <a:latin typeface="Book Antiqua" panose="02040602050305030304" pitchFamily="18" charset="0"/>
              </a:rPr>
              <a:t>Dječaci su obrazovani jer imaju bitnu ulogu unutar politike i vojske, dok žene nisu imale nikakve uloge unutar vojske i politike. Zbog toga se obrazovanje djevojaka i žena smatralo </a:t>
            </a:r>
            <a:r>
              <a:rPr lang="pl-PL" sz="1200" b="1" i="1" dirty="0">
                <a:solidFill>
                  <a:srgbClr val="1A202C"/>
                </a:solidFill>
                <a:latin typeface="Book Antiqua" panose="02040602050305030304" pitchFamily="18" charset="0"/>
              </a:rPr>
              <a:t>beskorisnim</a:t>
            </a:r>
            <a:r>
              <a:rPr lang="pl-PL" sz="1200" dirty="0">
                <a:solidFill>
                  <a:srgbClr val="1A202C"/>
                </a:solidFill>
                <a:latin typeface="Book Antiqua" panose="0204060205030503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200" dirty="0">
              <a:solidFill>
                <a:srgbClr val="1A202C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1A202C"/>
                </a:solidFill>
                <a:latin typeface="Book Antiqua" panose="02040602050305030304" pitchFamily="18" charset="0"/>
              </a:rPr>
              <a:t>Iako nisu išle u škole njihove </a:t>
            </a:r>
            <a:r>
              <a:rPr lang="pl-PL" sz="1200" b="1" i="1" dirty="0">
                <a:solidFill>
                  <a:srgbClr val="1A202C"/>
                </a:solidFill>
                <a:latin typeface="Book Antiqua" panose="02040602050305030304" pitchFamily="18" charset="0"/>
              </a:rPr>
              <a:t>majke bi ih obrazovale </a:t>
            </a:r>
            <a:r>
              <a:rPr lang="pl-PL" sz="1200" dirty="0">
                <a:solidFill>
                  <a:srgbClr val="1A202C"/>
                </a:solidFill>
                <a:latin typeface="Book Antiqua" panose="02040602050305030304" pitchFamily="18" charset="0"/>
              </a:rPr>
              <a:t>o vođenju kućanstava, pripremale ih za brak u koji su ulazile vrlo mlade.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1A202C"/>
                </a:solidFill>
                <a:latin typeface="Book Antiqua" panose="02040602050305030304" pitchFamily="18" charset="0"/>
              </a:rPr>
              <a:t>Neke od stvari koje su učile su bile</a:t>
            </a:r>
            <a:r>
              <a:rPr lang="pl-PL" sz="1200" b="1" i="1" dirty="0">
                <a:solidFill>
                  <a:srgbClr val="1A202C"/>
                </a:solidFill>
                <a:latin typeface="Book Antiqua" panose="02040602050305030304" pitchFamily="18" charset="0"/>
              </a:rPr>
              <a:t>: kako tkati i šivati ​​odjeću, te kako kuhati i odgajati djecu</a:t>
            </a:r>
            <a:r>
              <a:rPr lang="pl-PL" sz="1200" dirty="0">
                <a:solidFill>
                  <a:srgbClr val="1A202C"/>
                </a:solidFill>
                <a:latin typeface="Book Antiqua" panose="02040602050305030304" pitchFamily="18" charset="0"/>
              </a:rPr>
              <a:t>. Ako je bila rođena u bogatijoj obitelj učila je kako upravljati i naređivati robovima.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050" dirty="0">
              <a:solidFill>
                <a:schemeClr val="dk2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050" dirty="0">
              <a:solidFill>
                <a:schemeClr val="dk2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Udavale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 su se </a:t>
            </a: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često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 za </a:t>
            </a: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puno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 </a:t>
            </a: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starije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 </a:t>
            </a: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muškarce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. </a:t>
            </a: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Kad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 bi se </a:t>
            </a: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udale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, </a:t>
            </a: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atenske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 </a:t>
            </a: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žene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 </a:t>
            </a: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imale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 su </a:t>
            </a: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dvije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 </a:t>
            </a: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glavne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 </a:t>
            </a: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uloge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: </a:t>
            </a: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rađati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 </a:t>
            </a: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djecu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 i </a:t>
            </a: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voditi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 </a:t>
            </a:r>
            <a:r>
              <a:rPr lang="it-IT" sz="1200" dirty="0" err="1">
                <a:solidFill>
                  <a:schemeClr val="dk2"/>
                </a:solidFill>
                <a:latin typeface="Book Antiqua" panose="02040602050305030304" pitchFamily="18" charset="0"/>
              </a:rPr>
              <a:t>kućanstvo</a:t>
            </a:r>
            <a:r>
              <a:rPr lang="it-IT" sz="1200" dirty="0">
                <a:solidFill>
                  <a:schemeClr val="dk2"/>
                </a:solidFill>
                <a:latin typeface="Book Antiqua" panose="02040602050305030304" pitchFamily="18" charset="0"/>
              </a:rPr>
              <a:t>. </a:t>
            </a:r>
            <a:endParaRPr lang="hr-HR" sz="1200" dirty="0">
              <a:solidFill>
                <a:schemeClr val="dk2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sz="1050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1" name="Google Shape;2131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Brak</a:t>
            </a:r>
            <a:endParaRPr dirty="0"/>
          </a:p>
        </p:txBody>
      </p:sp>
      <p:sp>
        <p:nvSpPr>
          <p:cNvPr id="2132" name="Google Shape;2132;p37"/>
          <p:cNvSpPr txBox="1">
            <a:spLocks noGrp="1"/>
          </p:cNvSpPr>
          <p:nvPr>
            <p:ph type="subTitle" idx="1"/>
          </p:nvPr>
        </p:nvSpPr>
        <p:spPr>
          <a:xfrm>
            <a:off x="686738" y="227659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100" dirty="0"/>
              <a:t>Žene su ulazile u brak nakon 14 godine s muškarcima koji su najčešće bili dosta stariji od njih.</a:t>
            </a:r>
            <a:endParaRPr sz="1100" dirty="0"/>
          </a:p>
        </p:txBody>
      </p:sp>
      <p:sp>
        <p:nvSpPr>
          <p:cNvPr id="2133" name="Google Shape;2133;p37"/>
          <p:cNvSpPr txBox="1">
            <a:spLocks noGrp="1"/>
          </p:cNvSpPr>
          <p:nvPr>
            <p:ph type="title" idx="3"/>
          </p:nvPr>
        </p:nvSpPr>
        <p:spPr>
          <a:xfrm>
            <a:off x="3419285" y="1850366"/>
            <a:ext cx="23055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Zrelost</a:t>
            </a:r>
            <a:endParaRPr dirty="0"/>
          </a:p>
        </p:txBody>
      </p:sp>
      <p:sp>
        <p:nvSpPr>
          <p:cNvPr id="2134" name="Google Shape;2134;p37"/>
          <p:cNvSpPr txBox="1">
            <a:spLocks noGrp="1"/>
          </p:cNvSpPr>
          <p:nvPr>
            <p:ph type="subTitle" idx="4"/>
          </p:nvPr>
        </p:nvSpPr>
        <p:spPr>
          <a:xfrm>
            <a:off x="3101372" y="2282762"/>
            <a:ext cx="2881503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r>
              <a:rPr lang="hr-HR" sz="1100" dirty="0">
                <a:solidFill>
                  <a:srgbClr val="1A20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en-US" sz="1100" b="0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</a:t>
            </a:r>
            <a:r>
              <a:rPr lang="en-US" sz="110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za </a:t>
            </a:r>
            <a:r>
              <a:rPr lang="en-US" sz="1100" b="0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udaju</a:t>
            </a:r>
            <a:r>
              <a:rPr lang="en-US" sz="110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b="0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smatrala</a:t>
            </a:r>
            <a:r>
              <a:rPr lang="en-US" sz="110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hr-HR" sz="110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 </a:t>
            </a:r>
            <a:r>
              <a:rPr lang="en-US" sz="1100" b="0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znakom</a:t>
            </a:r>
            <a:r>
              <a:rPr lang="en-US" sz="110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b="0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zrelosti</a:t>
            </a:r>
            <a:r>
              <a:rPr lang="en-US" sz="110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b="0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10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100" b="0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ako</a:t>
            </a:r>
            <a:r>
              <a:rPr lang="en-US" sz="110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bi </a:t>
            </a:r>
            <a:r>
              <a:rPr lang="en-US" sz="1100" b="0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djevojka</a:t>
            </a:r>
            <a:r>
              <a:rPr lang="hr-HR" sz="110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bila neudana</a:t>
            </a:r>
            <a:r>
              <a:rPr lang="en-US" sz="110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100" b="0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roditelji</a:t>
            </a:r>
            <a:r>
              <a:rPr lang="en-US" sz="110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bi </a:t>
            </a:r>
            <a:r>
              <a:rPr lang="en-US" sz="1100" b="0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oplakivali</a:t>
            </a:r>
            <a:r>
              <a:rPr lang="hr-HR" sz="110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što nije dostigla zrelost</a:t>
            </a:r>
            <a:endParaRPr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35" name="Google Shape;2135;p37"/>
          <p:cNvSpPr txBox="1">
            <a:spLocks noGrp="1"/>
          </p:cNvSpPr>
          <p:nvPr>
            <p:ph type="subTitle" idx="6"/>
          </p:nvPr>
        </p:nvSpPr>
        <p:spPr>
          <a:xfrm>
            <a:off x="277590" y="3947544"/>
            <a:ext cx="2944792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U </a:t>
            </a:r>
            <a:r>
              <a:rPr lang="en-US" sz="1000" dirty="0" err="1"/>
              <a:t>klasičnim</a:t>
            </a:r>
            <a:r>
              <a:rPr lang="en-US" sz="1000" dirty="0"/>
              <a:t> </a:t>
            </a:r>
            <a:r>
              <a:rPr lang="en-US" sz="1000" dirty="0" err="1"/>
              <a:t>atenskim</a:t>
            </a:r>
            <a:r>
              <a:rPr lang="en-US" sz="1000" dirty="0"/>
              <a:t> </a:t>
            </a:r>
            <a:r>
              <a:rPr lang="en-US" sz="1000" dirty="0" err="1"/>
              <a:t>brakovima</a:t>
            </a:r>
            <a:r>
              <a:rPr lang="en-US" sz="1000" dirty="0"/>
              <a:t>, </a:t>
            </a:r>
            <a:r>
              <a:rPr lang="en-US" sz="1000" dirty="0" err="1"/>
              <a:t>muž</a:t>
            </a:r>
            <a:r>
              <a:rPr lang="en-US" sz="1000" dirty="0"/>
              <a:t> </a:t>
            </a:r>
            <a:r>
              <a:rPr lang="en-US" sz="1000" dirty="0" err="1"/>
              <a:t>ili</a:t>
            </a:r>
            <a:r>
              <a:rPr lang="en-US" sz="1000" dirty="0"/>
              <a:t> </a:t>
            </a:r>
            <a:r>
              <a:rPr lang="en-US" sz="1000" dirty="0" err="1"/>
              <a:t>žena</a:t>
            </a:r>
            <a:r>
              <a:rPr lang="en-US" sz="1000" dirty="0"/>
              <a:t> </a:t>
            </a:r>
            <a:r>
              <a:rPr lang="en-US" sz="1000" dirty="0" err="1"/>
              <a:t>mogli</a:t>
            </a:r>
            <a:r>
              <a:rPr lang="en-US" sz="1000" dirty="0"/>
              <a:t> </a:t>
            </a:r>
            <a:r>
              <a:rPr lang="en-US" sz="1000" dirty="0" err="1"/>
              <a:t>su</a:t>
            </a:r>
            <a:r>
              <a:rPr lang="en-US" sz="1000" dirty="0"/>
              <a:t> </a:t>
            </a:r>
            <a:r>
              <a:rPr lang="en-US" sz="1000" dirty="0" err="1"/>
              <a:t>zakonski</a:t>
            </a:r>
            <a:r>
              <a:rPr lang="en-US" sz="1000" dirty="0"/>
              <a:t> </a:t>
            </a:r>
            <a:r>
              <a:rPr lang="en-US" sz="1000" dirty="0" err="1"/>
              <a:t>pokrenuti</a:t>
            </a:r>
            <a:r>
              <a:rPr lang="en-US" sz="1000" dirty="0"/>
              <a:t> </a:t>
            </a:r>
            <a:r>
              <a:rPr lang="en-US" sz="1000" dirty="0" err="1"/>
              <a:t>razvod</a:t>
            </a:r>
            <a:r>
              <a:rPr lang="en-US" sz="1000" dirty="0"/>
              <a:t>.</a:t>
            </a:r>
            <a:r>
              <a:rPr lang="hr-HR" sz="1000" dirty="0"/>
              <a:t> Djeca ostaju kod oca, a on mora vratit ženin miraz. Ako je žena bila nevjerna morala se rastat od muža, dok su muškarci mogli varati.</a:t>
            </a:r>
            <a:endParaRPr sz="1000" dirty="0"/>
          </a:p>
        </p:txBody>
      </p:sp>
      <p:sp>
        <p:nvSpPr>
          <p:cNvPr id="2136" name="Google Shape;2136;p37"/>
          <p:cNvSpPr txBox="1">
            <a:spLocks noGrp="1"/>
          </p:cNvSpPr>
          <p:nvPr>
            <p:ph type="subTitle" idx="8"/>
          </p:nvPr>
        </p:nvSpPr>
        <p:spPr>
          <a:xfrm>
            <a:off x="3419270" y="401909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dirty="0"/>
              <a:t>Žena vodi kućanstvo, brine se o djeci te zdravlju ukućana. Nadgledavaju robove, prave odjeću itd..</a:t>
            </a:r>
            <a:endParaRPr sz="1000" dirty="0"/>
          </a:p>
        </p:txBody>
      </p:sp>
      <p:sp>
        <p:nvSpPr>
          <p:cNvPr id="2137" name="Google Shape;2137;p37"/>
          <p:cNvSpPr txBox="1">
            <a:spLocks noGrp="1"/>
          </p:cNvSpPr>
          <p:nvPr>
            <p:ph type="subTitle" idx="13"/>
          </p:nvPr>
        </p:nvSpPr>
        <p:spPr>
          <a:xfrm>
            <a:off x="5982875" y="2591685"/>
            <a:ext cx="2881503" cy="35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US" sz="105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r>
              <a:rPr lang="hr-HR" sz="1050" dirty="0">
                <a:solidFill>
                  <a:srgbClr val="1A20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en-US" sz="1050" b="0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jevojk</a:t>
            </a:r>
            <a:r>
              <a:rPr lang="hr-HR" sz="105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en-US" sz="105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r>
              <a:rPr lang="en-US" sz="1050" dirty="0">
                <a:solidFill>
                  <a:srgbClr val="1A20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</a:t>
            </a:r>
            <a:r>
              <a:rPr lang="hr-HR" sz="1050" dirty="0">
                <a:solidFill>
                  <a:srgbClr val="1A20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>
                <a:solidFill>
                  <a:srgbClr val="1A20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 </a:t>
            </a:r>
            <a:r>
              <a:rPr lang="en-US" sz="1050" dirty="0" err="1">
                <a:solidFill>
                  <a:srgbClr val="1A20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biral</a:t>
            </a:r>
            <a:r>
              <a:rPr lang="hr-HR" sz="1050" dirty="0">
                <a:solidFill>
                  <a:srgbClr val="1A20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en-US" sz="1050" dirty="0">
                <a:solidFill>
                  <a:srgbClr val="1A20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rgbClr val="1A20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svo</a:t>
            </a:r>
            <a:r>
              <a:rPr lang="hr-HR" sz="1050" dirty="0">
                <a:solidFill>
                  <a:srgbClr val="1A20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</a:t>
            </a:r>
            <a:r>
              <a:rPr lang="en-US" sz="1050" dirty="0">
                <a:solidFill>
                  <a:srgbClr val="1A20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rgbClr val="1A20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muž</a:t>
            </a:r>
            <a:r>
              <a:rPr lang="hr-HR" sz="1050" dirty="0">
                <a:solidFill>
                  <a:srgbClr val="1A20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en-US" sz="105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r>
              <a:rPr lang="en-US" sz="1050" b="0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niti</a:t>
            </a:r>
            <a:r>
              <a:rPr lang="en-US" sz="105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b="0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imal</a:t>
            </a:r>
            <a:r>
              <a:rPr lang="hr-HR" sz="105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en-US" sz="105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b="0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utjecaj</a:t>
            </a:r>
            <a:r>
              <a:rPr lang="hr-HR" sz="105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en-US" sz="105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b="0" i="0" dirty="0" err="1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r>
              <a:rPr lang="en-US" sz="105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to.</a:t>
            </a:r>
            <a:r>
              <a:rPr lang="hr-HR" sz="1050" b="0" i="0" dirty="0">
                <a:solidFill>
                  <a:srgbClr val="1A202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hr-HR" sz="1050" dirty="0">
                <a:solidFill>
                  <a:srgbClr val="1A20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je bila odluka njenog oca/rođaka/brata.</a:t>
            </a:r>
            <a:endParaRPr lang="en-US" sz="1050" b="0" i="0" dirty="0">
              <a:solidFill>
                <a:srgbClr val="1A202C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en-US" b="0" i="0" dirty="0">
                <a:solidFill>
                  <a:srgbClr val="1A202C"/>
                </a:solidFill>
                <a:effectLst/>
                <a:latin typeface="Amiri"/>
              </a:rPr>
              <a:t> 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8" name="Google Shape;2138;p37"/>
          <p:cNvSpPr txBox="1">
            <a:spLocks noGrp="1"/>
          </p:cNvSpPr>
          <p:nvPr>
            <p:ph type="subTitle" idx="15"/>
          </p:nvPr>
        </p:nvSpPr>
        <p:spPr>
          <a:xfrm>
            <a:off x="6187056" y="389059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 dirty="0"/>
              <a:t>Novac koji mladenkina obitelj plaća mladoženji jer će se brinuti za njihovu kćer.</a:t>
            </a:r>
            <a:endParaRPr sz="1000" dirty="0"/>
          </a:p>
        </p:txBody>
      </p:sp>
      <p:sp>
        <p:nvSpPr>
          <p:cNvPr id="2139" name="Google Shape;2139;p37"/>
          <p:cNvSpPr txBox="1">
            <a:spLocks noGrp="1"/>
          </p:cNvSpPr>
          <p:nvPr>
            <p:ph type="title" idx="16"/>
          </p:nvPr>
        </p:nvSpPr>
        <p:spPr>
          <a:xfrm>
            <a:off x="1544588" y="1242787"/>
            <a:ext cx="589800" cy="5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2140" name="Google Shape;2140;p37"/>
          <p:cNvSpPr txBox="1">
            <a:spLocks noGrp="1"/>
          </p:cNvSpPr>
          <p:nvPr>
            <p:ph type="title" idx="17"/>
          </p:nvPr>
        </p:nvSpPr>
        <p:spPr>
          <a:xfrm>
            <a:off x="4277135" y="1242787"/>
            <a:ext cx="589800" cy="5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2141" name="Google Shape;2141;p37"/>
          <p:cNvSpPr txBox="1">
            <a:spLocks noGrp="1"/>
          </p:cNvSpPr>
          <p:nvPr>
            <p:ph type="title" idx="18"/>
          </p:nvPr>
        </p:nvSpPr>
        <p:spPr>
          <a:xfrm>
            <a:off x="6949859" y="1242787"/>
            <a:ext cx="589800" cy="5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2142" name="Google Shape;2142;p37"/>
          <p:cNvSpPr txBox="1">
            <a:spLocks noGrp="1"/>
          </p:cNvSpPr>
          <p:nvPr>
            <p:ph type="title" idx="19"/>
          </p:nvPr>
        </p:nvSpPr>
        <p:spPr>
          <a:xfrm>
            <a:off x="1577850" y="2944592"/>
            <a:ext cx="589800" cy="5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2143" name="Google Shape;2143;p37"/>
          <p:cNvSpPr txBox="1">
            <a:spLocks noGrp="1"/>
          </p:cNvSpPr>
          <p:nvPr>
            <p:ph type="title" idx="20"/>
          </p:nvPr>
        </p:nvSpPr>
        <p:spPr>
          <a:xfrm>
            <a:off x="4277120" y="2944592"/>
            <a:ext cx="589800" cy="5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2144" name="Google Shape;2144;p37"/>
          <p:cNvSpPr txBox="1">
            <a:spLocks noGrp="1"/>
          </p:cNvSpPr>
          <p:nvPr>
            <p:ph type="title" idx="21"/>
          </p:nvPr>
        </p:nvSpPr>
        <p:spPr>
          <a:xfrm>
            <a:off x="6976397" y="2944592"/>
            <a:ext cx="589800" cy="5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6</a:t>
            </a:r>
            <a:endParaRPr dirty="0"/>
          </a:p>
        </p:txBody>
      </p:sp>
      <p:sp>
        <p:nvSpPr>
          <p:cNvPr id="2145" name="Google Shape;2145;p37"/>
          <p:cNvSpPr txBox="1">
            <a:spLocks noGrp="1"/>
          </p:cNvSpPr>
          <p:nvPr>
            <p:ph type="title" idx="2"/>
          </p:nvPr>
        </p:nvSpPr>
        <p:spPr>
          <a:xfrm>
            <a:off x="686738" y="1850366"/>
            <a:ext cx="23055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Dob </a:t>
            </a:r>
            <a:endParaRPr dirty="0"/>
          </a:p>
        </p:txBody>
      </p:sp>
      <p:sp>
        <p:nvSpPr>
          <p:cNvPr id="2146" name="Google Shape;2146;p37"/>
          <p:cNvSpPr txBox="1">
            <a:spLocks noGrp="1"/>
          </p:cNvSpPr>
          <p:nvPr>
            <p:ph type="title" idx="9"/>
          </p:nvPr>
        </p:nvSpPr>
        <p:spPr>
          <a:xfrm>
            <a:off x="6092009" y="1850366"/>
            <a:ext cx="23055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Odluka</a:t>
            </a:r>
            <a:endParaRPr dirty="0"/>
          </a:p>
        </p:txBody>
      </p:sp>
      <p:sp>
        <p:nvSpPr>
          <p:cNvPr id="2147" name="Google Shape;2147;p37"/>
          <p:cNvSpPr txBox="1">
            <a:spLocks noGrp="1"/>
          </p:cNvSpPr>
          <p:nvPr>
            <p:ph type="title" idx="5"/>
          </p:nvPr>
        </p:nvSpPr>
        <p:spPr>
          <a:xfrm>
            <a:off x="720000" y="3543860"/>
            <a:ext cx="2305500" cy="35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Razvod</a:t>
            </a:r>
            <a:endParaRPr dirty="0"/>
          </a:p>
        </p:txBody>
      </p:sp>
      <p:sp>
        <p:nvSpPr>
          <p:cNvPr id="2148" name="Google Shape;2148;p37"/>
          <p:cNvSpPr txBox="1">
            <a:spLocks noGrp="1"/>
          </p:cNvSpPr>
          <p:nvPr>
            <p:ph type="title" idx="7"/>
          </p:nvPr>
        </p:nvSpPr>
        <p:spPr>
          <a:xfrm>
            <a:off x="3419270" y="3543860"/>
            <a:ext cx="2305500" cy="35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Uloga</a:t>
            </a:r>
            <a:endParaRPr dirty="0"/>
          </a:p>
        </p:txBody>
      </p:sp>
      <p:sp>
        <p:nvSpPr>
          <p:cNvPr id="2149" name="Google Shape;2149;p37"/>
          <p:cNvSpPr txBox="1">
            <a:spLocks noGrp="1"/>
          </p:cNvSpPr>
          <p:nvPr>
            <p:ph type="title" idx="14"/>
          </p:nvPr>
        </p:nvSpPr>
        <p:spPr>
          <a:xfrm>
            <a:off x="6118547" y="3543860"/>
            <a:ext cx="2305500" cy="35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Miraz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38"/>
          <p:cNvSpPr txBox="1">
            <a:spLocks noGrp="1"/>
          </p:cNvSpPr>
          <p:nvPr>
            <p:ph type="title"/>
          </p:nvPr>
        </p:nvSpPr>
        <p:spPr>
          <a:xfrm>
            <a:off x="-157343" y="687738"/>
            <a:ext cx="478328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Zakonska prava</a:t>
            </a:r>
            <a:endParaRPr dirty="0"/>
          </a:p>
        </p:txBody>
      </p:sp>
      <p:grpSp>
        <p:nvGrpSpPr>
          <p:cNvPr id="2157" name="Google Shape;2157;p38"/>
          <p:cNvGrpSpPr/>
          <p:nvPr/>
        </p:nvGrpSpPr>
        <p:grpSpPr>
          <a:xfrm rot="-553602">
            <a:off x="6408361" y="313481"/>
            <a:ext cx="2818676" cy="3569847"/>
            <a:chOff x="5145662" y="586825"/>
            <a:chExt cx="2950065" cy="3736252"/>
          </a:xfrm>
        </p:grpSpPr>
        <p:sp>
          <p:nvSpPr>
            <p:cNvPr id="2158" name="Google Shape;2158;p38"/>
            <p:cNvSpPr/>
            <p:nvPr/>
          </p:nvSpPr>
          <p:spPr>
            <a:xfrm>
              <a:off x="5145662" y="586825"/>
              <a:ext cx="2950065" cy="3736252"/>
            </a:xfrm>
            <a:custGeom>
              <a:avLst/>
              <a:gdLst/>
              <a:ahLst/>
              <a:cxnLst/>
              <a:rect l="l" t="t" r="r" b="b"/>
              <a:pathLst>
                <a:path w="78616" h="99567" extrusionOk="0">
                  <a:moveTo>
                    <a:pt x="52266" y="1"/>
                  </a:moveTo>
                  <a:cubicBezTo>
                    <a:pt x="51420" y="1"/>
                    <a:pt x="50588" y="285"/>
                    <a:pt x="49895" y="818"/>
                  </a:cubicBezTo>
                  <a:lnTo>
                    <a:pt x="49850" y="818"/>
                  </a:lnTo>
                  <a:cubicBezTo>
                    <a:pt x="48706" y="1733"/>
                    <a:pt x="48066" y="3151"/>
                    <a:pt x="48249" y="4614"/>
                  </a:cubicBezTo>
                  <a:cubicBezTo>
                    <a:pt x="48340" y="5209"/>
                    <a:pt x="48569" y="5757"/>
                    <a:pt x="48889" y="6215"/>
                  </a:cubicBezTo>
                  <a:lnTo>
                    <a:pt x="48889" y="7861"/>
                  </a:lnTo>
                  <a:cubicBezTo>
                    <a:pt x="48066" y="8501"/>
                    <a:pt x="47746" y="9462"/>
                    <a:pt x="47609" y="10468"/>
                  </a:cubicBezTo>
                  <a:cubicBezTo>
                    <a:pt x="47517" y="10605"/>
                    <a:pt x="47151" y="11062"/>
                    <a:pt x="46968" y="11291"/>
                  </a:cubicBezTo>
                  <a:cubicBezTo>
                    <a:pt x="46603" y="11748"/>
                    <a:pt x="46328" y="12206"/>
                    <a:pt x="46100" y="12709"/>
                  </a:cubicBezTo>
                  <a:cubicBezTo>
                    <a:pt x="46100" y="12709"/>
                    <a:pt x="46054" y="12755"/>
                    <a:pt x="46054" y="12800"/>
                  </a:cubicBezTo>
                  <a:cubicBezTo>
                    <a:pt x="46008" y="12938"/>
                    <a:pt x="45962" y="13029"/>
                    <a:pt x="45917" y="13166"/>
                  </a:cubicBezTo>
                  <a:cubicBezTo>
                    <a:pt x="45551" y="14081"/>
                    <a:pt x="45414" y="15041"/>
                    <a:pt x="45459" y="16002"/>
                  </a:cubicBezTo>
                  <a:cubicBezTo>
                    <a:pt x="45505" y="17099"/>
                    <a:pt x="45779" y="18243"/>
                    <a:pt x="45917" y="19294"/>
                  </a:cubicBezTo>
                  <a:lnTo>
                    <a:pt x="45962" y="19798"/>
                  </a:lnTo>
                  <a:cubicBezTo>
                    <a:pt x="45238" y="19536"/>
                    <a:pt x="44479" y="19407"/>
                    <a:pt x="43715" y="19407"/>
                  </a:cubicBezTo>
                  <a:cubicBezTo>
                    <a:pt x="42742" y="19407"/>
                    <a:pt x="41763" y="19616"/>
                    <a:pt x="40840" y="20026"/>
                  </a:cubicBezTo>
                  <a:cubicBezTo>
                    <a:pt x="39880" y="20438"/>
                    <a:pt x="39057" y="21124"/>
                    <a:pt x="38142" y="21581"/>
                  </a:cubicBezTo>
                  <a:cubicBezTo>
                    <a:pt x="38005" y="21627"/>
                    <a:pt x="37868" y="21673"/>
                    <a:pt x="37730" y="21718"/>
                  </a:cubicBezTo>
                  <a:cubicBezTo>
                    <a:pt x="37685" y="21673"/>
                    <a:pt x="37639" y="21581"/>
                    <a:pt x="37593" y="21535"/>
                  </a:cubicBezTo>
                  <a:cubicBezTo>
                    <a:pt x="36661" y="20293"/>
                    <a:pt x="35235" y="19644"/>
                    <a:pt x="33763" y="19644"/>
                  </a:cubicBezTo>
                  <a:cubicBezTo>
                    <a:pt x="33501" y="19644"/>
                    <a:pt x="33237" y="19665"/>
                    <a:pt x="32974" y="19706"/>
                  </a:cubicBezTo>
                  <a:cubicBezTo>
                    <a:pt x="32425" y="19798"/>
                    <a:pt x="31968" y="19980"/>
                    <a:pt x="31556" y="20209"/>
                  </a:cubicBezTo>
                  <a:cubicBezTo>
                    <a:pt x="31365" y="20177"/>
                    <a:pt x="31172" y="20161"/>
                    <a:pt x="30979" y="20161"/>
                  </a:cubicBezTo>
                  <a:cubicBezTo>
                    <a:pt x="29791" y="20161"/>
                    <a:pt x="28619" y="20766"/>
                    <a:pt x="27989" y="21947"/>
                  </a:cubicBezTo>
                  <a:lnTo>
                    <a:pt x="27944" y="21947"/>
                  </a:lnTo>
                  <a:cubicBezTo>
                    <a:pt x="27578" y="22679"/>
                    <a:pt x="27486" y="23593"/>
                    <a:pt x="27532" y="24371"/>
                  </a:cubicBezTo>
                  <a:cubicBezTo>
                    <a:pt x="27578" y="24554"/>
                    <a:pt x="27578" y="24691"/>
                    <a:pt x="27623" y="24828"/>
                  </a:cubicBezTo>
                  <a:cubicBezTo>
                    <a:pt x="27623" y="25057"/>
                    <a:pt x="27623" y="25286"/>
                    <a:pt x="27715" y="25514"/>
                  </a:cubicBezTo>
                  <a:cubicBezTo>
                    <a:pt x="27715" y="25606"/>
                    <a:pt x="27761" y="25651"/>
                    <a:pt x="27761" y="25743"/>
                  </a:cubicBezTo>
                  <a:cubicBezTo>
                    <a:pt x="27898" y="26017"/>
                    <a:pt x="27989" y="26292"/>
                    <a:pt x="28081" y="26566"/>
                  </a:cubicBezTo>
                  <a:lnTo>
                    <a:pt x="28081" y="26612"/>
                  </a:lnTo>
                  <a:cubicBezTo>
                    <a:pt x="28309" y="27206"/>
                    <a:pt x="28630" y="27709"/>
                    <a:pt x="29133" y="28167"/>
                  </a:cubicBezTo>
                  <a:lnTo>
                    <a:pt x="29087" y="28212"/>
                  </a:lnTo>
                  <a:lnTo>
                    <a:pt x="28630" y="28212"/>
                  </a:lnTo>
                  <a:cubicBezTo>
                    <a:pt x="12577" y="28670"/>
                    <a:pt x="1" y="41658"/>
                    <a:pt x="1" y="57710"/>
                  </a:cubicBezTo>
                  <a:lnTo>
                    <a:pt x="1" y="95532"/>
                  </a:lnTo>
                  <a:cubicBezTo>
                    <a:pt x="1" y="97087"/>
                    <a:pt x="1235" y="98367"/>
                    <a:pt x="2836" y="98367"/>
                  </a:cubicBezTo>
                  <a:lnTo>
                    <a:pt x="10611" y="98367"/>
                  </a:lnTo>
                  <a:cubicBezTo>
                    <a:pt x="10656" y="98413"/>
                    <a:pt x="10656" y="98459"/>
                    <a:pt x="10702" y="98459"/>
                  </a:cubicBezTo>
                  <a:cubicBezTo>
                    <a:pt x="11251" y="99099"/>
                    <a:pt x="12028" y="99419"/>
                    <a:pt x="12852" y="99419"/>
                  </a:cubicBezTo>
                  <a:cubicBezTo>
                    <a:pt x="13217" y="99419"/>
                    <a:pt x="13583" y="99328"/>
                    <a:pt x="13903" y="99191"/>
                  </a:cubicBezTo>
                  <a:cubicBezTo>
                    <a:pt x="13978" y="99196"/>
                    <a:pt x="14053" y="99199"/>
                    <a:pt x="14128" y="99199"/>
                  </a:cubicBezTo>
                  <a:cubicBezTo>
                    <a:pt x="14656" y="99199"/>
                    <a:pt x="15201" y="99059"/>
                    <a:pt x="15641" y="98779"/>
                  </a:cubicBezTo>
                  <a:cubicBezTo>
                    <a:pt x="15796" y="98810"/>
                    <a:pt x="15953" y="98824"/>
                    <a:pt x="16110" y="98824"/>
                  </a:cubicBezTo>
                  <a:cubicBezTo>
                    <a:pt x="16650" y="98824"/>
                    <a:pt x="17193" y="98651"/>
                    <a:pt x="17654" y="98367"/>
                  </a:cubicBezTo>
                  <a:cubicBezTo>
                    <a:pt x="18248" y="98322"/>
                    <a:pt x="18797" y="98047"/>
                    <a:pt x="19209" y="97681"/>
                  </a:cubicBezTo>
                  <a:cubicBezTo>
                    <a:pt x="19803" y="97498"/>
                    <a:pt x="20352" y="97178"/>
                    <a:pt x="20763" y="96584"/>
                  </a:cubicBezTo>
                  <a:cubicBezTo>
                    <a:pt x="20855" y="96595"/>
                    <a:pt x="20946" y="96601"/>
                    <a:pt x="21037" y="96601"/>
                  </a:cubicBezTo>
                  <a:cubicBezTo>
                    <a:pt x="21309" y="96601"/>
                    <a:pt x="21575" y="96549"/>
                    <a:pt x="21815" y="96447"/>
                  </a:cubicBezTo>
                  <a:lnTo>
                    <a:pt x="21907" y="96401"/>
                  </a:lnTo>
                  <a:cubicBezTo>
                    <a:pt x="22135" y="96767"/>
                    <a:pt x="22456" y="97041"/>
                    <a:pt x="22867" y="97270"/>
                  </a:cubicBezTo>
                  <a:cubicBezTo>
                    <a:pt x="23232" y="97488"/>
                    <a:pt x="23674" y="97591"/>
                    <a:pt x="24131" y="97591"/>
                  </a:cubicBezTo>
                  <a:cubicBezTo>
                    <a:pt x="24535" y="97591"/>
                    <a:pt x="24951" y="97511"/>
                    <a:pt x="25337" y="97361"/>
                  </a:cubicBezTo>
                  <a:cubicBezTo>
                    <a:pt x="25428" y="97373"/>
                    <a:pt x="25523" y="97378"/>
                    <a:pt x="25618" y="97378"/>
                  </a:cubicBezTo>
                  <a:cubicBezTo>
                    <a:pt x="25906" y="97378"/>
                    <a:pt x="26206" y="97327"/>
                    <a:pt x="26480" y="97224"/>
                  </a:cubicBezTo>
                  <a:cubicBezTo>
                    <a:pt x="26921" y="97563"/>
                    <a:pt x="27437" y="97751"/>
                    <a:pt x="28011" y="97751"/>
                  </a:cubicBezTo>
                  <a:cubicBezTo>
                    <a:pt x="28210" y="97751"/>
                    <a:pt x="28417" y="97729"/>
                    <a:pt x="28630" y="97681"/>
                  </a:cubicBezTo>
                  <a:cubicBezTo>
                    <a:pt x="28812" y="97727"/>
                    <a:pt x="28950" y="97819"/>
                    <a:pt x="29133" y="97819"/>
                  </a:cubicBezTo>
                  <a:cubicBezTo>
                    <a:pt x="29224" y="97910"/>
                    <a:pt x="29270" y="97956"/>
                    <a:pt x="29316" y="98001"/>
                  </a:cubicBezTo>
                  <a:cubicBezTo>
                    <a:pt x="29818" y="98786"/>
                    <a:pt x="30665" y="99334"/>
                    <a:pt x="31650" y="99334"/>
                  </a:cubicBezTo>
                  <a:cubicBezTo>
                    <a:pt x="32100" y="99334"/>
                    <a:pt x="32578" y="99220"/>
                    <a:pt x="33066" y="98962"/>
                  </a:cubicBezTo>
                  <a:cubicBezTo>
                    <a:pt x="33844" y="98511"/>
                    <a:pt x="34660" y="98170"/>
                    <a:pt x="35545" y="98170"/>
                  </a:cubicBezTo>
                  <a:cubicBezTo>
                    <a:pt x="35648" y="98170"/>
                    <a:pt x="35751" y="98175"/>
                    <a:pt x="35855" y="98184"/>
                  </a:cubicBezTo>
                  <a:cubicBezTo>
                    <a:pt x="36175" y="98184"/>
                    <a:pt x="36541" y="98276"/>
                    <a:pt x="36861" y="98413"/>
                  </a:cubicBezTo>
                  <a:cubicBezTo>
                    <a:pt x="37090" y="98550"/>
                    <a:pt x="37319" y="98779"/>
                    <a:pt x="37593" y="98916"/>
                  </a:cubicBezTo>
                  <a:cubicBezTo>
                    <a:pt x="38142" y="99282"/>
                    <a:pt x="38737" y="99511"/>
                    <a:pt x="39377" y="99556"/>
                  </a:cubicBezTo>
                  <a:cubicBezTo>
                    <a:pt x="39470" y="99563"/>
                    <a:pt x="39562" y="99567"/>
                    <a:pt x="39652" y="99567"/>
                  </a:cubicBezTo>
                  <a:cubicBezTo>
                    <a:pt x="41311" y="99567"/>
                    <a:pt x="42265" y="98389"/>
                    <a:pt x="42395" y="97087"/>
                  </a:cubicBezTo>
                  <a:cubicBezTo>
                    <a:pt x="42944" y="97041"/>
                    <a:pt x="43447" y="96812"/>
                    <a:pt x="43950" y="96355"/>
                  </a:cubicBezTo>
                  <a:cubicBezTo>
                    <a:pt x="44087" y="96355"/>
                    <a:pt x="44270" y="96355"/>
                    <a:pt x="44407" y="96401"/>
                  </a:cubicBezTo>
                  <a:cubicBezTo>
                    <a:pt x="45089" y="96521"/>
                    <a:pt x="45761" y="96606"/>
                    <a:pt x="46429" y="96606"/>
                  </a:cubicBezTo>
                  <a:cubicBezTo>
                    <a:pt x="47285" y="96606"/>
                    <a:pt x="48133" y="96466"/>
                    <a:pt x="48981" y="96081"/>
                  </a:cubicBezTo>
                  <a:cubicBezTo>
                    <a:pt x="49118" y="95989"/>
                    <a:pt x="49301" y="95943"/>
                    <a:pt x="49438" y="95852"/>
                  </a:cubicBezTo>
                  <a:lnTo>
                    <a:pt x="49621" y="96264"/>
                  </a:lnTo>
                  <a:cubicBezTo>
                    <a:pt x="49895" y="96995"/>
                    <a:pt x="50444" y="97498"/>
                    <a:pt x="51176" y="97773"/>
                  </a:cubicBezTo>
                  <a:cubicBezTo>
                    <a:pt x="51485" y="97902"/>
                    <a:pt x="51838" y="97958"/>
                    <a:pt x="52193" y="97958"/>
                  </a:cubicBezTo>
                  <a:cubicBezTo>
                    <a:pt x="52469" y="97958"/>
                    <a:pt x="52746" y="97924"/>
                    <a:pt x="53005" y="97864"/>
                  </a:cubicBezTo>
                  <a:cubicBezTo>
                    <a:pt x="53463" y="98184"/>
                    <a:pt x="54011" y="98367"/>
                    <a:pt x="54606" y="98367"/>
                  </a:cubicBezTo>
                  <a:lnTo>
                    <a:pt x="56252" y="98367"/>
                  </a:lnTo>
                  <a:cubicBezTo>
                    <a:pt x="57807" y="98367"/>
                    <a:pt x="59088" y="97087"/>
                    <a:pt x="59088" y="95532"/>
                  </a:cubicBezTo>
                  <a:lnTo>
                    <a:pt x="59088" y="57710"/>
                  </a:lnTo>
                  <a:cubicBezTo>
                    <a:pt x="59088" y="53000"/>
                    <a:pt x="57990" y="48472"/>
                    <a:pt x="55841" y="44265"/>
                  </a:cubicBezTo>
                  <a:cubicBezTo>
                    <a:pt x="55429" y="43487"/>
                    <a:pt x="54697" y="42984"/>
                    <a:pt x="53874" y="42801"/>
                  </a:cubicBezTo>
                  <a:cubicBezTo>
                    <a:pt x="54469" y="40195"/>
                    <a:pt x="54560" y="37451"/>
                    <a:pt x="54652" y="34752"/>
                  </a:cubicBezTo>
                  <a:cubicBezTo>
                    <a:pt x="54697" y="33518"/>
                    <a:pt x="54743" y="32283"/>
                    <a:pt x="54926" y="31048"/>
                  </a:cubicBezTo>
                  <a:lnTo>
                    <a:pt x="55017" y="31048"/>
                  </a:lnTo>
                  <a:cubicBezTo>
                    <a:pt x="55429" y="31734"/>
                    <a:pt x="55978" y="32328"/>
                    <a:pt x="56664" y="32786"/>
                  </a:cubicBezTo>
                  <a:cubicBezTo>
                    <a:pt x="57479" y="33279"/>
                    <a:pt x="58424" y="33521"/>
                    <a:pt x="59368" y="33521"/>
                  </a:cubicBezTo>
                  <a:cubicBezTo>
                    <a:pt x="60438" y="33521"/>
                    <a:pt x="61506" y="33210"/>
                    <a:pt x="62380" y="32603"/>
                  </a:cubicBezTo>
                  <a:cubicBezTo>
                    <a:pt x="62746" y="32374"/>
                    <a:pt x="63021" y="32100"/>
                    <a:pt x="63204" y="31780"/>
                  </a:cubicBezTo>
                  <a:cubicBezTo>
                    <a:pt x="63661" y="32008"/>
                    <a:pt x="64118" y="32146"/>
                    <a:pt x="64621" y="32283"/>
                  </a:cubicBezTo>
                  <a:lnTo>
                    <a:pt x="65216" y="32374"/>
                  </a:lnTo>
                  <a:lnTo>
                    <a:pt x="64484" y="33746"/>
                  </a:lnTo>
                  <a:cubicBezTo>
                    <a:pt x="63798" y="34981"/>
                    <a:pt x="63066" y="36216"/>
                    <a:pt x="62518" y="37542"/>
                  </a:cubicBezTo>
                  <a:cubicBezTo>
                    <a:pt x="61832" y="38137"/>
                    <a:pt x="61283" y="38914"/>
                    <a:pt x="60963" y="39783"/>
                  </a:cubicBezTo>
                  <a:cubicBezTo>
                    <a:pt x="60917" y="39966"/>
                    <a:pt x="60871" y="40149"/>
                    <a:pt x="60826" y="40286"/>
                  </a:cubicBezTo>
                  <a:cubicBezTo>
                    <a:pt x="60780" y="40515"/>
                    <a:pt x="60734" y="40698"/>
                    <a:pt x="60734" y="40972"/>
                  </a:cubicBezTo>
                  <a:cubicBezTo>
                    <a:pt x="60734" y="44722"/>
                    <a:pt x="63204" y="48335"/>
                    <a:pt x="66771" y="49616"/>
                  </a:cubicBezTo>
                  <a:cubicBezTo>
                    <a:pt x="67770" y="49989"/>
                    <a:pt x="68813" y="50169"/>
                    <a:pt x="69848" y="50169"/>
                  </a:cubicBezTo>
                  <a:cubicBezTo>
                    <a:pt x="72746" y="50169"/>
                    <a:pt x="75581" y="48759"/>
                    <a:pt x="77198" y="46231"/>
                  </a:cubicBezTo>
                  <a:cubicBezTo>
                    <a:pt x="78113" y="44814"/>
                    <a:pt x="78570" y="43122"/>
                    <a:pt x="78570" y="41429"/>
                  </a:cubicBezTo>
                  <a:cubicBezTo>
                    <a:pt x="78616" y="41109"/>
                    <a:pt x="78616" y="40789"/>
                    <a:pt x="78570" y="40423"/>
                  </a:cubicBezTo>
                  <a:lnTo>
                    <a:pt x="77884" y="40515"/>
                  </a:lnTo>
                  <a:lnTo>
                    <a:pt x="77884" y="40469"/>
                  </a:lnTo>
                  <a:lnTo>
                    <a:pt x="78570" y="40332"/>
                  </a:lnTo>
                  <a:cubicBezTo>
                    <a:pt x="78296" y="39006"/>
                    <a:pt x="77564" y="37954"/>
                    <a:pt x="76558" y="37176"/>
                  </a:cubicBezTo>
                  <a:cubicBezTo>
                    <a:pt x="75963" y="35530"/>
                    <a:pt x="75323" y="33883"/>
                    <a:pt x="74683" y="32237"/>
                  </a:cubicBezTo>
                  <a:cubicBezTo>
                    <a:pt x="74911" y="32054"/>
                    <a:pt x="75094" y="31780"/>
                    <a:pt x="75231" y="31551"/>
                  </a:cubicBezTo>
                  <a:cubicBezTo>
                    <a:pt x="75369" y="31368"/>
                    <a:pt x="75460" y="31185"/>
                    <a:pt x="75552" y="31002"/>
                  </a:cubicBezTo>
                  <a:lnTo>
                    <a:pt x="75872" y="30453"/>
                  </a:lnTo>
                  <a:cubicBezTo>
                    <a:pt x="75963" y="30270"/>
                    <a:pt x="76055" y="30088"/>
                    <a:pt x="76100" y="29905"/>
                  </a:cubicBezTo>
                  <a:cubicBezTo>
                    <a:pt x="76100" y="29859"/>
                    <a:pt x="76146" y="29813"/>
                    <a:pt x="76146" y="29767"/>
                  </a:cubicBezTo>
                  <a:cubicBezTo>
                    <a:pt x="76146" y="29722"/>
                    <a:pt x="76146" y="29676"/>
                    <a:pt x="76146" y="29676"/>
                  </a:cubicBezTo>
                  <a:cubicBezTo>
                    <a:pt x="76146" y="29630"/>
                    <a:pt x="76192" y="29630"/>
                    <a:pt x="76192" y="29630"/>
                  </a:cubicBezTo>
                  <a:cubicBezTo>
                    <a:pt x="76192" y="29584"/>
                    <a:pt x="76192" y="29539"/>
                    <a:pt x="76192" y="29539"/>
                  </a:cubicBezTo>
                  <a:cubicBezTo>
                    <a:pt x="76238" y="29447"/>
                    <a:pt x="76283" y="29356"/>
                    <a:pt x="76283" y="29264"/>
                  </a:cubicBezTo>
                  <a:cubicBezTo>
                    <a:pt x="76375" y="28807"/>
                    <a:pt x="76466" y="28350"/>
                    <a:pt x="76466" y="27892"/>
                  </a:cubicBezTo>
                  <a:cubicBezTo>
                    <a:pt x="76466" y="27526"/>
                    <a:pt x="76421" y="27206"/>
                    <a:pt x="76329" y="26886"/>
                  </a:cubicBezTo>
                  <a:cubicBezTo>
                    <a:pt x="76192" y="26520"/>
                    <a:pt x="76055" y="26154"/>
                    <a:pt x="75826" y="25834"/>
                  </a:cubicBezTo>
                  <a:cubicBezTo>
                    <a:pt x="75552" y="25514"/>
                    <a:pt x="75231" y="25194"/>
                    <a:pt x="74866" y="24965"/>
                  </a:cubicBezTo>
                  <a:cubicBezTo>
                    <a:pt x="74500" y="24737"/>
                    <a:pt x="74088" y="24600"/>
                    <a:pt x="73631" y="24508"/>
                  </a:cubicBezTo>
                  <a:cubicBezTo>
                    <a:pt x="73494" y="24508"/>
                    <a:pt x="73356" y="24462"/>
                    <a:pt x="73219" y="24462"/>
                  </a:cubicBezTo>
                  <a:lnTo>
                    <a:pt x="72991" y="24462"/>
                  </a:lnTo>
                  <a:lnTo>
                    <a:pt x="72899" y="24371"/>
                  </a:lnTo>
                  <a:cubicBezTo>
                    <a:pt x="72808" y="24279"/>
                    <a:pt x="72716" y="24234"/>
                    <a:pt x="72625" y="24142"/>
                  </a:cubicBezTo>
                  <a:cubicBezTo>
                    <a:pt x="72305" y="23959"/>
                    <a:pt x="71984" y="23822"/>
                    <a:pt x="71619" y="23685"/>
                  </a:cubicBezTo>
                  <a:cubicBezTo>
                    <a:pt x="71115" y="23548"/>
                    <a:pt x="70567" y="23456"/>
                    <a:pt x="70018" y="23456"/>
                  </a:cubicBezTo>
                  <a:cubicBezTo>
                    <a:pt x="69240" y="23456"/>
                    <a:pt x="68417" y="23685"/>
                    <a:pt x="67777" y="24096"/>
                  </a:cubicBezTo>
                  <a:cubicBezTo>
                    <a:pt x="67503" y="24234"/>
                    <a:pt x="67228" y="24417"/>
                    <a:pt x="67000" y="24600"/>
                  </a:cubicBezTo>
                  <a:cubicBezTo>
                    <a:pt x="66954" y="24645"/>
                    <a:pt x="66908" y="24691"/>
                    <a:pt x="66862" y="24737"/>
                  </a:cubicBezTo>
                  <a:cubicBezTo>
                    <a:pt x="66817" y="24782"/>
                    <a:pt x="66771" y="24874"/>
                    <a:pt x="66725" y="24920"/>
                  </a:cubicBezTo>
                  <a:lnTo>
                    <a:pt x="66542" y="24782"/>
                  </a:lnTo>
                  <a:cubicBezTo>
                    <a:pt x="66405" y="24737"/>
                    <a:pt x="66314" y="24691"/>
                    <a:pt x="66222" y="24600"/>
                  </a:cubicBezTo>
                  <a:cubicBezTo>
                    <a:pt x="66131" y="24508"/>
                    <a:pt x="65993" y="24417"/>
                    <a:pt x="65902" y="24371"/>
                  </a:cubicBezTo>
                  <a:cubicBezTo>
                    <a:pt x="65445" y="23959"/>
                    <a:pt x="64987" y="23548"/>
                    <a:pt x="64530" y="23136"/>
                  </a:cubicBezTo>
                  <a:cubicBezTo>
                    <a:pt x="64256" y="22953"/>
                    <a:pt x="63981" y="22724"/>
                    <a:pt x="63661" y="22542"/>
                  </a:cubicBezTo>
                  <a:cubicBezTo>
                    <a:pt x="62582" y="21894"/>
                    <a:pt x="61339" y="21532"/>
                    <a:pt x="60088" y="21532"/>
                  </a:cubicBezTo>
                  <a:cubicBezTo>
                    <a:pt x="60013" y="21532"/>
                    <a:pt x="59939" y="21533"/>
                    <a:pt x="59865" y="21535"/>
                  </a:cubicBezTo>
                  <a:cubicBezTo>
                    <a:pt x="59636" y="21535"/>
                    <a:pt x="59408" y="21535"/>
                    <a:pt x="59179" y="21581"/>
                  </a:cubicBezTo>
                  <a:cubicBezTo>
                    <a:pt x="58905" y="21627"/>
                    <a:pt x="58630" y="21673"/>
                    <a:pt x="58356" y="21764"/>
                  </a:cubicBezTo>
                  <a:cubicBezTo>
                    <a:pt x="57944" y="21901"/>
                    <a:pt x="57533" y="22038"/>
                    <a:pt x="57167" y="22267"/>
                  </a:cubicBezTo>
                  <a:lnTo>
                    <a:pt x="57121" y="22267"/>
                  </a:lnTo>
                  <a:cubicBezTo>
                    <a:pt x="57258" y="21901"/>
                    <a:pt x="57396" y="21535"/>
                    <a:pt x="57487" y="21124"/>
                  </a:cubicBezTo>
                  <a:lnTo>
                    <a:pt x="57533" y="21124"/>
                  </a:lnTo>
                  <a:cubicBezTo>
                    <a:pt x="57624" y="20666"/>
                    <a:pt x="57761" y="20209"/>
                    <a:pt x="57899" y="19752"/>
                  </a:cubicBezTo>
                  <a:cubicBezTo>
                    <a:pt x="58082" y="19294"/>
                    <a:pt x="58310" y="18837"/>
                    <a:pt x="58539" y="18426"/>
                  </a:cubicBezTo>
                  <a:cubicBezTo>
                    <a:pt x="58539" y="18380"/>
                    <a:pt x="58539" y="18380"/>
                    <a:pt x="58539" y="18380"/>
                  </a:cubicBezTo>
                  <a:cubicBezTo>
                    <a:pt x="58996" y="17374"/>
                    <a:pt x="59271" y="16139"/>
                    <a:pt x="58905" y="15041"/>
                  </a:cubicBezTo>
                  <a:cubicBezTo>
                    <a:pt x="58676" y="14447"/>
                    <a:pt x="58310" y="13898"/>
                    <a:pt x="57899" y="13441"/>
                  </a:cubicBezTo>
                  <a:cubicBezTo>
                    <a:pt x="57853" y="12800"/>
                    <a:pt x="57716" y="12206"/>
                    <a:pt x="57487" y="11611"/>
                  </a:cubicBezTo>
                  <a:cubicBezTo>
                    <a:pt x="57441" y="11611"/>
                    <a:pt x="57441" y="11566"/>
                    <a:pt x="57441" y="11566"/>
                  </a:cubicBezTo>
                  <a:cubicBezTo>
                    <a:pt x="57441" y="10651"/>
                    <a:pt x="57213" y="9736"/>
                    <a:pt x="56664" y="9050"/>
                  </a:cubicBezTo>
                  <a:lnTo>
                    <a:pt x="56755" y="8684"/>
                  </a:lnTo>
                  <a:cubicBezTo>
                    <a:pt x="56893" y="7907"/>
                    <a:pt x="56847" y="7129"/>
                    <a:pt x="56481" y="6398"/>
                  </a:cubicBezTo>
                  <a:cubicBezTo>
                    <a:pt x="56344" y="6123"/>
                    <a:pt x="56161" y="5849"/>
                    <a:pt x="55932" y="5620"/>
                  </a:cubicBezTo>
                  <a:cubicBezTo>
                    <a:pt x="56161" y="5071"/>
                    <a:pt x="56207" y="4431"/>
                    <a:pt x="56207" y="3882"/>
                  </a:cubicBezTo>
                  <a:cubicBezTo>
                    <a:pt x="56207" y="3882"/>
                    <a:pt x="56207" y="3837"/>
                    <a:pt x="56207" y="3837"/>
                  </a:cubicBezTo>
                  <a:cubicBezTo>
                    <a:pt x="56069" y="2465"/>
                    <a:pt x="55338" y="1138"/>
                    <a:pt x="54057" y="452"/>
                  </a:cubicBezTo>
                  <a:cubicBezTo>
                    <a:pt x="53484" y="147"/>
                    <a:pt x="52872" y="1"/>
                    <a:pt x="52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95250" dir="4020000" algn="bl" rotWithShape="0">
                <a:schemeClr val="dk2">
                  <a:alpha val="7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9" name="Google Shape;2159;p38"/>
            <p:cNvGrpSpPr/>
            <p:nvPr/>
          </p:nvGrpSpPr>
          <p:grpSpPr>
            <a:xfrm>
              <a:off x="5284586" y="730320"/>
              <a:ext cx="2685735" cy="3449920"/>
              <a:chOff x="5284586" y="730320"/>
              <a:chExt cx="2685735" cy="3449920"/>
            </a:xfrm>
          </p:grpSpPr>
          <p:sp>
            <p:nvSpPr>
              <p:cNvPr id="2160" name="Google Shape;2160;p38"/>
              <p:cNvSpPr/>
              <p:nvPr/>
            </p:nvSpPr>
            <p:spPr>
              <a:xfrm>
                <a:off x="7125941" y="2290677"/>
                <a:ext cx="130474" cy="1844954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49166" extrusionOk="0">
                    <a:moveTo>
                      <a:pt x="384" y="0"/>
                    </a:moveTo>
                    <a:cubicBezTo>
                      <a:pt x="332" y="0"/>
                      <a:pt x="278" y="16"/>
                      <a:pt x="229" y="48"/>
                    </a:cubicBezTo>
                    <a:cubicBezTo>
                      <a:pt x="92" y="94"/>
                      <a:pt x="1" y="277"/>
                      <a:pt x="92" y="414"/>
                    </a:cubicBezTo>
                    <a:cubicBezTo>
                      <a:pt x="1967" y="4072"/>
                      <a:pt x="2882" y="8006"/>
                      <a:pt x="2882" y="12122"/>
                    </a:cubicBezTo>
                    <a:lnTo>
                      <a:pt x="2882" y="48617"/>
                    </a:lnTo>
                    <a:lnTo>
                      <a:pt x="1601" y="48617"/>
                    </a:lnTo>
                    <a:cubicBezTo>
                      <a:pt x="1464" y="48617"/>
                      <a:pt x="1327" y="48754"/>
                      <a:pt x="1327" y="48891"/>
                    </a:cubicBezTo>
                    <a:cubicBezTo>
                      <a:pt x="1327" y="49074"/>
                      <a:pt x="1464" y="49165"/>
                      <a:pt x="1601" y="49165"/>
                    </a:cubicBezTo>
                    <a:lnTo>
                      <a:pt x="3202" y="49165"/>
                    </a:lnTo>
                    <a:cubicBezTo>
                      <a:pt x="3339" y="49165"/>
                      <a:pt x="3476" y="49074"/>
                      <a:pt x="3476" y="48891"/>
                    </a:cubicBezTo>
                    <a:lnTo>
                      <a:pt x="3476" y="12122"/>
                    </a:lnTo>
                    <a:cubicBezTo>
                      <a:pt x="3476" y="7914"/>
                      <a:pt x="2516" y="3890"/>
                      <a:pt x="595" y="139"/>
                    </a:cubicBezTo>
                    <a:cubicBezTo>
                      <a:pt x="566" y="51"/>
                      <a:pt x="479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38"/>
              <p:cNvSpPr/>
              <p:nvPr/>
            </p:nvSpPr>
            <p:spPr>
              <a:xfrm>
                <a:off x="5284586" y="1758725"/>
                <a:ext cx="967920" cy="2376909"/>
              </a:xfrm>
              <a:custGeom>
                <a:avLst/>
                <a:gdLst/>
                <a:ahLst/>
                <a:cxnLst/>
                <a:rect l="l" t="t" r="r" b="b"/>
                <a:pathLst>
                  <a:path w="25794" h="63342" extrusionOk="0">
                    <a:moveTo>
                      <a:pt x="25473" y="1"/>
                    </a:moveTo>
                    <a:cubicBezTo>
                      <a:pt x="11205" y="458"/>
                      <a:pt x="0" y="11983"/>
                      <a:pt x="0" y="26298"/>
                    </a:cubicBezTo>
                    <a:lnTo>
                      <a:pt x="0" y="63067"/>
                    </a:lnTo>
                    <a:cubicBezTo>
                      <a:pt x="0" y="63250"/>
                      <a:pt x="137" y="63341"/>
                      <a:pt x="274" y="63341"/>
                    </a:cubicBezTo>
                    <a:lnTo>
                      <a:pt x="7592" y="63341"/>
                    </a:lnTo>
                    <a:cubicBezTo>
                      <a:pt x="7729" y="63341"/>
                      <a:pt x="7866" y="63250"/>
                      <a:pt x="7866" y="63067"/>
                    </a:cubicBezTo>
                    <a:cubicBezTo>
                      <a:pt x="7866" y="62930"/>
                      <a:pt x="7729" y="62793"/>
                      <a:pt x="7592" y="62793"/>
                    </a:cubicBezTo>
                    <a:lnTo>
                      <a:pt x="595" y="62793"/>
                    </a:lnTo>
                    <a:lnTo>
                      <a:pt x="595" y="26298"/>
                    </a:lnTo>
                    <a:cubicBezTo>
                      <a:pt x="595" y="12303"/>
                      <a:pt x="11525" y="1007"/>
                      <a:pt x="25519" y="595"/>
                    </a:cubicBezTo>
                    <a:cubicBezTo>
                      <a:pt x="25656" y="595"/>
                      <a:pt x="25794" y="458"/>
                      <a:pt x="25794" y="321"/>
                    </a:cubicBezTo>
                    <a:cubicBezTo>
                      <a:pt x="25794" y="138"/>
                      <a:pt x="25656" y="1"/>
                      <a:pt x="254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38"/>
              <p:cNvSpPr/>
              <p:nvPr/>
            </p:nvSpPr>
            <p:spPr>
              <a:xfrm>
                <a:off x="6019049" y="2826118"/>
                <a:ext cx="78990" cy="26267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700" extrusionOk="0">
                    <a:moveTo>
                      <a:pt x="1282" y="0"/>
                    </a:moveTo>
                    <a:cubicBezTo>
                      <a:pt x="944" y="0"/>
                      <a:pt x="600" y="51"/>
                      <a:pt x="275" y="139"/>
                    </a:cubicBezTo>
                    <a:cubicBezTo>
                      <a:pt x="138" y="185"/>
                      <a:pt x="1" y="322"/>
                      <a:pt x="47" y="459"/>
                    </a:cubicBezTo>
                    <a:cubicBezTo>
                      <a:pt x="84" y="611"/>
                      <a:pt x="216" y="700"/>
                      <a:pt x="339" y="700"/>
                    </a:cubicBezTo>
                    <a:cubicBezTo>
                      <a:pt x="364" y="700"/>
                      <a:pt x="389" y="696"/>
                      <a:pt x="412" y="688"/>
                    </a:cubicBezTo>
                    <a:cubicBezTo>
                      <a:pt x="504" y="642"/>
                      <a:pt x="641" y="642"/>
                      <a:pt x="733" y="596"/>
                    </a:cubicBezTo>
                    <a:lnTo>
                      <a:pt x="1053" y="596"/>
                    </a:lnTo>
                    <a:cubicBezTo>
                      <a:pt x="1121" y="574"/>
                      <a:pt x="1178" y="562"/>
                      <a:pt x="1236" y="562"/>
                    </a:cubicBezTo>
                    <a:cubicBezTo>
                      <a:pt x="1293" y="562"/>
                      <a:pt x="1350" y="574"/>
                      <a:pt x="1419" y="596"/>
                    </a:cubicBezTo>
                    <a:lnTo>
                      <a:pt x="1693" y="596"/>
                    </a:lnTo>
                    <a:cubicBezTo>
                      <a:pt x="1717" y="605"/>
                      <a:pt x="1743" y="608"/>
                      <a:pt x="1769" y="608"/>
                    </a:cubicBezTo>
                    <a:cubicBezTo>
                      <a:pt x="1891" y="608"/>
                      <a:pt x="2021" y="526"/>
                      <a:pt x="2059" y="414"/>
                    </a:cubicBezTo>
                    <a:cubicBezTo>
                      <a:pt x="2105" y="276"/>
                      <a:pt x="2013" y="93"/>
                      <a:pt x="1830" y="48"/>
                    </a:cubicBezTo>
                    <a:cubicBezTo>
                      <a:pt x="1652" y="15"/>
                      <a:pt x="1468" y="0"/>
                      <a:pt x="12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38"/>
              <p:cNvSpPr/>
              <p:nvPr/>
            </p:nvSpPr>
            <p:spPr>
              <a:xfrm>
                <a:off x="5989893" y="2781088"/>
                <a:ext cx="137304" cy="34823"/>
              </a:xfrm>
              <a:custGeom>
                <a:avLst/>
                <a:gdLst/>
                <a:ahLst/>
                <a:cxnLst/>
                <a:rect l="l" t="t" r="r" b="b"/>
                <a:pathLst>
                  <a:path w="3659" h="928" extrusionOk="0">
                    <a:moveTo>
                      <a:pt x="2500" y="1"/>
                    </a:moveTo>
                    <a:cubicBezTo>
                      <a:pt x="2475" y="1"/>
                      <a:pt x="2449" y="5"/>
                      <a:pt x="2424" y="13"/>
                    </a:cubicBezTo>
                    <a:cubicBezTo>
                      <a:pt x="2287" y="13"/>
                      <a:pt x="2150" y="104"/>
                      <a:pt x="2013" y="196"/>
                    </a:cubicBezTo>
                    <a:cubicBezTo>
                      <a:pt x="1932" y="249"/>
                      <a:pt x="1836" y="272"/>
                      <a:pt x="1734" y="272"/>
                    </a:cubicBezTo>
                    <a:cubicBezTo>
                      <a:pt x="1661" y="272"/>
                      <a:pt x="1585" y="261"/>
                      <a:pt x="1510" y="242"/>
                    </a:cubicBezTo>
                    <a:cubicBezTo>
                      <a:pt x="1372" y="196"/>
                      <a:pt x="1235" y="104"/>
                      <a:pt x="1098" y="104"/>
                    </a:cubicBezTo>
                    <a:cubicBezTo>
                      <a:pt x="869" y="104"/>
                      <a:pt x="686" y="287"/>
                      <a:pt x="549" y="470"/>
                    </a:cubicBezTo>
                    <a:cubicBezTo>
                      <a:pt x="366" y="653"/>
                      <a:pt x="229" y="836"/>
                      <a:pt x="0" y="928"/>
                    </a:cubicBezTo>
                    <a:cubicBezTo>
                      <a:pt x="503" y="882"/>
                      <a:pt x="961" y="745"/>
                      <a:pt x="1464" y="699"/>
                    </a:cubicBezTo>
                    <a:cubicBezTo>
                      <a:pt x="1626" y="688"/>
                      <a:pt x="1785" y="682"/>
                      <a:pt x="1943" y="682"/>
                    </a:cubicBezTo>
                    <a:cubicBezTo>
                      <a:pt x="2455" y="682"/>
                      <a:pt x="2952" y="742"/>
                      <a:pt x="3476" y="882"/>
                    </a:cubicBezTo>
                    <a:cubicBezTo>
                      <a:pt x="3522" y="882"/>
                      <a:pt x="3659" y="882"/>
                      <a:pt x="3659" y="790"/>
                    </a:cubicBezTo>
                    <a:cubicBezTo>
                      <a:pt x="3659" y="745"/>
                      <a:pt x="3613" y="745"/>
                      <a:pt x="3613" y="699"/>
                    </a:cubicBezTo>
                    <a:cubicBezTo>
                      <a:pt x="3339" y="516"/>
                      <a:pt x="3064" y="333"/>
                      <a:pt x="2836" y="150"/>
                    </a:cubicBezTo>
                    <a:cubicBezTo>
                      <a:pt x="2724" y="75"/>
                      <a:pt x="2612" y="1"/>
                      <a:pt x="2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8"/>
              <p:cNvSpPr/>
              <p:nvPr/>
            </p:nvSpPr>
            <p:spPr>
              <a:xfrm>
                <a:off x="5986441" y="2716358"/>
                <a:ext cx="22365" cy="27468"/>
              </a:xfrm>
              <a:custGeom>
                <a:avLst/>
                <a:gdLst/>
                <a:ahLst/>
                <a:cxnLst/>
                <a:rect l="l" t="t" r="r" b="b"/>
                <a:pathLst>
                  <a:path w="596" h="732" extrusionOk="0">
                    <a:moveTo>
                      <a:pt x="321" y="0"/>
                    </a:moveTo>
                    <a:cubicBezTo>
                      <a:pt x="275" y="0"/>
                      <a:pt x="230" y="0"/>
                      <a:pt x="184" y="46"/>
                    </a:cubicBezTo>
                    <a:cubicBezTo>
                      <a:pt x="138" y="46"/>
                      <a:pt x="138" y="92"/>
                      <a:pt x="92" y="92"/>
                    </a:cubicBezTo>
                    <a:cubicBezTo>
                      <a:pt x="92" y="137"/>
                      <a:pt x="47" y="183"/>
                      <a:pt x="47" y="229"/>
                    </a:cubicBezTo>
                    <a:lnTo>
                      <a:pt x="1" y="412"/>
                    </a:lnTo>
                    <a:cubicBezTo>
                      <a:pt x="1" y="412"/>
                      <a:pt x="1" y="457"/>
                      <a:pt x="1" y="503"/>
                    </a:cubicBezTo>
                    <a:cubicBezTo>
                      <a:pt x="1" y="549"/>
                      <a:pt x="1" y="595"/>
                      <a:pt x="47" y="595"/>
                    </a:cubicBezTo>
                    <a:cubicBezTo>
                      <a:pt x="47" y="640"/>
                      <a:pt x="92" y="686"/>
                      <a:pt x="92" y="686"/>
                    </a:cubicBezTo>
                    <a:cubicBezTo>
                      <a:pt x="138" y="732"/>
                      <a:pt x="184" y="732"/>
                      <a:pt x="230" y="732"/>
                    </a:cubicBezTo>
                    <a:lnTo>
                      <a:pt x="412" y="732"/>
                    </a:lnTo>
                    <a:cubicBezTo>
                      <a:pt x="458" y="686"/>
                      <a:pt x="458" y="686"/>
                      <a:pt x="504" y="686"/>
                    </a:cubicBezTo>
                    <a:cubicBezTo>
                      <a:pt x="504" y="640"/>
                      <a:pt x="550" y="595"/>
                      <a:pt x="550" y="549"/>
                    </a:cubicBezTo>
                    <a:lnTo>
                      <a:pt x="595" y="366"/>
                    </a:lnTo>
                    <a:cubicBezTo>
                      <a:pt x="595" y="320"/>
                      <a:pt x="595" y="274"/>
                      <a:pt x="595" y="274"/>
                    </a:cubicBezTo>
                    <a:cubicBezTo>
                      <a:pt x="595" y="229"/>
                      <a:pt x="595" y="183"/>
                      <a:pt x="550" y="137"/>
                    </a:cubicBezTo>
                    <a:cubicBezTo>
                      <a:pt x="550" y="137"/>
                      <a:pt x="504" y="92"/>
                      <a:pt x="504" y="92"/>
                    </a:cubicBezTo>
                    <a:cubicBezTo>
                      <a:pt x="458" y="46"/>
                      <a:pt x="412" y="46"/>
                      <a:pt x="3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8"/>
              <p:cNvSpPr/>
              <p:nvPr/>
            </p:nvSpPr>
            <p:spPr>
              <a:xfrm>
                <a:off x="6039688" y="2920681"/>
                <a:ext cx="177643" cy="108110"/>
              </a:xfrm>
              <a:custGeom>
                <a:avLst/>
                <a:gdLst/>
                <a:ahLst/>
                <a:cxnLst/>
                <a:rect l="l" t="t" r="r" b="b"/>
                <a:pathLst>
                  <a:path w="4734" h="2881" extrusionOk="0">
                    <a:moveTo>
                      <a:pt x="4320" y="1"/>
                    </a:moveTo>
                    <a:cubicBezTo>
                      <a:pt x="4230" y="1"/>
                      <a:pt x="4138" y="39"/>
                      <a:pt x="4070" y="134"/>
                    </a:cubicBezTo>
                    <a:cubicBezTo>
                      <a:pt x="3247" y="1369"/>
                      <a:pt x="1875" y="2192"/>
                      <a:pt x="365" y="2330"/>
                    </a:cubicBezTo>
                    <a:cubicBezTo>
                      <a:pt x="13" y="2330"/>
                      <a:pt x="0" y="2881"/>
                      <a:pt x="326" y="2881"/>
                    </a:cubicBezTo>
                    <a:cubicBezTo>
                      <a:pt x="339" y="2881"/>
                      <a:pt x="352" y="2880"/>
                      <a:pt x="365" y="2878"/>
                    </a:cubicBezTo>
                    <a:cubicBezTo>
                      <a:pt x="2058" y="2741"/>
                      <a:pt x="3613" y="1827"/>
                      <a:pt x="4573" y="409"/>
                    </a:cubicBezTo>
                    <a:cubicBezTo>
                      <a:pt x="4734" y="216"/>
                      <a:pt x="4533" y="1"/>
                      <a:pt x="4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8"/>
              <p:cNvSpPr/>
              <p:nvPr/>
            </p:nvSpPr>
            <p:spPr>
              <a:xfrm>
                <a:off x="6070532" y="2600707"/>
                <a:ext cx="108147" cy="37037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987" extrusionOk="0">
                    <a:moveTo>
                      <a:pt x="350" y="1"/>
                    </a:moveTo>
                    <a:cubicBezTo>
                      <a:pt x="238" y="1"/>
                      <a:pt x="127" y="52"/>
                      <a:pt x="92" y="155"/>
                    </a:cubicBezTo>
                    <a:cubicBezTo>
                      <a:pt x="1" y="292"/>
                      <a:pt x="47" y="475"/>
                      <a:pt x="184" y="521"/>
                    </a:cubicBezTo>
                    <a:cubicBezTo>
                      <a:pt x="825" y="842"/>
                      <a:pt x="1573" y="987"/>
                      <a:pt x="2302" y="987"/>
                    </a:cubicBezTo>
                    <a:cubicBezTo>
                      <a:pt x="2404" y="987"/>
                      <a:pt x="2506" y="984"/>
                      <a:pt x="2608" y="978"/>
                    </a:cubicBezTo>
                    <a:cubicBezTo>
                      <a:pt x="2745" y="978"/>
                      <a:pt x="2882" y="841"/>
                      <a:pt x="2882" y="704"/>
                    </a:cubicBezTo>
                    <a:cubicBezTo>
                      <a:pt x="2882" y="521"/>
                      <a:pt x="2745" y="384"/>
                      <a:pt x="2608" y="384"/>
                    </a:cubicBezTo>
                    <a:cubicBezTo>
                      <a:pt x="2458" y="402"/>
                      <a:pt x="2309" y="412"/>
                      <a:pt x="2160" y="412"/>
                    </a:cubicBezTo>
                    <a:cubicBezTo>
                      <a:pt x="1579" y="412"/>
                      <a:pt x="1004" y="273"/>
                      <a:pt x="458" y="18"/>
                    </a:cubicBezTo>
                    <a:cubicBezTo>
                      <a:pt x="424" y="6"/>
                      <a:pt x="387" y="1"/>
                      <a:pt x="3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8"/>
              <p:cNvSpPr/>
              <p:nvPr/>
            </p:nvSpPr>
            <p:spPr>
              <a:xfrm>
                <a:off x="5873267" y="2533312"/>
                <a:ext cx="266352" cy="54111"/>
              </a:xfrm>
              <a:custGeom>
                <a:avLst/>
                <a:gdLst/>
                <a:ahLst/>
                <a:cxnLst/>
                <a:rect l="l" t="t" r="r" b="b"/>
                <a:pathLst>
                  <a:path w="7098" h="1442" extrusionOk="0">
                    <a:moveTo>
                      <a:pt x="3959" y="1"/>
                    </a:moveTo>
                    <a:cubicBezTo>
                      <a:pt x="2687" y="1"/>
                      <a:pt x="1414" y="303"/>
                      <a:pt x="273" y="899"/>
                    </a:cubicBezTo>
                    <a:cubicBezTo>
                      <a:pt x="1" y="1055"/>
                      <a:pt x="158" y="1442"/>
                      <a:pt x="408" y="1442"/>
                    </a:cubicBezTo>
                    <a:cubicBezTo>
                      <a:pt x="452" y="1442"/>
                      <a:pt x="499" y="1430"/>
                      <a:pt x="547" y="1402"/>
                    </a:cubicBezTo>
                    <a:cubicBezTo>
                      <a:pt x="1593" y="841"/>
                      <a:pt x="2753" y="564"/>
                      <a:pt x="3915" y="564"/>
                    </a:cubicBezTo>
                    <a:cubicBezTo>
                      <a:pt x="4837" y="564"/>
                      <a:pt x="5760" y="738"/>
                      <a:pt x="6630" y="1082"/>
                    </a:cubicBezTo>
                    <a:cubicBezTo>
                      <a:pt x="6670" y="1097"/>
                      <a:pt x="6707" y="1104"/>
                      <a:pt x="6742" y="1104"/>
                    </a:cubicBezTo>
                    <a:cubicBezTo>
                      <a:pt x="7020" y="1104"/>
                      <a:pt x="7098" y="656"/>
                      <a:pt x="6813" y="533"/>
                    </a:cubicBezTo>
                    <a:cubicBezTo>
                      <a:pt x="5902" y="177"/>
                      <a:pt x="4931" y="1"/>
                      <a:pt x="39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8"/>
              <p:cNvSpPr/>
              <p:nvPr/>
            </p:nvSpPr>
            <p:spPr>
              <a:xfrm>
                <a:off x="6156351" y="2572601"/>
                <a:ext cx="36062" cy="28369"/>
              </a:xfrm>
              <a:custGeom>
                <a:avLst/>
                <a:gdLst/>
                <a:ahLst/>
                <a:cxnLst/>
                <a:rect l="l" t="t" r="r" b="b"/>
                <a:pathLst>
                  <a:path w="961" h="756" extrusionOk="0">
                    <a:moveTo>
                      <a:pt x="298" y="1"/>
                    </a:moveTo>
                    <a:cubicBezTo>
                      <a:pt x="275" y="1"/>
                      <a:pt x="252" y="12"/>
                      <a:pt x="229" y="35"/>
                    </a:cubicBezTo>
                    <a:lnTo>
                      <a:pt x="138" y="35"/>
                    </a:lnTo>
                    <a:cubicBezTo>
                      <a:pt x="92" y="81"/>
                      <a:pt x="92" y="81"/>
                      <a:pt x="46" y="127"/>
                    </a:cubicBezTo>
                    <a:cubicBezTo>
                      <a:pt x="0" y="172"/>
                      <a:pt x="0" y="172"/>
                      <a:pt x="0" y="218"/>
                    </a:cubicBezTo>
                    <a:cubicBezTo>
                      <a:pt x="0" y="310"/>
                      <a:pt x="0" y="355"/>
                      <a:pt x="46" y="447"/>
                    </a:cubicBezTo>
                    <a:cubicBezTo>
                      <a:pt x="46" y="447"/>
                      <a:pt x="46" y="493"/>
                      <a:pt x="92" y="493"/>
                    </a:cubicBezTo>
                    <a:cubicBezTo>
                      <a:pt x="92" y="538"/>
                      <a:pt x="138" y="584"/>
                      <a:pt x="183" y="584"/>
                    </a:cubicBezTo>
                    <a:lnTo>
                      <a:pt x="595" y="721"/>
                    </a:lnTo>
                    <a:cubicBezTo>
                      <a:pt x="618" y="744"/>
                      <a:pt x="641" y="755"/>
                      <a:pt x="664" y="755"/>
                    </a:cubicBezTo>
                    <a:cubicBezTo>
                      <a:pt x="686" y="755"/>
                      <a:pt x="709" y="744"/>
                      <a:pt x="732" y="721"/>
                    </a:cubicBezTo>
                    <a:lnTo>
                      <a:pt x="824" y="721"/>
                    </a:lnTo>
                    <a:cubicBezTo>
                      <a:pt x="869" y="675"/>
                      <a:pt x="869" y="675"/>
                      <a:pt x="915" y="630"/>
                    </a:cubicBezTo>
                    <a:cubicBezTo>
                      <a:pt x="915" y="584"/>
                      <a:pt x="961" y="584"/>
                      <a:pt x="961" y="538"/>
                    </a:cubicBezTo>
                    <a:cubicBezTo>
                      <a:pt x="961" y="447"/>
                      <a:pt x="961" y="401"/>
                      <a:pt x="915" y="310"/>
                    </a:cubicBezTo>
                    <a:cubicBezTo>
                      <a:pt x="915" y="310"/>
                      <a:pt x="915" y="264"/>
                      <a:pt x="869" y="264"/>
                    </a:cubicBezTo>
                    <a:cubicBezTo>
                      <a:pt x="824" y="218"/>
                      <a:pt x="824" y="218"/>
                      <a:pt x="732" y="172"/>
                    </a:cubicBezTo>
                    <a:cubicBezTo>
                      <a:pt x="595" y="127"/>
                      <a:pt x="504" y="81"/>
                      <a:pt x="366" y="35"/>
                    </a:cubicBezTo>
                    <a:cubicBezTo>
                      <a:pt x="343" y="12"/>
                      <a:pt x="321" y="1"/>
                      <a:pt x="2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8"/>
              <p:cNvSpPr/>
              <p:nvPr/>
            </p:nvSpPr>
            <p:spPr>
              <a:xfrm>
                <a:off x="5873643" y="2579993"/>
                <a:ext cx="185674" cy="61353"/>
              </a:xfrm>
              <a:custGeom>
                <a:avLst/>
                <a:gdLst/>
                <a:ahLst/>
                <a:cxnLst/>
                <a:rect l="l" t="t" r="r" b="b"/>
                <a:pathLst>
                  <a:path w="4948" h="1635" extrusionOk="0">
                    <a:moveTo>
                      <a:pt x="3723" y="1"/>
                    </a:moveTo>
                    <a:cubicBezTo>
                      <a:pt x="2492" y="1"/>
                      <a:pt x="1258" y="381"/>
                      <a:pt x="263" y="1119"/>
                    </a:cubicBezTo>
                    <a:cubicBezTo>
                      <a:pt x="0" y="1269"/>
                      <a:pt x="138" y="1635"/>
                      <a:pt x="373" y="1635"/>
                    </a:cubicBezTo>
                    <a:cubicBezTo>
                      <a:pt x="424" y="1635"/>
                      <a:pt x="480" y="1617"/>
                      <a:pt x="537" y="1576"/>
                    </a:cubicBezTo>
                    <a:cubicBezTo>
                      <a:pt x="1486" y="931"/>
                      <a:pt x="2623" y="569"/>
                      <a:pt x="3767" y="569"/>
                    </a:cubicBezTo>
                    <a:cubicBezTo>
                      <a:pt x="4002" y="569"/>
                      <a:pt x="4237" y="584"/>
                      <a:pt x="4470" y="616"/>
                    </a:cubicBezTo>
                    <a:cubicBezTo>
                      <a:pt x="4496" y="622"/>
                      <a:pt x="4521" y="625"/>
                      <a:pt x="4545" y="625"/>
                    </a:cubicBezTo>
                    <a:cubicBezTo>
                      <a:pt x="4853" y="625"/>
                      <a:pt x="4947" y="109"/>
                      <a:pt x="4608" y="67"/>
                    </a:cubicBezTo>
                    <a:cubicBezTo>
                      <a:pt x="4315" y="23"/>
                      <a:pt x="4019" y="1"/>
                      <a:pt x="3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8"/>
              <p:cNvSpPr/>
              <p:nvPr/>
            </p:nvSpPr>
            <p:spPr>
              <a:xfrm>
                <a:off x="5819983" y="2373982"/>
                <a:ext cx="158581" cy="52047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87" extrusionOk="0">
                    <a:moveTo>
                      <a:pt x="2761" y="0"/>
                    </a:moveTo>
                    <a:cubicBezTo>
                      <a:pt x="1849" y="0"/>
                      <a:pt x="925" y="298"/>
                      <a:pt x="184" y="846"/>
                    </a:cubicBezTo>
                    <a:cubicBezTo>
                      <a:pt x="92" y="938"/>
                      <a:pt x="1" y="1075"/>
                      <a:pt x="92" y="1212"/>
                    </a:cubicBezTo>
                    <a:cubicBezTo>
                      <a:pt x="158" y="1311"/>
                      <a:pt x="272" y="1386"/>
                      <a:pt x="381" y="1386"/>
                    </a:cubicBezTo>
                    <a:cubicBezTo>
                      <a:pt x="424" y="1386"/>
                      <a:pt x="466" y="1375"/>
                      <a:pt x="504" y="1349"/>
                    </a:cubicBezTo>
                    <a:cubicBezTo>
                      <a:pt x="1148" y="834"/>
                      <a:pt x="1929" y="568"/>
                      <a:pt x="2734" y="568"/>
                    </a:cubicBezTo>
                    <a:cubicBezTo>
                      <a:pt x="3072" y="568"/>
                      <a:pt x="3413" y="615"/>
                      <a:pt x="3751" y="709"/>
                    </a:cubicBezTo>
                    <a:cubicBezTo>
                      <a:pt x="3775" y="716"/>
                      <a:pt x="3799" y="719"/>
                      <a:pt x="3822" y="719"/>
                    </a:cubicBezTo>
                    <a:cubicBezTo>
                      <a:pt x="4096" y="719"/>
                      <a:pt x="4226" y="245"/>
                      <a:pt x="3888" y="160"/>
                    </a:cubicBezTo>
                    <a:cubicBezTo>
                      <a:pt x="3524" y="52"/>
                      <a:pt x="3144" y="0"/>
                      <a:pt x="27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8"/>
              <p:cNvSpPr/>
              <p:nvPr/>
            </p:nvSpPr>
            <p:spPr>
              <a:xfrm>
                <a:off x="5734202" y="2555039"/>
                <a:ext cx="22327" cy="24054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41" extrusionOk="0">
                    <a:moveTo>
                      <a:pt x="229" y="0"/>
                    </a:moveTo>
                    <a:cubicBezTo>
                      <a:pt x="229" y="0"/>
                      <a:pt x="183" y="0"/>
                      <a:pt x="183" y="46"/>
                    </a:cubicBezTo>
                    <a:cubicBezTo>
                      <a:pt x="137" y="46"/>
                      <a:pt x="92" y="92"/>
                      <a:pt x="92" y="137"/>
                    </a:cubicBezTo>
                    <a:cubicBezTo>
                      <a:pt x="46" y="137"/>
                      <a:pt x="46" y="183"/>
                      <a:pt x="46" y="183"/>
                    </a:cubicBezTo>
                    <a:cubicBezTo>
                      <a:pt x="0" y="229"/>
                      <a:pt x="0" y="275"/>
                      <a:pt x="0" y="320"/>
                    </a:cubicBezTo>
                    <a:cubicBezTo>
                      <a:pt x="0" y="320"/>
                      <a:pt x="0" y="366"/>
                      <a:pt x="0" y="412"/>
                    </a:cubicBezTo>
                    <a:cubicBezTo>
                      <a:pt x="0" y="457"/>
                      <a:pt x="46" y="503"/>
                      <a:pt x="46" y="503"/>
                    </a:cubicBezTo>
                    <a:cubicBezTo>
                      <a:pt x="92" y="549"/>
                      <a:pt x="92" y="549"/>
                      <a:pt x="137" y="595"/>
                    </a:cubicBezTo>
                    <a:cubicBezTo>
                      <a:pt x="183" y="595"/>
                      <a:pt x="183" y="595"/>
                      <a:pt x="229" y="640"/>
                    </a:cubicBezTo>
                    <a:lnTo>
                      <a:pt x="366" y="640"/>
                    </a:lnTo>
                    <a:cubicBezTo>
                      <a:pt x="366" y="595"/>
                      <a:pt x="412" y="595"/>
                      <a:pt x="412" y="595"/>
                    </a:cubicBezTo>
                    <a:cubicBezTo>
                      <a:pt x="457" y="549"/>
                      <a:pt x="503" y="549"/>
                      <a:pt x="549" y="503"/>
                    </a:cubicBezTo>
                    <a:cubicBezTo>
                      <a:pt x="549" y="457"/>
                      <a:pt x="549" y="457"/>
                      <a:pt x="549" y="412"/>
                    </a:cubicBezTo>
                    <a:cubicBezTo>
                      <a:pt x="595" y="366"/>
                      <a:pt x="595" y="366"/>
                      <a:pt x="595" y="320"/>
                    </a:cubicBezTo>
                    <a:cubicBezTo>
                      <a:pt x="595" y="275"/>
                      <a:pt x="595" y="229"/>
                      <a:pt x="595" y="183"/>
                    </a:cubicBezTo>
                    <a:cubicBezTo>
                      <a:pt x="595" y="183"/>
                      <a:pt x="549" y="137"/>
                      <a:pt x="549" y="92"/>
                    </a:cubicBezTo>
                    <a:cubicBezTo>
                      <a:pt x="503" y="92"/>
                      <a:pt x="503" y="46"/>
                      <a:pt x="457" y="46"/>
                    </a:cubicBezTo>
                    <a:cubicBezTo>
                      <a:pt x="457" y="0"/>
                      <a:pt x="412" y="0"/>
                      <a:pt x="4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8"/>
              <p:cNvSpPr/>
              <p:nvPr/>
            </p:nvSpPr>
            <p:spPr>
              <a:xfrm>
                <a:off x="5775366" y="2350979"/>
                <a:ext cx="78990" cy="63192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684" extrusionOk="0">
                    <a:moveTo>
                      <a:pt x="1781" y="1"/>
                    </a:moveTo>
                    <a:cubicBezTo>
                      <a:pt x="1706" y="1"/>
                      <a:pt x="1631" y="37"/>
                      <a:pt x="1556" y="87"/>
                    </a:cubicBezTo>
                    <a:lnTo>
                      <a:pt x="138" y="1185"/>
                    </a:lnTo>
                    <a:cubicBezTo>
                      <a:pt x="1" y="1276"/>
                      <a:pt x="46" y="1505"/>
                      <a:pt x="138" y="1597"/>
                    </a:cubicBezTo>
                    <a:cubicBezTo>
                      <a:pt x="200" y="1658"/>
                      <a:pt x="262" y="1683"/>
                      <a:pt x="324" y="1683"/>
                    </a:cubicBezTo>
                    <a:cubicBezTo>
                      <a:pt x="399" y="1683"/>
                      <a:pt x="474" y="1647"/>
                      <a:pt x="550" y="1597"/>
                    </a:cubicBezTo>
                    <a:lnTo>
                      <a:pt x="1967" y="499"/>
                    </a:lnTo>
                    <a:cubicBezTo>
                      <a:pt x="2104" y="407"/>
                      <a:pt x="2059" y="179"/>
                      <a:pt x="1967" y="87"/>
                    </a:cubicBezTo>
                    <a:cubicBezTo>
                      <a:pt x="1905" y="25"/>
                      <a:pt x="1843" y="1"/>
                      <a:pt x="17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8"/>
              <p:cNvSpPr/>
              <p:nvPr/>
            </p:nvSpPr>
            <p:spPr>
              <a:xfrm>
                <a:off x="6003514" y="2341973"/>
                <a:ext cx="220835" cy="132388"/>
              </a:xfrm>
              <a:custGeom>
                <a:avLst/>
                <a:gdLst/>
                <a:ahLst/>
                <a:cxnLst/>
                <a:rect l="l" t="t" r="r" b="b"/>
                <a:pathLst>
                  <a:path w="5885" h="3528" extrusionOk="0">
                    <a:moveTo>
                      <a:pt x="1394" y="0"/>
                    </a:moveTo>
                    <a:cubicBezTo>
                      <a:pt x="1342" y="0"/>
                      <a:pt x="1290" y="2"/>
                      <a:pt x="1238" y="7"/>
                    </a:cubicBezTo>
                    <a:cubicBezTo>
                      <a:pt x="735" y="53"/>
                      <a:pt x="278" y="327"/>
                      <a:pt x="95" y="785"/>
                    </a:cubicBezTo>
                    <a:cubicBezTo>
                      <a:pt x="1" y="1003"/>
                      <a:pt x="206" y="1222"/>
                      <a:pt x="389" y="1222"/>
                    </a:cubicBezTo>
                    <a:cubicBezTo>
                      <a:pt x="474" y="1222"/>
                      <a:pt x="554" y="1175"/>
                      <a:pt x="598" y="1059"/>
                    </a:cubicBezTo>
                    <a:cubicBezTo>
                      <a:pt x="735" y="693"/>
                      <a:pt x="1101" y="556"/>
                      <a:pt x="1512" y="556"/>
                    </a:cubicBezTo>
                    <a:cubicBezTo>
                      <a:pt x="1970" y="602"/>
                      <a:pt x="2381" y="876"/>
                      <a:pt x="2747" y="1196"/>
                    </a:cubicBezTo>
                    <a:cubicBezTo>
                      <a:pt x="3616" y="1928"/>
                      <a:pt x="4439" y="2705"/>
                      <a:pt x="5263" y="3437"/>
                    </a:cubicBezTo>
                    <a:cubicBezTo>
                      <a:pt x="5326" y="3501"/>
                      <a:pt x="5397" y="3528"/>
                      <a:pt x="5466" y="3528"/>
                    </a:cubicBezTo>
                    <a:cubicBezTo>
                      <a:pt x="5691" y="3528"/>
                      <a:pt x="5885" y="3236"/>
                      <a:pt x="5674" y="3026"/>
                    </a:cubicBezTo>
                    <a:cubicBezTo>
                      <a:pt x="5125" y="2568"/>
                      <a:pt x="4622" y="2111"/>
                      <a:pt x="4119" y="1654"/>
                    </a:cubicBezTo>
                    <a:cubicBezTo>
                      <a:pt x="3662" y="1242"/>
                      <a:pt x="3205" y="785"/>
                      <a:pt x="2656" y="419"/>
                    </a:cubicBezTo>
                    <a:cubicBezTo>
                      <a:pt x="2287" y="173"/>
                      <a:pt x="1844" y="0"/>
                      <a:pt x="1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8"/>
              <p:cNvSpPr/>
              <p:nvPr/>
            </p:nvSpPr>
            <p:spPr>
              <a:xfrm>
                <a:off x="5492208" y="3783826"/>
                <a:ext cx="231004" cy="238546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6357" extrusionOk="0">
                    <a:moveTo>
                      <a:pt x="866" y="0"/>
                    </a:moveTo>
                    <a:cubicBezTo>
                      <a:pt x="803" y="0"/>
                      <a:pt x="740" y="27"/>
                      <a:pt x="687" y="91"/>
                    </a:cubicBezTo>
                    <a:cubicBezTo>
                      <a:pt x="47" y="822"/>
                      <a:pt x="1" y="1783"/>
                      <a:pt x="184" y="2697"/>
                    </a:cubicBezTo>
                    <a:cubicBezTo>
                      <a:pt x="367" y="3795"/>
                      <a:pt x="1007" y="4847"/>
                      <a:pt x="778" y="5990"/>
                    </a:cubicBezTo>
                    <a:cubicBezTo>
                      <a:pt x="733" y="6173"/>
                      <a:pt x="870" y="6356"/>
                      <a:pt x="1053" y="6356"/>
                    </a:cubicBezTo>
                    <a:cubicBezTo>
                      <a:pt x="2836" y="6310"/>
                      <a:pt x="4574" y="5624"/>
                      <a:pt x="5946" y="4435"/>
                    </a:cubicBezTo>
                    <a:cubicBezTo>
                      <a:pt x="6156" y="4260"/>
                      <a:pt x="5964" y="3978"/>
                      <a:pt x="5740" y="3978"/>
                    </a:cubicBezTo>
                    <a:cubicBezTo>
                      <a:pt x="5671" y="3978"/>
                      <a:pt x="5599" y="4005"/>
                      <a:pt x="5534" y="4069"/>
                    </a:cubicBezTo>
                    <a:cubicBezTo>
                      <a:pt x="4345" y="5030"/>
                      <a:pt x="2882" y="5624"/>
                      <a:pt x="1373" y="5762"/>
                    </a:cubicBezTo>
                    <a:cubicBezTo>
                      <a:pt x="1419" y="4847"/>
                      <a:pt x="1098" y="3932"/>
                      <a:pt x="824" y="3018"/>
                    </a:cubicBezTo>
                    <a:cubicBezTo>
                      <a:pt x="641" y="2240"/>
                      <a:pt x="458" y="1188"/>
                      <a:pt x="1098" y="502"/>
                    </a:cubicBezTo>
                    <a:cubicBezTo>
                      <a:pt x="1274" y="292"/>
                      <a:pt x="1072" y="0"/>
                      <a:pt x="8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8"/>
              <p:cNvSpPr/>
              <p:nvPr/>
            </p:nvSpPr>
            <p:spPr>
              <a:xfrm>
                <a:off x="6530468" y="3067515"/>
                <a:ext cx="49796" cy="84844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2261" extrusionOk="0">
                    <a:moveTo>
                      <a:pt x="273" y="0"/>
                    </a:moveTo>
                    <a:cubicBezTo>
                      <a:pt x="238" y="0"/>
                      <a:pt x="206" y="6"/>
                      <a:pt x="183" y="17"/>
                    </a:cubicBezTo>
                    <a:cubicBezTo>
                      <a:pt x="0" y="109"/>
                      <a:pt x="0" y="246"/>
                      <a:pt x="46" y="429"/>
                    </a:cubicBezTo>
                    <a:cubicBezTo>
                      <a:pt x="275" y="978"/>
                      <a:pt x="503" y="1527"/>
                      <a:pt x="732" y="2121"/>
                    </a:cubicBezTo>
                    <a:cubicBezTo>
                      <a:pt x="791" y="2210"/>
                      <a:pt x="888" y="2260"/>
                      <a:pt x="987" y="2260"/>
                    </a:cubicBezTo>
                    <a:cubicBezTo>
                      <a:pt x="1041" y="2260"/>
                      <a:pt x="1095" y="2245"/>
                      <a:pt x="1144" y="2213"/>
                    </a:cubicBezTo>
                    <a:cubicBezTo>
                      <a:pt x="1281" y="2121"/>
                      <a:pt x="1327" y="1984"/>
                      <a:pt x="1235" y="1847"/>
                    </a:cubicBezTo>
                    <a:cubicBezTo>
                      <a:pt x="1006" y="1252"/>
                      <a:pt x="778" y="703"/>
                      <a:pt x="549" y="155"/>
                    </a:cubicBezTo>
                    <a:cubicBezTo>
                      <a:pt x="515" y="52"/>
                      <a:pt x="378" y="0"/>
                      <a:pt x="2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8"/>
              <p:cNvSpPr/>
              <p:nvPr/>
            </p:nvSpPr>
            <p:spPr>
              <a:xfrm>
                <a:off x="6576698" y="3179489"/>
                <a:ext cx="147286" cy="252731"/>
              </a:xfrm>
              <a:custGeom>
                <a:avLst/>
                <a:gdLst/>
                <a:ahLst/>
                <a:cxnLst/>
                <a:rect l="l" t="t" r="r" b="b"/>
                <a:pathLst>
                  <a:path w="3925" h="6735" extrusionOk="0">
                    <a:moveTo>
                      <a:pt x="390" y="1"/>
                    </a:moveTo>
                    <a:cubicBezTo>
                      <a:pt x="207" y="1"/>
                      <a:pt x="1" y="198"/>
                      <a:pt x="95" y="418"/>
                    </a:cubicBezTo>
                    <a:cubicBezTo>
                      <a:pt x="1055" y="2521"/>
                      <a:pt x="2153" y="4579"/>
                      <a:pt x="3296" y="6592"/>
                    </a:cubicBezTo>
                    <a:cubicBezTo>
                      <a:pt x="3353" y="6692"/>
                      <a:pt x="3443" y="6734"/>
                      <a:pt x="3533" y="6734"/>
                    </a:cubicBezTo>
                    <a:cubicBezTo>
                      <a:pt x="3728" y="6734"/>
                      <a:pt x="3924" y="6537"/>
                      <a:pt x="3799" y="6317"/>
                    </a:cubicBezTo>
                    <a:cubicBezTo>
                      <a:pt x="2656" y="4305"/>
                      <a:pt x="1558" y="2247"/>
                      <a:pt x="598" y="143"/>
                    </a:cubicBezTo>
                    <a:cubicBezTo>
                      <a:pt x="554" y="42"/>
                      <a:pt x="475" y="1"/>
                      <a:pt x="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8"/>
              <p:cNvSpPr/>
              <p:nvPr/>
            </p:nvSpPr>
            <p:spPr>
              <a:xfrm>
                <a:off x="6532156" y="2865894"/>
                <a:ext cx="113401" cy="321664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8572" extrusionOk="0">
                    <a:moveTo>
                      <a:pt x="1375" y="0"/>
                    </a:moveTo>
                    <a:cubicBezTo>
                      <a:pt x="1331" y="0"/>
                      <a:pt x="1284" y="12"/>
                      <a:pt x="1236" y="40"/>
                    </a:cubicBezTo>
                    <a:cubicBezTo>
                      <a:pt x="1" y="634"/>
                      <a:pt x="504" y="2601"/>
                      <a:pt x="733" y="3652"/>
                    </a:cubicBezTo>
                    <a:cubicBezTo>
                      <a:pt x="1144" y="5299"/>
                      <a:pt x="1785" y="6854"/>
                      <a:pt x="2425" y="8409"/>
                    </a:cubicBezTo>
                    <a:cubicBezTo>
                      <a:pt x="2468" y="8525"/>
                      <a:pt x="2549" y="8572"/>
                      <a:pt x="2633" y="8572"/>
                    </a:cubicBezTo>
                    <a:cubicBezTo>
                      <a:pt x="2817" y="8572"/>
                      <a:pt x="3022" y="8353"/>
                      <a:pt x="2928" y="8134"/>
                    </a:cubicBezTo>
                    <a:cubicBezTo>
                      <a:pt x="2379" y="6762"/>
                      <a:pt x="1830" y="5436"/>
                      <a:pt x="1419" y="4018"/>
                    </a:cubicBezTo>
                    <a:cubicBezTo>
                      <a:pt x="1236" y="3287"/>
                      <a:pt x="1099" y="2601"/>
                      <a:pt x="1053" y="1869"/>
                    </a:cubicBezTo>
                    <a:cubicBezTo>
                      <a:pt x="1007" y="1412"/>
                      <a:pt x="1007" y="771"/>
                      <a:pt x="1510" y="543"/>
                    </a:cubicBezTo>
                    <a:cubicBezTo>
                      <a:pt x="1782" y="387"/>
                      <a:pt x="1625" y="0"/>
                      <a:pt x="13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8"/>
              <p:cNvSpPr/>
              <p:nvPr/>
            </p:nvSpPr>
            <p:spPr>
              <a:xfrm>
                <a:off x="6334629" y="3051755"/>
                <a:ext cx="250329" cy="256896"/>
              </a:xfrm>
              <a:custGeom>
                <a:avLst/>
                <a:gdLst/>
                <a:ahLst/>
                <a:cxnLst/>
                <a:rect l="l" t="t" r="r" b="b"/>
                <a:pathLst>
                  <a:path w="6671" h="6846" extrusionOk="0">
                    <a:moveTo>
                      <a:pt x="436" y="0"/>
                    </a:moveTo>
                    <a:cubicBezTo>
                      <a:pt x="174" y="0"/>
                      <a:pt x="1" y="369"/>
                      <a:pt x="280" y="529"/>
                    </a:cubicBezTo>
                    <a:cubicBezTo>
                      <a:pt x="2978" y="1718"/>
                      <a:pt x="4670" y="4233"/>
                      <a:pt x="6042" y="6703"/>
                    </a:cubicBezTo>
                    <a:cubicBezTo>
                      <a:pt x="6100" y="6804"/>
                      <a:pt x="6189" y="6846"/>
                      <a:pt x="6279" y="6846"/>
                    </a:cubicBezTo>
                    <a:cubicBezTo>
                      <a:pt x="6474" y="6846"/>
                      <a:pt x="6671" y="6648"/>
                      <a:pt x="6546" y="6428"/>
                    </a:cubicBezTo>
                    <a:cubicBezTo>
                      <a:pt x="5128" y="3867"/>
                      <a:pt x="3344" y="1261"/>
                      <a:pt x="554" y="26"/>
                    </a:cubicBezTo>
                    <a:cubicBezTo>
                      <a:pt x="514" y="8"/>
                      <a:pt x="474" y="0"/>
                      <a:pt x="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38"/>
              <p:cNvSpPr/>
              <p:nvPr/>
            </p:nvSpPr>
            <p:spPr>
              <a:xfrm>
                <a:off x="6587092" y="3336155"/>
                <a:ext cx="68671" cy="9036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2408" extrusionOk="0">
                    <a:moveTo>
                      <a:pt x="291" y="1"/>
                    </a:moveTo>
                    <a:cubicBezTo>
                      <a:pt x="249" y="1"/>
                      <a:pt x="210" y="12"/>
                      <a:pt x="183" y="38"/>
                    </a:cubicBezTo>
                    <a:cubicBezTo>
                      <a:pt x="46" y="130"/>
                      <a:pt x="0" y="313"/>
                      <a:pt x="46" y="450"/>
                    </a:cubicBezTo>
                    <a:cubicBezTo>
                      <a:pt x="412" y="1045"/>
                      <a:pt x="824" y="1685"/>
                      <a:pt x="1235" y="2234"/>
                    </a:cubicBezTo>
                    <a:cubicBezTo>
                      <a:pt x="1301" y="2333"/>
                      <a:pt x="1391" y="2408"/>
                      <a:pt x="1487" y="2408"/>
                    </a:cubicBezTo>
                    <a:cubicBezTo>
                      <a:pt x="1524" y="2408"/>
                      <a:pt x="1563" y="2396"/>
                      <a:pt x="1601" y="2371"/>
                    </a:cubicBezTo>
                    <a:cubicBezTo>
                      <a:pt x="1738" y="2279"/>
                      <a:pt x="1830" y="2096"/>
                      <a:pt x="1738" y="1959"/>
                    </a:cubicBezTo>
                    <a:cubicBezTo>
                      <a:pt x="1327" y="1365"/>
                      <a:pt x="915" y="770"/>
                      <a:pt x="549" y="130"/>
                    </a:cubicBezTo>
                    <a:cubicBezTo>
                      <a:pt x="517" y="65"/>
                      <a:pt x="393" y="1"/>
                      <a:pt x="2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38"/>
              <p:cNvSpPr/>
              <p:nvPr/>
            </p:nvSpPr>
            <p:spPr>
              <a:xfrm>
                <a:off x="6762518" y="1654068"/>
                <a:ext cx="146910" cy="366769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774" extrusionOk="0">
                    <a:moveTo>
                      <a:pt x="3573" y="1"/>
                    </a:moveTo>
                    <a:cubicBezTo>
                      <a:pt x="3457" y="1"/>
                      <a:pt x="3338" y="56"/>
                      <a:pt x="3283" y="183"/>
                    </a:cubicBezTo>
                    <a:cubicBezTo>
                      <a:pt x="2185" y="3247"/>
                      <a:pt x="1088" y="6357"/>
                      <a:pt x="82" y="9421"/>
                    </a:cubicBezTo>
                    <a:cubicBezTo>
                      <a:pt x="1" y="9637"/>
                      <a:pt x="159" y="9774"/>
                      <a:pt x="330" y="9774"/>
                    </a:cubicBezTo>
                    <a:cubicBezTo>
                      <a:pt x="449" y="9774"/>
                      <a:pt x="574" y="9708"/>
                      <a:pt x="630" y="9558"/>
                    </a:cubicBezTo>
                    <a:cubicBezTo>
                      <a:pt x="1637" y="6494"/>
                      <a:pt x="2734" y="3384"/>
                      <a:pt x="3832" y="320"/>
                    </a:cubicBezTo>
                    <a:cubicBezTo>
                      <a:pt x="3914" y="127"/>
                      <a:pt x="3748" y="1"/>
                      <a:pt x="3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38"/>
              <p:cNvSpPr/>
              <p:nvPr/>
            </p:nvSpPr>
            <p:spPr>
              <a:xfrm>
                <a:off x="6781018" y="2250938"/>
                <a:ext cx="89272" cy="47732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272" extrusionOk="0">
                    <a:moveTo>
                      <a:pt x="355" y="0"/>
                    </a:moveTo>
                    <a:cubicBezTo>
                      <a:pt x="228" y="0"/>
                      <a:pt x="86" y="119"/>
                      <a:pt x="46" y="238"/>
                    </a:cubicBezTo>
                    <a:cubicBezTo>
                      <a:pt x="0" y="375"/>
                      <a:pt x="92" y="512"/>
                      <a:pt x="275" y="604"/>
                    </a:cubicBezTo>
                    <a:cubicBezTo>
                      <a:pt x="823" y="787"/>
                      <a:pt x="1372" y="1015"/>
                      <a:pt x="1921" y="1244"/>
                    </a:cubicBezTo>
                    <a:cubicBezTo>
                      <a:pt x="1971" y="1261"/>
                      <a:pt x="2028" y="1271"/>
                      <a:pt x="2081" y="1271"/>
                    </a:cubicBezTo>
                    <a:cubicBezTo>
                      <a:pt x="2174" y="1271"/>
                      <a:pt x="2258" y="1240"/>
                      <a:pt x="2287" y="1153"/>
                    </a:cubicBezTo>
                    <a:cubicBezTo>
                      <a:pt x="2378" y="1015"/>
                      <a:pt x="2333" y="833"/>
                      <a:pt x="2195" y="741"/>
                    </a:cubicBezTo>
                    <a:cubicBezTo>
                      <a:pt x="1601" y="467"/>
                      <a:pt x="1006" y="238"/>
                      <a:pt x="412" y="9"/>
                    </a:cubicBezTo>
                    <a:cubicBezTo>
                      <a:pt x="393" y="3"/>
                      <a:pt x="374" y="0"/>
                      <a:pt x="3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38"/>
              <p:cNvSpPr/>
              <p:nvPr/>
            </p:nvSpPr>
            <p:spPr>
              <a:xfrm>
                <a:off x="6834227" y="2237542"/>
                <a:ext cx="48070" cy="32647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870" extrusionOk="0">
                    <a:moveTo>
                      <a:pt x="366" y="0"/>
                    </a:moveTo>
                    <a:cubicBezTo>
                      <a:pt x="320" y="0"/>
                      <a:pt x="229" y="0"/>
                      <a:pt x="137" y="46"/>
                    </a:cubicBezTo>
                    <a:cubicBezTo>
                      <a:pt x="91" y="92"/>
                      <a:pt x="46" y="138"/>
                      <a:pt x="46" y="229"/>
                    </a:cubicBezTo>
                    <a:cubicBezTo>
                      <a:pt x="0" y="275"/>
                      <a:pt x="0" y="366"/>
                      <a:pt x="46" y="412"/>
                    </a:cubicBezTo>
                    <a:cubicBezTo>
                      <a:pt x="46" y="458"/>
                      <a:pt x="91" y="458"/>
                      <a:pt x="91" y="504"/>
                    </a:cubicBezTo>
                    <a:cubicBezTo>
                      <a:pt x="137" y="504"/>
                      <a:pt x="183" y="549"/>
                      <a:pt x="229" y="549"/>
                    </a:cubicBezTo>
                    <a:cubicBezTo>
                      <a:pt x="229" y="549"/>
                      <a:pt x="229" y="549"/>
                      <a:pt x="274" y="595"/>
                    </a:cubicBezTo>
                    <a:cubicBezTo>
                      <a:pt x="457" y="641"/>
                      <a:pt x="640" y="732"/>
                      <a:pt x="823" y="824"/>
                    </a:cubicBezTo>
                    <a:cubicBezTo>
                      <a:pt x="869" y="869"/>
                      <a:pt x="960" y="869"/>
                      <a:pt x="1006" y="869"/>
                    </a:cubicBezTo>
                    <a:cubicBezTo>
                      <a:pt x="1098" y="869"/>
                      <a:pt x="1143" y="824"/>
                      <a:pt x="1189" y="732"/>
                    </a:cubicBezTo>
                    <a:cubicBezTo>
                      <a:pt x="1281" y="595"/>
                      <a:pt x="1235" y="412"/>
                      <a:pt x="1098" y="366"/>
                    </a:cubicBezTo>
                    <a:cubicBezTo>
                      <a:pt x="869" y="229"/>
                      <a:pt x="640" y="92"/>
                      <a:pt x="3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8"/>
              <p:cNvSpPr/>
              <p:nvPr/>
            </p:nvSpPr>
            <p:spPr>
              <a:xfrm>
                <a:off x="6932015" y="1882820"/>
                <a:ext cx="104019" cy="313184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8346" extrusionOk="0">
                    <a:moveTo>
                      <a:pt x="2430" y="0"/>
                    </a:moveTo>
                    <a:cubicBezTo>
                      <a:pt x="2318" y="0"/>
                      <a:pt x="2215" y="66"/>
                      <a:pt x="2196" y="215"/>
                    </a:cubicBezTo>
                    <a:cubicBezTo>
                      <a:pt x="1830" y="2868"/>
                      <a:pt x="1144" y="5429"/>
                      <a:pt x="92" y="7899"/>
                    </a:cubicBezTo>
                    <a:cubicBezTo>
                      <a:pt x="1" y="8142"/>
                      <a:pt x="174" y="8346"/>
                      <a:pt x="353" y="8346"/>
                    </a:cubicBezTo>
                    <a:cubicBezTo>
                      <a:pt x="443" y="8346"/>
                      <a:pt x="534" y="8295"/>
                      <a:pt x="595" y="8173"/>
                    </a:cubicBezTo>
                    <a:cubicBezTo>
                      <a:pt x="1647" y="5703"/>
                      <a:pt x="2379" y="3051"/>
                      <a:pt x="2745" y="353"/>
                    </a:cubicBezTo>
                    <a:cubicBezTo>
                      <a:pt x="2772" y="136"/>
                      <a:pt x="2591" y="0"/>
                      <a:pt x="2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38"/>
              <p:cNvSpPr/>
              <p:nvPr/>
            </p:nvSpPr>
            <p:spPr>
              <a:xfrm>
                <a:off x="6288474" y="1438263"/>
                <a:ext cx="961090" cy="258322"/>
              </a:xfrm>
              <a:custGeom>
                <a:avLst/>
                <a:gdLst/>
                <a:ahLst/>
                <a:cxnLst/>
                <a:rect l="l" t="t" r="r" b="b"/>
                <a:pathLst>
                  <a:path w="25612" h="6884" extrusionOk="0">
                    <a:moveTo>
                      <a:pt x="3665" y="806"/>
                    </a:moveTo>
                    <a:cubicBezTo>
                      <a:pt x="4083" y="806"/>
                      <a:pt x="4494" y="961"/>
                      <a:pt x="4803" y="1269"/>
                    </a:cubicBezTo>
                    <a:cubicBezTo>
                      <a:pt x="5169" y="1635"/>
                      <a:pt x="5260" y="2184"/>
                      <a:pt x="5032" y="2687"/>
                    </a:cubicBezTo>
                    <a:cubicBezTo>
                      <a:pt x="4790" y="3131"/>
                      <a:pt x="4263" y="3290"/>
                      <a:pt x="3734" y="3290"/>
                    </a:cubicBezTo>
                    <a:cubicBezTo>
                      <a:pt x="3663" y="3290"/>
                      <a:pt x="3593" y="3287"/>
                      <a:pt x="3522" y="3282"/>
                    </a:cubicBezTo>
                    <a:lnTo>
                      <a:pt x="3431" y="3282"/>
                    </a:lnTo>
                    <a:lnTo>
                      <a:pt x="3294" y="3236"/>
                    </a:lnTo>
                    <a:cubicBezTo>
                      <a:pt x="2882" y="3144"/>
                      <a:pt x="2608" y="2733"/>
                      <a:pt x="2608" y="2321"/>
                    </a:cubicBezTo>
                    <a:cubicBezTo>
                      <a:pt x="2562" y="2001"/>
                      <a:pt x="2653" y="1727"/>
                      <a:pt x="2745" y="1406"/>
                    </a:cubicBezTo>
                    <a:cubicBezTo>
                      <a:pt x="2882" y="1178"/>
                      <a:pt x="2974" y="949"/>
                      <a:pt x="3248" y="858"/>
                    </a:cubicBezTo>
                    <a:cubicBezTo>
                      <a:pt x="3385" y="823"/>
                      <a:pt x="3525" y="806"/>
                      <a:pt x="3665" y="806"/>
                    </a:cubicBezTo>
                    <a:close/>
                    <a:moveTo>
                      <a:pt x="13296" y="581"/>
                    </a:moveTo>
                    <a:cubicBezTo>
                      <a:pt x="14488" y="581"/>
                      <a:pt x="15657" y="1219"/>
                      <a:pt x="16099" y="2413"/>
                    </a:cubicBezTo>
                    <a:cubicBezTo>
                      <a:pt x="16282" y="2961"/>
                      <a:pt x="16282" y="3556"/>
                      <a:pt x="16053" y="4105"/>
                    </a:cubicBezTo>
                    <a:cubicBezTo>
                      <a:pt x="16007" y="4105"/>
                      <a:pt x="15916" y="4196"/>
                      <a:pt x="15916" y="4333"/>
                    </a:cubicBezTo>
                    <a:cubicBezTo>
                      <a:pt x="15916" y="4333"/>
                      <a:pt x="15916" y="4379"/>
                      <a:pt x="15916" y="4379"/>
                    </a:cubicBezTo>
                    <a:cubicBezTo>
                      <a:pt x="15687" y="4791"/>
                      <a:pt x="15367" y="5111"/>
                      <a:pt x="14864" y="5294"/>
                    </a:cubicBezTo>
                    <a:cubicBezTo>
                      <a:pt x="14613" y="5399"/>
                      <a:pt x="14333" y="5455"/>
                      <a:pt x="14054" y="5455"/>
                    </a:cubicBezTo>
                    <a:cubicBezTo>
                      <a:pt x="13725" y="5455"/>
                      <a:pt x="13399" y="5376"/>
                      <a:pt x="13126" y="5202"/>
                    </a:cubicBezTo>
                    <a:cubicBezTo>
                      <a:pt x="12806" y="4974"/>
                      <a:pt x="12577" y="4608"/>
                      <a:pt x="12852" y="4288"/>
                    </a:cubicBezTo>
                    <a:cubicBezTo>
                      <a:pt x="12955" y="4185"/>
                      <a:pt x="13076" y="4137"/>
                      <a:pt x="13196" y="4137"/>
                    </a:cubicBezTo>
                    <a:cubicBezTo>
                      <a:pt x="13341" y="4137"/>
                      <a:pt x="13483" y="4208"/>
                      <a:pt x="13584" y="4333"/>
                    </a:cubicBezTo>
                    <a:lnTo>
                      <a:pt x="13492" y="4333"/>
                    </a:lnTo>
                    <a:cubicBezTo>
                      <a:pt x="13468" y="4326"/>
                      <a:pt x="13444" y="4323"/>
                      <a:pt x="13421" y="4323"/>
                    </a:cubicBezTo>
                    <a:cubicBezTo>
                      <a:pt x="13147" y="4323"/>
                      <a:pt x="13017" y="4798"/>
                      <a:pt x="13355" y="4882"/>
                    </a:cubicBezTo>
                    <a:cubicBezTo>
                      <a:pt x="13458" y="4901"/>
                      <a:pt x="13562" y="4910"/>
                      <a:pt x="13667" y="4910"/>
                    </a:cubicBezTo>
                    <a:cubicBezTo>
                      <a:pt x="14074" y="4910"/>
                      <a:pt x="14482" y="4771"/>
                      <a:pt x="14773" y="4516"/>
                    </a:cubicBezTo>
                    <a:cubicBezTo>
                      <a:pt x="14773" y="4471"/>
                      <a:pt x="14773" y="4471"/>
                      <a:pt x="14773" y="4471"/>
                    </a:cubicBezTo>
                    <a:cubicBezTo>
                      <a:pt x="14956" y="4288"/>
                      <a:pt x="15093" y="4105"/>
                      <a:pt x="15184" y="3876"/>
                    </a:cubicBezTo>
                    <a:cubicBezTo>
                      <a:pt x="15504" y="3144"/>
                      <a:pt x="15139" y="2321"/>
                      <a:pt x="14544" y="1864"/>
                    </a:cubicBezTo>
                    <a:cubicBezTo>
                      <a:pt x="14128" y="1542"/>
                      <a:pt x="13715" y="1418"/>
                      <a:pt x="13303" y="1418"/>
                    </a:cubicBezTo>
                    <a:cubicBezTo>
                      <a:pt x="11935" y="1418"/>
                      <a:pt x="10582" y="2781"/>
                      <a:pt x="9204" y="2781"/>
                    </a:cubicBezTo>
                    <a:cubicBezTo>
                      <a:pt x="9170" y="2781"/>
                      <a:pt x="9136" y="2780"/>
                      <a:pt x="9102" y="2778"/>
                    </a:cubicBezTo>
                    <a:cubicBezTo>
                      <a:pt x="8736" y="2778"/>
                      <a:pt x="8736" y="3327"/>
                      <a:pt x="9102" y="3373"/>
                    </a:cubicBezTo>
                    <a:cubicBezTo>
                      <a:pt x="9152" y="3376"/>
                      <a:pt x="9202" y="3377"/>
                      <a:pt x="9251" y="3377"/>
                    </a:cubicBezTo>
                    <a:cubicBezTo>
                      <a:pt x="9968" y="3377"/>
                      <a:pt x="10607" y="3078"/>
                      <a:pt x="11205" y="2778"/>
                    </a:cubicBezTo>
                    <a:cubicBezTo>
                      <a:pt x="11812" y="2455"/>
                      <a:pt x="12527" y="2024"/>
                      <a:pt x="13254" y="2024"/>
                    </a:cubicBezTo>
                    <a:cubicBezTo>
                      <a:pt x="13348" y="2024"/>
                      <a:pt x="13443" y="2031"/>
                      <a:pt x="13538" y="2047"/>
                    </a:cubicBezTo>
                    <a:cubicBezTo>
                      <a:pt x="14132" y="2092"/>
                      <a:pt x="14727" y="2641"/>
                      <a:pt x="14727" y="3282"/>
                    </a:cubicBezTo>
                    <a:cubicBezTo>
                      <a:pt x="14590" y="2961"/>
                      <a:pt x="14361" y="2733"/>
                      <a:pt x="14041" y="2550"/>
                    </a:cubicBezTo>
                    <a:cubicBezTo>
                      <a:pt x="13726" y="2346"/>
                      <a:pt x="13381" y="2262"/>
                      <a:pt x="13030" y="2262"/>
                    </a:cubicBezTo>
                    <a:cubicBezTo>
                      <a:pt x="12515" y="2262"/>
                      <a:pt x="11988" y="2442"/>
                      <a:pt x="11526" y="2687"/>
                    </a:cubicBezTo>
                    <a:cubicBezTo>
                      <a:pt x="10657" y="3099"/>
                      <a:pt x="9925" y="3830"/>
                      <a:pt x="8919" y="4059"/>
                    </a:cubicBezTo>
                    <a:cubicBezTo>
                      <a:pt x="8611" y="4139"/>
                      <a:pt x="8299" y="4173"/>
                      <a:pt x="7985" y="4173"/>
                    </a:cubicBezTo>
                    <a:cubicBezTo>
                      <a:pt x="7228" y="4173"/>
                      <a:pt x="6461" y="3979"/>
                      <a:pt x="5718" y="3785"/>
                    </a:cubicBezTo>
                    <a:cubicBezTo>
                      <a:pt x="5626" y="3785"/>
                      <a:pt x="5580" y="3785"/>
                      <a:pt x="5489" y="3830"/>
                    </a:cubicBezTo>
                    <a:cubicBezTo>
                      <a:pt x="5451" y="3811"/>
                      <a:pt x="5413" y="3800"/>
                      <a:pt x="5372" y="3800"/>
                    </a:cubicBezTo>
                    <a:cubicBezTo>
                      <a:pt x="5314" y="3800"/>
                      <a:pt x="5249" y="3822"/>
                      <a:pt x="5169" y="3876"/>
                    </a:cubicBezTo>
                    <a:cubicBezTo>
                      <a:pt x="5032" y="4059"/>
                      <a:pt x="4849" y="4288"/>
                      <a:pt x="4620" y="4425"/>
                    </a:cubicBezTo>
                    <a:cubicBezTo>
                      <a:pt x="4528" y="4471"/>
                      <a:pt x="4437" y="4516"/>
                      <a:pt x="4346" y="4516"/>
                    </a:cubicBezTo>
                    <a:cubicBezTo>
                      <a:pt x="4300" y="4562"/>
                      <a:pt x="4300" y="4562"/>
                      <a:pt x="4254" y="4562"/>
                    </a:cubicBezTo>
                    <a:cubicBezTo>
                      <a:pt x="4117" y="4608"/>
                      <a:pt x="3980" y="4608"/>
                      <a:pt x="3842" y="4608"/>
                    </a:cubicBezTo>
                    <a:cubicBezTo>
                      <a:pt x="3431" y="4562"/>
                      <a:pt x="2882" y="4562"/>
                      <a:pt x="2653" y="4196"/>
                    </a:cubicBezTo>
                    <a:cubicBezTo>
                      <a:pt x="2608" y="4105"/>
                      <a:pt x="2516" y="4059"/>
                      <a:pt x="2425" y="4059"/>
                    </a:cubicBezTo>
                    <a:cubicBezTo>
                      <a:pt x="2379" y="3968"/>
                      <a:pt x="2288" y="3922"/>
                      <a:pt x="2150" y="3922"/>
                    </a:cubicBezTo>
                    <a:lnTo>
                      <a:pt x="2059" y="3922"/>
                    </a:lnTo>
                    <a:cubicBezTo>
                      <a:pt x="2059" y="3922"/>
                      <a:pt x="2059" y="3968"/>
                      <a:pt x="2059" y="3968"/>
                    </a:cubicBezTo>
                    <a:lnTo>
                      <a:pt x="1510" y="3968"/>
                    </a:lnTo>
                    <a:cubicBezTo>
                      <a:pt x="1464" y="3968"/>
                      <a:pt x="1419" y="3922"/>
                      <a:pt x="1373" y="3922"/>
                    </a:cubicBezTo>
                    <a:lnTo>
                      <a:pt x="1281" y="3922"/>
                    </a:lnTo>
                    <a:cubicBezTo>
                      <a:pt x="1236" y="3876"/>
                      <a:pt x="1236" y="3876"/>
                      <a:pt x="1190" y="3830"/>
                    </a:cubicBezTo>
                    <a:lnTo>
                      <a:pt x="1144" y="3785"/>
                    </a:lnTo>
                    <a:cubicBezTo>
                      <a:pt x="1099" y="3785"/>
                      <a:pt x="1099" y="3739"/>
                      <a:pt x="1099" y="3739"/>
                    </a:cubicBezTo>
                    <a:cubicBezTo>
                      <a:pt x="1099" y="3739"/>
                      <a:pt x="1053" y="3693"/>
                      <a:pt x="1053" y="3693"/>
                    </a:cubicBezTo>
                    <a:cubicBezTo>
                      <a:pt x="1053" y="3647"/>
                      <a:pt x="1007" y="3602"/>
                      <a:pt x="1007" y="3556"/>
                    </a:cubicBezTo>
                    <a:cubicBezTo>
                      <a:pt x="1007" y="3556"/>
                      <a:pt x="961" y="3510"/>
                      <a:pt x="961" y="3510"/>
                    </a:cubicBezTo>
                    <a:cubicBezTo>
                      <a:pt x="961" y="3464"/>
                      <a:pt x="961" y="3464"/>
                      <a:pt x="961" y="3419"/>
                    </a:cubicBezTo>
                    <a:cubicBezTo>
                      <a:pt x="1094" y="3438"/>
                      <a:pt x="1227" y="3449"/>
                      <a:pt x="1359" y="3449"/>
                    </a:cubicBezTo>
                    <a:cubicBezTo>
                      <a:pt x="1547" y="3449"/>
                      <a:pt x="1734" y="3427"/>
                      <a:pt x="1922" y="3373"/>
                    </a:cubicBezTo>
                    <a:cubicBezTo>
                      <a:pt x="2059" y="3327"/>
                      <a:pt x="2150" y="3190"/>
                      <a:pt x="2105" y="3053"/>
                    </a:cubicBezTo>
                    <a:cubicBezTo>
                      <a:pt x="2067" y="2901"/>
                      <a:pt x="1966" y="2813"/>
                      <a:pt x="1855" y="2813"/>
                    </a:cubicBezTo>
                    <a:cubicBezTo>
                      <a:pt x="1832" y="2813"/>
                      <a:pt x="1808" y="2816"/>
                      <a:pt x="1784" y="2824"/>
                    </a:cubicBezTo>
                    <a:cubicBezTo>
                      <a:pt x="1641" y="2865"/>
                      <a:pt x="1487" y="2888"/>
                      <a:pt x="1338" y="2888"/>
                    </a:cubicBezTo>
                    <a:cubicBezTo>
                      <a:pt x="1154" y="2888"/>
                      <a:pt x="975" y="2854"/>
                      <a:pt x="824" y="2778"/>
                    </a:cubicBezTo>
                    <a:cubicBezTo>
                      <a:pt x="824" y="2733"/>
                      <a:pt x="824" y="2733"/>
                      <a:pt x="778" y="2733"/>
                    </a:cubicBezTo>
                    <a:cubicBezTo>
                      <a:pt x="778" y="2733"/>
                      <a:pt x="778" y="2687"/>
                      <a:pt x="778" y="2687"/>
                    </a:cubicBezTo>
                    <a:cubicBezTo>
                      <a:pt x="733" y="2687"/>
                      <a:pt x="733" y="2641"/>
                      <a:pt x="733" y="2641"/>
                    </a:cubicBezTo>
                    <a:cubicBezTo>
                      <a:pt x="733" y="2596"/>
                      <a:pt x="687" y="2596"/>
                      <a:pt x="687" y="2596"/>
                    </a:cubicBezTo>
                    <a:lnTo>
                      <a:pt x="687" y="2550"/>
                    </a:lnTo>
                    <a:cubicBezTo>
                      <a:pt x="687" y="2504"/>
                      <a:pt x="641" y="2458"/>
                      <a:pt x="641" y="2367"/>
                    </a:cubicBezTo>
                    <a:cubicBezTo>
                      <a:pt x="641" y="2367"/>
                      <a:pt x="641" y="2321"/>
                      <a:pt x="641" y="2321"/>
                    </a:cubicBezTo>
                    <a:cubicBezTo>
                      <a:pt x="641" y="2275"/>
                      <a:pt x="641" y="2230"/>
                      <a:pt x="641" y="2184"/>
                    </a:cubicBezTo>
                    <a:cubicBezTo>
                      <a:pt x="595" y="2047"/>
                      <a:pt x="595" y="1910"/>
                      <a:pt x="595" y="1772"/>
                    </a:cubicBezTo>
                    <a:cubicBezTo>
                      <a:pt x="595" y="1727"/>
                      <a:pt x="595" y="1727"/>
                      <a:pt x="641" y="1681"/>
                    </a:cubicBezTo>
                    <a:lnTo>
                      <a:pt x="641" y="1635"/>
                    </a:lnTo>
                    <a:cubicBezTo>
                      <a:pt x="641" y="1589"/>
                      <a:pt x="641" y="1544"/>
                      <a:pt x="641" y="1544"/>
                    </a:cubicBezTo>
                    <a:cubicBezTo>
                      <a:pt x="641" y="1498"/>
                      <a:pt x="641" y="1498"/>
                      <a:pt x="687" y="1498"/>
                    </a:cubicBezTo>
                    <a:lnTo>
                      <a:pt x="687" y="1452"/>
                    </a:lnTo>
                    <a:cubicBezTo>
                      <a:pt x="687" y="1452"/>
                      <a:pt x="687" y="1406"/>
                      <a:pt x="687" y="1406"/>
                    </a:cubicBezTo>
                    <a:lnTo>
                      <a:pt x="733" y="1406"/>
                    </a:lnTo>
                    <a:cubicBezTo>
                      <a:pt x="733" y="1361"/>
                      <a:pt x="733" y="1361"/>
                      <a:pt x="733" y="1361"/>
                    </a:cubicBezTo>
                    <a:cubicBezTo>
                      <a:pt x="778" y="1361"/>
                      <a:pt x="778" y="1361"/>
                      <a:pt x="778" y="1315"/>
                    </a:cubicBezTo>
                    <a:lnTo>
                      <a:pt x="870" y="1315"/>
                    </a:lnTo>
                    <a:cubicBezTo>
                      <a:pt x="961" y="1315"/>
                      <a:pt x="1099" y="1361"/>
                      <a:pt x="1236" y="1406"/>
                    </a:cubicBezTo>
                    <a:cubicBezTo>
                      <a:pt x="1510" y="1544"/>
                      <a:pt x="1784" y="1727"/>
                      <a:pt x="2059" y="1727"/>
                    </a:cubicBezTo>
                    <a:cubicBezTo>
                      <a:pt x="2059" y="1864"/>
                      <a:pt x="2059" y="2001"/>
                      <a:pt x="2013" y="2138"/>
                    </a:cubicBezTo>
                    <a:cubicBezTo>
                      <a:pt x="2013" y="2596"/>
                      <a:pt x="2150" y="3007"/>
                      <a:pt x="2425" y="3373"/>
                    </a:cubicBezTo>
                    <a:cubicBezTo>
                      <a:pt x="2562" y="3556"/>
                      <a:pt x="2791" y="3647"/>
                      <a:pt x="2974" y="3739"/>
                    </a:cubicBezTo>
                    <a:cubicBezTo>
                      <a:pt x="3019" y="3785"/>
                      <a:pt x="3019" y="3785"/>
                      <a:pt x="3065" y="3785"/>
                    </a:cubicBezTo>
                    <a:lnTo>
                      <a:pt x="3156" y="3785"/>
                    </a:lnTo>
                    <a:cubicBezTo>
                      <a:pt x="3221" y="3817"/>
                      <a:pt x="3309" y="3849"/>
                      <a:pt x="3403" y="3849"/>
                    </a:cubicBezTo>
                    <a:cubicBezTo>
                      <a:pt x="3442" y="3849"/>
                      <a:pt x="3482" y="3844"/>
                      <a:pt x="3522" y="3830"/>
                    </a:cubicBezTo>
                    <a:cubicBezTo>
                      <a:pt x="3601" y="3836"/>
                      <a:pt x="3681" y="3838"/>
                      <a:pt x="3760" y="3838"/>
                    </a:cubicBezTo>
                    <a:cubicBezTo>
                      <a:pt x="4373" y="3838"/>
                      <a:pt x="4993" y="3670"/>
                      <a:pt x="5397" y="3144"/>
                    </a:cubicBezTo>
                    <a:cubicBezTo>
                      <a:pt x="5443" y="3053"/>
                      <a:pt x="5489" y="2961"/>
                      <a:pt x="5535" y="2870"/>
                    </a:cubicBezTo>
                    <a:cubicBezTo>
                      <a:pt x="5580" y="2916"/>
                      <a:pt x="5626" y="2916"/>
                      <a:pt x="5718" y="2961"/>
                    </a:cubicBezTo>
                    <a:cubicBezTo>
                      <a:pt x="5946" y="2984"/>
                      <a:pt x="6174" y="2996"/>
                      <a:pt x="6399" y="2996"/>
                    </a:cubicBezTo>
                    <a:cubicBezTo>
                      <a:pt x="7528" y="2996"/>
                      <a:pt x="8614" y="2710"/>
                      <a:pt x="9605" y="2138"/>
                    </a:cubicBezTo>
                    <a:cubicBezTo>
                      <a:pt x="10748" y="1544"/>
                      <a:pt x="11800" y="629"/>
                      <a:pt x="13172" y="583"/>
                    </a:cubicBezTo>
                    <a:cubicBezTo>
                      <a:pt x="13213" y="582"/>
                      <a:pt x="13255" y="581"/>
                      <a:pt x="13296" y="581"/>
                    </a:cubicBezTo>
                    <a:close/>
                    <a:moveTo>
                      <a:pt x="13338" y="1"/>
                    </a:moveTo>
                    <a:cubicBezTo>
                      <a:pt x="12724" y="1"/>
                      <a:pt x="12102" y="140"/>
                      <a:pt x="11526" y="400"/>
                    </a:cubicBezTo>
                    <a:cubicBezTo>
                      <a:pt x="10611" y="812"/>
                      <a:pt x="9834" y="1406"/>
                      <a:pt x="8965" y="1864"/>
                    </a:cubicBezTo>
                    <a:cubicBezTo>
                      <a:pt x="8200" y="2246"/>
                      <a:pt x="7357" y="2417"/>
                      <a:pt x="6514" y="2417"/>
                    </a:cubicBezTo>
                    <a:cubicBezTo>
                      <a:pt x="6248" y="2417"/>
                      <a:pt x="5981" y="2400"/>
                      <a:pt x="5718" y="2367"/>
                    </a:cubicBezTo>
                    <a:cubicBezTo>
                      <a:pt x="5763" y="1910"/>
                      <a:pt x="5626" y="1452"/>
                      <a:pt x="5352" y="1086"/>
                    </a:cubicBezTo>
                    <a:cubicBezTo>
                      <a:pt x="4971" y="515"/>
                      <a:pt x="4335" y="229"/>
                      <a:pt x="3658" y="229"/>
                    </a:cubicBezTo>
                    <a:cubicBezTo>
                      <a:pt x="3522" y="229"/>
                      <a:pt x="3385" y="240"/>
                      <a:pt x="3248" y="263"/>
                    </a:cubicBezTo>
                    <a:cubicBezTo>
                      <a:pt x="2882" y="355"/>
                      <a:pt x="2562" y="583"/>
                      <a:pt x="2379" y="949"/>
                    </a:cubicBezTo>
                    <a:cubicBezTo>
                      <a:pt x="2333" y="995"/>
                      <a:pt x="2288" y="1086"/>
                      <a:pt x="2242" y="1132"/>
                    </a:cubicBezTo>
                    <a:cubicBezTo>
                      <a:pt x="2189" y="1167"/>
                      <a:pt x="2137" y="1182"/>
                      <a:pt x="2085" y="1182"/>
                    </a:cubicBezTo>
                    <a:cubicBezTo>
                      <a:pt x="2000" y="1182"/>
                      <a:pt x="1915" y="1143"/>
                      <a:pt x="1830" y="1086"/>
                    </a:cubicBezTo>
                    <a:cubicBezTo>
                      <a:pt x="1647" y="995"/>
                      <a:pt x="1464" y="903"/>
                      <a:pt x="1281" y="812"/>
                    </a:cubicBezTo>
                    <a:cubicBezTo>
                      <a:pt x="1165" y="773"/>
                      <a:pt x="1044" y="752"/>
                      <a:pt x="926" y="752"/>
                    </a:cubicBezTo>
                    <a:cubicBezTo>
                      <a:pt x="629" y="752"/>
                      <a:pt x="348" y="883"/>
                      <a:pt x="184" y="1178"/>
                    </a:cubicBezTo>
                    <a:cubicBezTo>
                      <a:pt x="1" y="1452"/>
                      <a:pt x="1" y="1864"/>
                      <a:pt x="47" y="2184"/>
                    </a:cubicBezTo>
                    <a:cubicBezTo>
                      <a:pt x="47" y="2367"/>
                      <a:pt x="92" y="2504"/>
                      <a:pt x="138" y="2641"/>
                    </a:cubicBezTo>
                    <a:cubicBezTo>
                      <a:pt x="92" y="2687"/>
                      <a:pt x="92" y="2778"/>
                      <a:pt x="138" y="2824"/>
                    </a:cubicBezTo>
                    <a:cubicBezTo>
                      <a:pt x="230" y="3099"/>
                      <a:pt x="321" y="3373"/>
                      <a:pt x="413" y="3647"/>
                    </a:cubicBezTo>
                    <a:cubicBezTo>
                      <a:pt x="504" y="3922"/>
                      <a:pt x="641" y="4150"/>
                      <a:pt x="916" y="4333"/>
                    </a:cubicBezTo>
                    <a:cubicBezTo>
                      <a:pt x="1143" y="4504"/>
                      <a:pt x="1406" y="4551"/>
                      <a:pt x="1671" y="4551"/>
                    </a:cubicBezTo>
                    <a:cubicBezTo>
                      <a:pt x="1833" y="4551"/>
                      <a:pt x="1995" y="4534"/>
                      <a:pt x="2150" y="4516"/>
                    </a:cubicBezTo>
                    <a:cubicBezTo>
                      <a:pt x="2242" y="4608"/>
                      <a:pt x="2379" y="4699"/>
                      <a:pt x="2470" y="4791"/>
                    </a:cubicBezTo>
                    <a:cubicBezTo>
                      <a:pt x="2608" y="4928"/>
                      <a:pt x="2791" y="4974"/>
                      <a:pt x="2974" y="5019"/>
                    </a:cubicBezTo>
                    <a:cubicBezTo>
                      <a:pt x="3248" y="5111"/>
                      <a:pt x="3522" y="5157"/>
                      <a:pt x="3797" y="5157"/>
                    </a:cubicBezTo>
                    <a:lnTo>
                      <a:pt x="4208" y="5157"/>
                    </a:lnTo>
                    <a:cubicBezTo>
                      <a:pt x="4391" y="5111"/>
                      <a:pt x="4620" y="5065"/>
                      <a:pt x="4757" y="4974"/>
                    </a:cubicBezTo>
                    <a:lnTo>
                      <a:pt x="4803" y="4974"/>
                    </a:lnTo>
                    <a:cubicBezTo>
                      <a:pt x="5077" y="4791"/>
                      <a:pt x="5306" y="4562"/>
                      <a:pt x="5535" y="4333"/>
                    </a:cubicBezTo>
                    <a:lnTo>
                      <a:pt x="5580" y="4333"/>
                    </a:lnTo>
                    <a:cubicBezTo>
                      <a:pt x="6332" y="4542"/>
                      <a:pt x="7159" y="4751"/>
                      <a:pt x="7959" y="4751"/>
                    </a:cubicBezTo>
                    <a:cubicBezTo>
                      <a:pt x="8035" y="4751"/>
                      <a:pt x="8111" y="4749"/>
                      <a:pt x="8187" y="4745"/>
                    </a:cubicBezTo>
                    <a:cubicBezTo>
                      <a:pt x="9056" y="4699"/>
                      <a:pt x="9834" y="4379"/>
                      <a:pt x="10565" y="3922"/>
                    </a:cubicBezTo>
                    <a:cubicBezTo>
                      <a:pt x="11297" y="3464"/>
                      <a:pt x="12029" y="2870"/>
                      <a:pt x="12943" y="2824"/>
                    </a:cubicBezTo>
                    <a:cubicBezTo>
                      <a:pt x="13629" y="2824"/>
                      <a:pt x="14498" y="3327"/>
                      <a:pt x="14315" y="4105"/>
                    </a:cubicBezTo>
                    <a:cubicBezTo>
                      <a:pt x="14270" y="4150"/>
                      <a:pt x="14224" y="4196"/>
                      <a:pt x="14178" y="4196"/>
                    </a:cubicBezTo>
                    <a:cubicBezTo>
                      <a:pt x="13990" y="3820"/>
                      <a:pt x="13608" y="3572"/>
                      <a:pt x="13209" y="3572"/>
                    </a:cubicBezTo>
                    <a:cubicBezTo>
                      <a:pt x="13027" y="3572"/>
                      <a:pt x="12841" y="3624"/>
                      <a:pt x="12669" y="3739"/>
                    </a:cubicBezTo>
                    <a:cubicBezTo>
                      <a:pt x="12074" y="4105"/>
                      <a:pt x="12029" y="4928"/>
                      <a:pt x="12486" y="5431"/>
                    </a:cubicBezTo>
                    <a:cubicBezTo>
                      <a:pt x="12895" y="5840"/>
                      <a:pt x="13446" y="6020"/>
                      <a:pt x="14020" y="6020"/>
                    </a:cubicBezTo>
                    <a:cubicBezTo>
                      <a:pt x="14475" y="6020"/>
                      <a:pt x="14943" y="5907"/>
                      <a:pt x="15367" y="5705"/>
                    </a:cubicBezTo>
                    <a:lnTo>
                      <a:pt x="15367" y="5705"/>
                    </a:lnTo>
                    <a:cubicBezTo>
                      <a:pt x="15139" y="5888"/>
                      <a:pt x="14956" y="6071"/>
                      <a:pt x="14681" y="6163"/>
                    </a:cubicBezTo>
                    <a:cubicBezTo>
                      <a:pt x="14453" y="6263"/>
                      <a:pt x="14207" y="6309"/>
                      <a:pt x="13960" y="6309"/>
                    </a:cubicBezTo>
                    <a:cubicBezTo>
                      <a:pt x="13414" y="6309"/>
                      <a:pt x="12864" y="6083"/>
                      <a:pt x="12486" y="5705"/>
                    </a:cubicBezTo>
                    <a:cubicBezTo>
                      <a:pt x="12433" y="5642"/>
                      <a:pt x="12370" y="5615"/>
                      <a:pt x="12307" y="5615"/>
                    </a:cubicBezTo>
                    <a:cubicBezTo>
                      <a:pt x="12101" y="5615"/>
                      <a:pt x="11899" y="5906"/>
                      <a:pt x="12074" y="6117"/>
                    </a:cubicBezTo>
                    <a:cubicBezTo>
                      <a:pt x="12575" y="6618"/>
                      <a:pt x="13269" y="6883"/>
                      <a:pt x="13965" y="6883"/>
                    </a:cubicBezTo>
                    <a:cubicBezTo>
                      <a:pt x="14286" y="6883"/>
                      <a:pt x="14607" y="6827"/>
                      <a:pt x="14910" y="6712"/>
                    </a:cubicBezTo>
                    <a:cubicBezTo>
                      <a:pt x="15321" y="6529"/>
                      <a:pt x="15687" y="6208"/>
                      <a:pt x="15962" y="5843"/>
                    </a:cubicBezTo>
                    <a:cubicBezTo>
                      <a:pt x="16007" y="5797"/>
                      <a:pt x="16007" y="5751"/>
                      <a:pt x="16053" y="5705"/>
                    </a:cubicBezTo>
                    <a:cubicBezTo>
                      <a:pt x="17014" y="5797"/>
                      <a:pt x="17928" y="5888"/>
                      <a:pt x="18889" y="5980"/>
                    </a:cubicBezTo>
                    <a:cubicBezTo>
                      <a:pt x="18889" y="6026"/>
                      <a:pt x="18889" y="6071"/>
                      <a:pt x="18934" y="6071"/>
                    </a:cubicBezTo>
                    <a:cubicBezTo>
                      <a:pt x="19300" y="6529"/>
                      <a:pt x="19895" y="6803"/>
                      <a:pt x="20489" y="6849"/>
                    </a:cubicBezTo>
                    <a:cubicBezTo>
                      <a:pt x="20855" y="6849"/>
                      <a:pt x="21221" y="6712"/>
                      <a:pt x="21541" y="6529"/>
                    </a:cubicBezTo>
                    <a:cubicBezTo>
                      <a:pt x="21633" y="6483"/>
                      <a:pt x="21770" y="6391"/>
                      <a:pt x="21861" y="6300"/>
                    </a:cubicBezTo>
                    <a:lnTo>
                      <a:pt x="22090" y="6300"/>
                    </a:lnTo>
                    <a:cubicBezTo>
                      <a:pt x="23142" y="6346"/>
                      <a:pt x="24194" y="6391"/>
                      <a:pt x="25246" y="6483"/>
                    </a:cubicBezTo>
                    <a:cubicBezTo>
                      <a:pt x="25611" y="6483"/>
                      <a:pt x="25611" y="5934"/>
                      <a:pt x="25246" y="5888"/>
                    </a:cubicBezTo>
                    <a:cubicBezTo>
                      <a:pt x="24148" y="5843"/>
                      <a:pt x="23096" y="5751"/>
                      <a:pt x="22044" y="5705"/>
                    </a:cubicBezTo>
                    <a:cubicBezTo>
                      <a:pt x="21998" y="5660"/>
                      <a:pt x="21918" y="5637"/>
                      <a:pt x="21838" y="5637"/>
                    </a:cubicBezTo>
                    <a:cubicBezTo>
                      <a:pt x="21758" y="5637"/>
                      <a:pt x="21678" y="5660"/>
                      <a:pt x="21633" y="5705"/>
                    </a:cubicBezTo>
                    <a:cubicBezTo>
                      <a:pt x="21358" y="6071"/>
                      <a:pt x="20947" y="6254"/>
                      <a:pt x="20489" y="6254"/>
                    </a:cubicBezTo>
                    <a:cubicBezTo>
                      <a:pt x="20032" y="6254"/>
                      <a:pt x="19620" y="6026"/>
                      <a:pt x="19346" y="5705"/>
                    </a:cubicBezTo>
                    <a:cubicBezTo>
                      <a:pt x="19300" y="5660"/>
                      <a:pt x="19255" y="5614"/>
                      <a:pt x="19209" y="5614"/>
                    </a:cubicBezTo>
                    <a:cubicBezTo>
                      <a:pt x="19163" y="5522"/>
                      <a:pt x="19072" y="5431"/>
                      <a:pt x="18934" y="5431"/>
                    </a:cubicBezTo>
                    <a:cubicBezTo>
                      <a:pt x="18065" y="5340"/>
                      <a:pt x="17197" y="5248"/>
                      <a:pt x="16328" y="5157"/>
                    </a:cubicBezTo>
                    <a:cubicBezTo>
                      <a:pt x="16373" y="4974"/>
                      <a:pt x="16419" y="4791"/>
                      <a:pt x="16465" y="4608"/>
                    </a:cubicBezTo>
                    <a:cubicBezTo>
                      <a:pt x="16511" y="4654"/>
                      <a:pt x="16511" y="4654"/>
                      <a:pt x="16556" y="4654"/>
                    </a:cubicBezTo>
                    <a:cubicBezTo>
                      <a:pt x="17242" y="4836"/>
                      <a:pt x="17974" y="4928"/>
                      <a:pt x="18660" y="4928"/>
                    </a:cubicBezTo>
                    <a:cubicBezTo>
                      <a:pt x="18797" y="4928"/>
                      <a:pt x="18934" y="4791"/>
                      <a:pt x="18934" y="4654"/>
                    </a:cubicBezTo>
                    <a:cubicBezTo>
                      <a:pt x="18934" y="4471"/>
                      <a:pt x="18797" y="4379"/>
                      <a:pt x="18660" y="4379"/>
                    </a:cubicBezTo>
                    <a:cubicBezTo>
                      <a:pt x="18020" y="4333"/>
                      <a:pt x="17334" y="4242"/>
                      <a:pt x="16693" y="4105"/>
                    </a:cubicBezTo>
                    <a:lnTo>
                      <a:pt x="16648" y="4105"/>
                    </a:lnTo>
                    <a:cubicBezTo>
                      <a:pt x="16785" y="3785"/>
                      <a:pt x="16785" y="3419"/>
                      <a:pt x="16785" y="3053"/>
                    </a:cubicBezTo>
                    <a:cubicBezTo>
                      <a:pt x="16785" y="2870"/>
                      <a:pt x="16739" y="2687"/>
                      <a:pt x="16693" y="2504"/>
                    </a:cubicBezTo>
                    <a:cubicBezTo>
                      <a:pt x="16556" y="1910"/>
                      <a:pt x="16236" y="1361"/>
                      <a:pt x="15825" y="949"/>
                    </a:cubicBezTo>
                    <a:cubicBezTo>
                      <a:pt x="15119" y="298"/>
                      <a:pt x="14236" y="1"/>
                      <a:pt x="133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38"/>
              <p:cNvSpPr/>
              <p:nvPr/>
            </p:nvSpPr>
            <p:spPr>
              <a:xfrm>
                <a:off x="6396619" y="1511549"/>
                <a:ext cx="68671" cy="36474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972" extrusionOk="0">
                    <a:moveTo>
                      <a:pt x="338" y="0"/>
                    </a:moveTo>
                    <a:cubicBezTo>
                      <a:pt x="286" y="0"/>
                      <a:pt x="232" y="16"/>
                      <a:pt x="183" y="48"/>
                    </a:cubicBezTo>
                    <a:cubicBezTo>
                      <a:pt x="46" y="139"/>
                      <a:pt x="0" y="277"/>
                      <a:pt x="92" y="414"/>
                    </a:cubicBezTo>
                    <a:cubicBezTo>
                      <a:pt x="229" y="688"/>
                      <a:pt x="503" y="917"/>
                      <a:pt x="823" y="963"/>
                    </a:cubicBezTo>
                    <a:cubicBezTo>
                      <a:pt x="865" y="969"/>
                      <a:pt x="906" y="971"/>
                      <a:pt x="947" y="971"/>
                    </a:cubicBezTo>
                    <a:cubicBezTo>
                      <a:pt x="1225" y="971"/>
                      <a:pt x="1499" y="842"/>
                      <a:pt x="1738" y="643"/>
                    </a:cubicBezTo>
                    <a:cubicBezTo>
                      <a:pt x="1829" y="551"/>
                      <a:pt x="1829" y="368"/>
                      <a:pt x="1738" y="231"/>
                    </a:cubicBezTo>
                    <a:cubicBezTo>
                      <a:pt x="1669" y="185"/>
                      <a:pt x="1589" y="162"/>
                      <a:pt x="1515" y="162"/>
                    </a:cubicBezTo>
                    <a:cubicBezTo>
                      <a:pt x="1441" y="162"/>
                      <a:pt x="1372" y="185"/>
                      <a:pt x="1326" y="231"/>
                    </a:cubicBezTo>
                    <a:cubicBezTo>
                      <a:pt x="1281" y="277"/>
                      <a:pt x="1281" y="277"/>
                      <a:pt x="1281" y="277"/>
                    </a:cubicBezTo>
                    <a:cubicBezTo>
                      <a:pt x="1281" y="322"/>
                      <a:pt x="1235" y="322"/>
                      <a:pt x="1235" y="322"/>
                    </a:cubicBezTo>
                    <a:cubicBezTo>
                      <a:pt x="1235" y="322"/>
                      <a:pt x="1189" y="322"/>
                      <a:pt x="1189" y="368"/>
                    </a:cubicBezTo>
                    <a:lnTo>
                      <a:pt x="1143" y="368"/>
                    </a:lnTo>
                    <a:cubicBezTo>
                      <a:pt x="1174" y="368"/>
                      <a:pt x="1184" y="348"/>
                      <a:pt x="1174" y="348"/>
                    </a:cubicBezTo>
                    <a:cubicBezTo>
                      <a:pt x="1169" y="348"/>
                      <a:pt x="1159" y="353"/>
                      <a:pt x="1143" y="368"/>
                    </a:cubicBezTo>
                    <a:lnTo>
                      <a:pt x="823" y="368"/>
                    </a:lnTo>
                    <a:cubicBezTo>
                      <a:pt x="778" y="368"/>
                      <a:pt x="778" y="322"/>
                      <a:pt x="778" y="322"/>
                    </a:cubicBezTo>
                    <a:cubicBezTo>
                      <a:pt x="732" y="322"/>
                      <a:pt x="732" y="322"/>
                      <a:pt x="686" y="277"/>
                    </a:cubicBezTo>
                    <a:cubicBezTo>
                      <a:pt x="686" y="277"/>
                      <a:pt x="640" y="231"/>
                      <a:pt x="640" y="231"/>
                    </a:cubicBezTo>
                    <a:lnTo>
                      <a:pt x="595" y="231"/>
                    </a:lnTo>
                    <a:cubicBezTo>
                      <a:pt x="595" y="185"/>
                      <a:pt x="595" y="139"/>
                      <a:pt x="549" y="139"/>
                    </a:cubicBezTo>
                    <a:cubicBezTo>
                      <a:pt x="519" y="51"/>
                      <a:pt x="433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8"/>
              <p:cNvSpPr/>
              <p:nvPr/>
            </p:nvSpPr>
            <p:spPr>
              <a:xfrm>
                <a:off x="7194573" y="1516052"/>
                <a:ext cx="698528" cy="254044"/>
              </a:xfrm>
              <a:custGeom>
                <a:avLst/>
                <a:gdLst/>
                <a:ahLst/>
                <a:cxnLst/>
                <a:rect l="l" t="t" r="r" b="b"/>
                <a:pathLst>
                  <a:path w="18615" h="6770" extrusionOk="0">
                    <a:moveTo>
                      <a:pt x="14864" y="2438"/>
                    </a:moveTo>
                    <a:cubicBezTo>
                      <a:pt x="15092" y="2438"/>
                      <a:pt x="15314" y="2485"/>
                      <a:pt x="15504" y="2581"/>
                    </a:cubicBezTo>
                    <a:cubicBezTo>
                      <a:pt x="15779" y="2718"/>
                      <a:pt x="15870" y="2946"/>
                      <a:pt x="15916" y="3221"/>
                    </a:cubicBezTo>
                    <a:cubicBezTo>
                      <a:pt x="15962" y="3541"/>
                      <a:pt x="16007" y="3861"/>
                      <a:pt x="15916" y="4135"/>
                    </a:cubicBezTo>
                    <a:cubicBezTo>
                      <a:pt x="15825" y="4547"/>
                      <a:pt x="15504" y="4913"/>
                      <a:pt x="15093" y="4913"/>
                    </a:cubicBezTo>
                    <a:lnTo>
                      <a:pt x="14864" y="4913"/>
                    </a:lnTo>
                    <a:cubicBezTo>
                      <a:pt x="14270" y="4867"/>
                      <a:pt x="13675" y="4639"/>
                      <a:pt x="13492" y="4044"/>
                    </a:cubicBezTo>
                    <a:cubicBezTo>
                      <a:pt x="13309" y="3587"/>
                      <a:pt x="13538" y="3038"/>
                      <a:pt x="13949" y="2718"/>
                    </a:cubicBezTo>
                    <a:cubicBezTo>
                      <a:pt x="14216" y="2531"/>
                      <a:pt x="14545" y="2438"/>
                      <a:pt x="14864" y="2438"/>
                    </a:cubicBezTo>
                    <a:close/>
                    <a:moveTo>
                      <a:pt x="5168" y="553"/>
                    </a:moveTo>
                    <a:cubicBezTo>
                      <a:pt x="5384" y="553"/>
                      <a:pt x="5599" y="574"/>
                      <a:pt x="5809" y="614"/>
                    </a:cubicBezTo>
                    <a:cubicBezTo>
                      <a:pt x="7135" y="888"/>
                      <a:pt x="8050" y="1986"/>
                      <a:pt x="9056" y="2809"/>
                    </a:cubicBezTo>
                    <a:cubicBezTo>
                      <a:pt x="10108" y="3632"/>
                      <a:pt x="11388" y="4181"/>
                      <a:pt x="12760" y="4227"/>
                    </a:cubicBezTo>
                    <a:cubicBezTo>
                      <a:pt x="12852" y="4227"/>
                      <a:pt x="12898" y="4227"/>
                      <a:pt x="12943" y="4181"/>
                    </a:cubicBezTo>
                    <a:cubicBezTo>
                      <a:pt x="12943" y="4273"/>
                      <a:pt x="12989" y="4364"/>
                      <a:pt x="13035" y="4456"/>
                    </a:cubicBezTo>
                    <a:cubicBezTo>
                      <a:pt x="13355" y="5096"/>
                      <a:pt x="14087" y="5370"/>
                      <a:pt x="14773" y="5462"/>
                    </a:cubicBezTo>
                    <a:cubicBezTo>
                      <a:pt x="14910" y="5507"/>
                      <a:pt x="15001" y="5507"/>
                      <a:pt x="15139" y="5507"/>
                    </a:cubicBezTo>
                    <a:lnTo>
                      <a:pt x="15230" y="5507"/>
                    </a:lnTo>
                    <a:cubicBezTo>
                      <a:pt x="15276" y="5507"/>
                      <a:pt x="15276" y="5507"/>
                      <a:pt x="15321" y="5462"/>
                    </a:cubicBezTo>
                    <a:cubicBezTo>
                      <a:pt x="15550" y="5416"/>
                      <a:pt x="15733" y="5325"/>
                      <a:pt x="15916" y="5187"/>
                    </a:cubicBezTo>
                    <a:cubicBezTo>
                      <a:pt x="16282" y="4913"/>
                      <a:pt x="16465" y="4501"/>
                      <a:pt x="16511" y="4044"/>
                    </a:cubicBezTo>
                    <a:cubicBezTo>
                      <a:pt x="16556" y="3907"/>
                      <a:pt x="16556" y="3770"/>
                      <a:pt x="16556" y="3632"/>
                    </a:cubicBezTo>
                    <a:cubicBezTo>
                      <a:pt x="16595" y="3639"/>
                      <a:pt x="16634" y="3642"/>
                      <a:pt x="16674" y="3642"/>
                    </a:cubicBezTo>
                    <a:cubicBezTo>
                      <a:pt x="16919" y="3642"/>
                      <a:pt x="17189" y="3535"/>
                      <a:pt x="17425" y="3495"/>
                    </a:cubicBezTo>
                    <a:cubicBezTo>
                      <a:pt x="17522" y="3463"/>
                      <a:pt x="17619" y="3431"/>
                      <a:pt x="17716" y="3431"/>
                    </a:cubicBezTo>
                    <a:cubicBezTo>
                      <a:pt x="17756" y="3431"/>
                      <a:pt x="17797" y="3436"/>
                      <a:pt x="17837" y="3449"/>
                    </a:cubicBezTo>
                    <a:lnTo>
                      <a:pt x="17883" y="3449"/>
                    </a:lnTo>
                    <a:cubicBezTo>
                      <a:pt x="17883" y="3449"/>
                      <a:pt x="17883" y="3495"/>
                      <a:pt x="17928" y="3495"/>
                    </a:cubicBezTo>
                    <a:cubicBezTo>
                      <a:pt x="17928" y="3495"/>
                      <a:pt x="17928" y="3541"/>
                      <a:pt x="17928" y="3541"/>
                    </a:cubicBezTo>
                    <a:cubicBezTo>
                      <a:pt x="17974" y="3541"/>
                      <a:pt x="17974" y="3587"/>
                      <a:pt x="17974" y="3632"/>
                    </a:cubicBezTo>
                    <a:cubicBezTo>
                      <a:pt x="17974" y="3632"/>
                      <a:pt x="17974" y="3678"/>
                      <a:pt x="17974" y="3678"/>
                    </a:cubicBezTo>
                    <a:cubicBezTo>
                      <a:pt x="17974" y="3724"/>
                      <a:pt x="17974" y="3724"/>
                      <a:pt x="17974" y="3770"/>
                    </a:cubicBezTo>
                    <a:lnTo>
                      <a:pt x="17974" y="3815"/>
                    </a:lnTo>
                    <a:cubicBezTo>
                      <a:pt x="17974" y="3861"/>
                      <a:pt x="17974" y="3907"/>
                      <a:pt x="17974" y="3953"/>
                    </a:cubicBezTo>
                    <a:cubicBezTo>
                      <a:pt x="17974" y="4090"/>
                      <a:pt x="17928" y="4227"/>
                      <a:pt x="17928" y="4318"/>
                    </a:cubicBezTo>
                    <a:cubicBezTo>
                      <a:pt x="17883" y="4364"/>
                      <a:pt x="17883" y="4410"/>
                      <a:pt x="17883" y="4456"/>
                    </a:cubicBezTo>
                    <a:cubicBezTo>
                      <a:pt x="17883" y="4456"/>
                      <a:pt x="17837" y="4501"/>
                      <a:pt x="17837" y="4501"/>
                    </a:cubicBezTo>
                    <a:cubicBezTo>
                      <a:pt x="17837" y="4593"/>
                      <a:pt x="17791" y="4639"/>
                      <a:pt x="17791" y="4684"/>
                    </a:cubicBezTo>
                    <a:lnTo>
                      <a:pt x="17745" y="4684"/>
                    </a:lnTo>
                    <a:cubicBezTo>
                      <a:pt x="17745" y="4730"/>
                      <a:pt x="17745" y="4730"/>
                      <a:pt x="17745" y="4730"/>
                    </a:cubicBezTo>
                    <a:cubicBezTo>
                      <a:pt x="17700" y="4776"/>
                      <a:pt x="17700" y="4776"/>
                      <a:pt x="17700" y="4821"/>
                    </a:cubicBezTo>
                    <a:lnTo>
                      <a:pt x="17654" y="4821"/>
                    </a:lnTo>
                    <a:cubicBezTo>
                      <a:pt x="17654" y="4867"/>
                      <a:pt x="17608" y="4867"/>
                      <a:pt x="17608" y="4867"/>
                    </a:cubicBezTo>
                    <a:cubicBezTo>
                      <a:pt x="17525" y="4909"/>
                      <a:pt x="17429" y="4925"/>
                      <a:pt x="17329" y="4925"/>
                    </a:cubicBezTo>
                    <a:cubicBezTo>
                      <a:pt x="17100" y="4925"/>
                      <a:pt x="16853" y="4839"/>
                      <a:pt x="16693" y="4776"/>
                    </a:cubicBezTo>
                    <a:cubicBezTo>
                      <a:pt x="16648" y="4764"/>
                      <a:pt x="16605" y="4759"/>
                      <a:pt x="16565" y="4759"/>
                    </a:cubicBezTo>
                    <a:cubicBezTo>
                      <a:pt x="16445" y="4759"/>
                      <a:pt x="16350" y="4810"/>
                      <a:pt x="16282" y="4913"/>
                    </a:cubicBezTo>
                    <a:cubicBezTo>
                      <a:pt x="16236" y="5050"/>
                      <a:pt x="16282" y="5233"/>
                      <a:pt x="16419" y="5279"/>
                    </a:cubicBezTo>
                    <a:cubicBezTo>
                      <a:pt x="16693" y="5416"/>
                      <a:pt x="17059" y="5507"/>
                      <a:pt x="17379" y="5507"/>
                    </a:cubicBezTo>
                    <a:cubicBezTo>
                      <a:pt x="17379" y="5507"/>
                      <a:pt x="17334" y="5553"/>
                      <a:pt x="17334" y="5553"/>
                    </a:cubicBezTo>
                    <a:cubicBezTo>
                      <a:pt x="17334" y="5553"/>
                      <a:pt x="17334" y="5599"/>
                      <a:pt x="17288" y="5599"/>
                    </a:cubicBezTo>
                    <a:cubicBezTo>
                      <a:pt x="17288" y="5645"/>
                      <a:pt x="17242" y="5690"/>
                      <a:pt x="17242" y="5736"/>
                    </a:cubicBezTo>
                    <a:cubicBezTo>
                      <a:pt x="17197" y="5736"/>
                      <a:pt x="17197" y="5782"/>
                      <a:pt x="17197" y="5782"/>
                    </a:cubicBezTo>
                    <a:cubicBezTo>
                      <a:pt x="17197" y="5782"/>
                      <a:pt x="17151" y="5828"/>
                      <a:pt x="17151" y="5828"/>
                    </a:cubicBezTo>
                    <a:cubicBezTo>
                      <a:pt x="17105" y="5828"/>
                      <a:pt x="17105" y="5828"/>
                      <a:pt x="17105" y="5873"/>
                    </a:cubicBezTo>
                    <a:lnTo>
                      <a:pt x="17059" y="5873"/>
                    </a:lnTo>
                    <a:cubicBezTo>
                      <a:pt x="17014" y="5873"/>
                      <a:pt x="17014" y="5919"/>
                      <a:pt x="16968" y="5919"/>
                    </a:cubicBezTo>
                    <a:lnTo>
                      <a:pt x="16648" y="5919"/>
                    </a:lnTo>
                    <a:cubicBezTo>
                      <a:pt x="16556" y="5919"/>
                      <a:pt x="16465" y="5873"/>
                      <a:pt x="16328" y="5873"/>
                    </a:cubicBezTo>
                    <a:cubicBezTo>
                      <a:pt x="16282" y="5873"/>
                      <a:pt x="16236" y="5828"/>
                      <a:pt x="16190" y="5828"/>
                    </a:cubicBezTo>
                    <a:cubicBezTo>
                      <a:pt x="16145" y="5828"/>
                      <a:pt x="16145" y="5828"/>
                      <a:pt x="16099" y="5782"/>
                    </a:cubicBezTo>
                    <a:cubicBezTo>
                      <a:pt x="16007" y="5782"/>
                      <a:pt x="15870" y="5782"/>
                      <a:pt x="15779" y="5873"/>
                    </a:cubicBezTo>
                    <a:cubicBezTo>
                      <a:pt x="15733" y="5873"/>
                      <a:pt x="15642" y="5919"/>
                      <a:pt x="15596" y="5965"/>
                    </a:cubicBezTo>
                    <a:cubicBezTo>
                      <a:pt x="15414" y="6147"/>
                      <a:pt x="15158" y="6196"/>
                      <a:pt x="14896" y="6196"/>
                    </a:cubicBezTo>
                    <a:cubicBezTo>
                      <a:pt x="14696" y="6196"/>
                      <a:pt x="14493" y="6167"/>
                      <a:pt x="14315" y="6148"/>
                    </a:cubicBezTo>
                    <a:cubicBezTo>
                      <a:pt x="14041" y="6102"/>
                      <a:pt x="13812" y="6056"/>
                      <a:pt x="13584" y="5873"/>
                    </a:cubicBezTo>
                    <a:cubicBezTo>
                      <a:pt x="13401" y="5690"/>
                      <a:pt x="13264" y="5462"/>
                      <a:pt x="13126" y="5233"/>
                    </a:cubicBezTo>
                    <a:cubicBezTo>
                      <a:pt x="13068" y="5146"/>
                      <a:pt x="12992" y="5114"/>
                      <a:pt x="12921" y="5114"/>
                    </a:cubicBezTo>
                    <a:cubicBezTo>
                      <a:pt x="12879" y="5114"/>
                      <a:pt x="12840" y="5125"/>
                      <a:pt x="12806" y="5142"/>
                    </a:cubicBezTo>
                    <a:cubicBezTo>
                      <a:pt x="12760" y="5096"/>
                      <a:pt x="12715" y="5050"/>
                      <a:pt x="12623" y="5050"/>
                    </a:cubicBezTo>
                    <a:cubicBezTo>
                      <a:pt x="12175" y="5087"/>
                      <a:pt x="11727" y="5125"/>
                      <a:pt x="11285" y="5125"/>
                    </a:cubicBezTo>
                    <a:cubicBezTo>
                      <a:pt x="10645" y="5125"/>
                      <a:pt x="10017" y="5046"/>
                      <a:pt x="9422" y="4776"/>
                    </a:cubicBezTo>
                    <a:cubicBezTo>
                      <a:pt x="8462" y="4364"/>
                      <a:pt x="7867" y="3541"/>
                      <a:pt x="7090" y="2992"/>
                    </a:cubicBezTo>
                    <a:cubicBezTo>
                      <a:pt x="6537" y="2612"/>
                      <a:pt x="5880" y="2285"/>
                      <a:pt x="5237" y="2285"/>
                    </a:cubicBezTo>
                    <a:cubicBezTo>
                      <a:pt x="5029" y="2285"/>
                      <a:pt x="4822" y="2319"/>
                      <a:pt x="4620" y="2398"/>
                    </a:cubicBezTo>
                    <a:cubicBezTo>
                      <a:pt x="4300" y="2535"/>
                      <a:pt x="4025" y="2763"/>
                      <a:pt x="3797" y="3038"/>
                    </a:cubicBezTo>
                    <a:cubicBezTo>
                      <a:pt x="3934" y="2398"/>
                      <a:pt x="4574" y="1986"/>
                      <a:pt x="5214" y="1986"/>
                    </a:cubicBezTo>
                    <a:cubicBezTo>
                      <a:pt x="6038" y="2032"/>
                      <a:pt x="6724" y="2626"/>
                      <a:pt x="7364" y="3129"/>
                    </a:cubicBezTo>
                    <a:cubicBezTo>
                      <a:pt x="7958" y="3587"/>
                      <a:pt x="8599" y="3953"/>
                      <a:pt x="9330" y="4044"/>
                    </a:cubicBezTo>
                    <a:cubicBezTo>
                      <a:pt x="9345" y="4046"/>
                      <a:pt x="9359" y="4047"/>
                      <a:pt x="9373" y="4047"/>
                    </a:cubicBezTo>
                    <a:cubicBezTo>
                      <a:pt x="9703" y="4047"/>
                      <a:pt x="9773" y="3539"/>
                      <a:pt x="9422" y="3495"/>
                    </a:cubicBezTo>
                    <a:cubicBezTo>
                      <a:pt x="7893" y="3304"/>
                      <a:pt x="6716" y="1420"/>
                      <a:pt x="5196" y="1420"/>
                    </a:cubicBezTo>
                    <a:cubicBezTo>
                      <a:pt x="4897" y="1420"/>
                      <a:pt x="4585" y="1493"/>
                      <a:pt x="4254" y="1666"/>
                    </a:cubicBezTo>
                    <a:cubicBezTo>
                      <a:pt x="3568" y="2032"/>
                      <a:pt x="3065" y="2763"/>
                      <a:pt x="3248" y="3541"/>
                    </a:cubicBezTo>
                    <a:cubicBezTo>
                      <a:pt x="3294" y="3815"/>
                      <a:pt x="3431" y="3998"/>
                      <a:pt x="3568" y="4181"/>
                    </a:cubicBezTo>
                    <a:cubicBezTo>
                      <a:pt x="3568" y="4227"/>
                      <a:pt x="3568" y="4227"/>
                      <a:pt x="3568" y="4227"/>
                    </a:cubicBezTo>
                    <a:cubicBezTo>
                      <a:pt x="3861" y="4604"/>
                      <a:pt x="4308" y="4827"/>
                      <a:pt x="4767" y="4827"/>
                    </a:cubicBezTo>
                    <a:cubicBezTo>
                      <a:pt x="4809" y="4827"/>
                      <a:pt x="4852" y="4825"/>
                      <a:pt x="4894" y="4821"/>
                    </a:cubicBezTo>
                    <a:cubicBezTo>
                      <a:pt x="5247" y="4821"/>
                      <a:pt x="5217" y="4270"/>
                      <a:pt x="4888" y="4270"/>
                    </a:cubicBezTo>
                    <a:cubicBezTo>
                      <a:pt x="4875" y="4270"/>
                      <a:pt x="4862" y="4271"/>
                      <a:pt x="4849" y="4273"/>
                    </a:cubicBezTo>
                    <a:lnTo>
                      <a:pt x="4757" y="4273"/>
                    </a:lnTo>
                    <a:cubicBezTo>
                      <a:pt x="4860" y="4190"/>
                      <a:pt x="4981" y="4145"/>
                      <a:pt x="5100" y="4145"/>
                    </a:cubicBezTo>
                    <a:cubicBezTo>
                      <a:pt x="5246" y="4145"/>
                      <a:pt x="5388" y="4213"/>
                      <a:pt x="5489" y="4364"/>
                    </a:cubicBezTo>
                    <a:cubicBezTo>
                      <a:pt x="5718" y="4730"/>
                      <a:pt x="5443" y="5050"/>
                      <a:pt x="5077" y="5187"/>
                    </a:cubicBezTo>
                    <a:cubicBezTo>
                      <a:pt x="4870" y="5274"/>
                      <a:pt x="4643" y="5314"/>
                      <a:pt x="4414" y="5314"/>
                    </a:cubicBezTo>
                    <a:cubicBezTo>
                      <a:pt x="4037" y="5314"/>
                      <a:pt x="3653" y="5204"/>
                      <a:pt x="3339" y="5004"/>
                    </a:cubicBezTo>
                    <a:cubicBezTo>
                      <a:pt x="2882" y="4730"/>
                      <a:pt x="2608" y="4364"/>
                      <a:pt x="2471" y="3953"/>
                    </a:cubicBezTo>
                    <a:cubicBezTo>
                      <a:pt x="2471" y="3907"/>
                      <a:pt x="2471" y="3907"/>
                      <a:pt x="2471" y="3861"/>
                    </a:cubicBezTo>
                    <a:cubicBezTo>
                      <a:pt x="2471" y="3724"/>
                      <a:pt x="2425" y="3678"/>
                      <a:pt x="2379" y="3587"/>
                    </a:cubicBezTo>
                    <a:cubicBezTo>
                      <a:pt x="2242" y="3038"/>
                      <a:pt x="2333" y="2443"/>
                      <a:pt x="2653" y="1940"/>
                    </a:cubicBezTo>
                    <a:cubicBezTo>
                      <a:pt x="3143" y="999"/>
                      <a:pt x="4160" y="553"/>
                      <a:pt x="5168" y="553"/>
                    </a:cubicBezTo>
                    <a:close/>
                    <a:moveTo>
                      <a:pt x="5089" y="1"/>
                    </a:moveTo>
                    <a:cubicBezTo>
                      <a:pt x="4418" y="1"/>
                      <a:pt x="3751" y="179"/>
                      <a:pt x="3157" y="568"/>
                    </a:cubicBezTo>
                    <a:cubicBezTo>
                      <a:pt x="2791" y="797"/>
                      <a:pt x="2471" y="1163"/>
                      <a:pt x="2242" y="1529"/>
                    </a:cubicBezTo>
                    <a:cubicBezTo>
                      <a:pt x="1602" y="1437"/>
                      <a:pt x="916" y="1346"/>
                      <a:pt x="275" y="1300"/>
                    </a:cubicBezTo>
                    <a:cubicBezTo>
                      <a:pt x="184" y="1300"/>
                      <a:pt x="138" y="1346"/>
                      <a:pt x="92" y="1391"/>
                    </a:cubicBezTo>
                    <a:cubicBezTo>
                      <a:pt x="47" y="1483"/>
                      <a:pt x="1" y="1529"/>
                      <a:pt x="1" y="1620"/>
                    </a:cubicBezTo>
                    <a:cubicBezTo>
                      <a:pt x="1" y="1666"/>
                      <a:pt x="1" y="1712"/>
                      <a:pt x="47" y="1757"/>
                    </a:cubicBezTo>
                    <a:cubicBezTo>
                      <a:pt x="92" y="1849"/>
                      <a:pt x="184" y="1895"/>
                      <a:pt x="275" y="1895"/>
                    </a:cubicBezTo>
                    <a:cubicBezTo>
                      <a:pt x="870" y="1895"/>
                      <a:pt x="1419" y="1986"/>
                      <a:pt x="1967" y="2077"/>
                    </a:cubicBezTo>
                    <a:cubicBezTo>
                      <a:pt x="1693" y="2718"/>
                      <a:pt x="1647" y="3404"/>
                      <a:pt x="1876" y="4044"/>
                    </a:cubicBezTo>
                    <a:cubicBezTo>
                      <a:pt x="1830" y="4959"/>
                      <a:pt x="2288" y="5873"/>
                      <a:pt x="3065" y="6376"/>
                    </a:cubicBezTo>
                    <a:cubicBezTo>
                      <a:pt x="3473" y="6634"/>
                      <a:pt x="3953" y="6761"/>
                      <a:pt x="4431" y="6761"/>
                    </a:cubicBezTo>
                    <a:cubicBezTo>
                      <a:pt x="4971" y="6761"/>
                      <a:pt x="5510" y="6600"/>
                      <a:pt x="5946" y="6285"/>
                    </a:cubicBezTo>
                    <a:cubicBezTo>
                      <a:pt x="6168" y="6100"/>
                      <a:pt x="6001" y="5765"/>
                      <a:pt x="5784" y="5765"/>
                    </a:cubicBezTo>
                    <a:cubicBezTo>
                      <a:pt x="5733" y="5765"/>
                      <a:pt x="5678" y="5784"/>
                      <a:pt x="5626" y="5828"/>
                    </a:cubicBezTo>
                    <a:cubicBezTo>
                      <a:pt x="5256" y="6049"/>
                      <a:pt x="4833" y="6178"/>
                      <a:pt x="4415" y="6178"/>
                    </a:cubicBezTo>
                    <a:cubicBezTo>
                      <a:pt x="4056" y="6178"/>
                      <a:pt x="3701" y="6084"/>
                      <a:pt x="3385" y="5873"/>
                    </a:cubicBezTo>
                    <a:cubicBezTo>
                      <a:pt x="3157" y="5736"/>
                      <a:pt x="2974" y="5553"/>
                      <a:pt x="2791" y="5325"/>
                    </a:cubicBezTo>
                    <a:lnTo>
                      <a:pt x="2791" y="5325"/>
                    </a:lnTo>
                    <a:cubicBezTo>
                      <a:pt x="3269" y="5670"/>
                      <a:pt x="3870" y="5892"/>
                      <a:pt x="4460" y="5892"/>
                    </a:cubicBezTo>
                    <a:cubicBezTo>
                      <a:pt x="4887" y="5892"/>
                      <a:pt x="5307" y="5776"/>
                      <a:pt x="5672" y="5507"/>
                    </a:cubicBezTo>
                    <a:cubicBezTo>
                      <a:pt x="6221" y="5142"/>
                      <a:pt x="6312" y="4318"/>
                      <a:pt x="5809" y="3815"/>
                    </a:cubicBezTo>
                    <a:cubicBezTo>
                      <a:pt x="5610" y="3634"/>
                      <a:pt x="5374" y="3553"/>
                      <a:pt x="5140" y="3553"/>
                    </a:cubicBezTo>
                    <a:cubicBezTo>
                      <a:pt x="4783" y="3553"/>
                      <a:pt x="4429" y="3740"/>
                      <a:pt x="4208" y="4044"/>
                    </a:cubicBezTo>
                    <a:cubicBezTo>
                      <a:pt x="4163" y="4044"/>
                      <a:pt x="4117" y="3998"/>
                      <a:pt x="4071" y="3953"/>
                    </a:cubicBezTo>
                    <a:cubicBezTo>
                      <a:pt x="4032" y="3242"/>
                      <a:pt x="4741" y="2872"/>
                      <a:pt x="5377" y="2872"/>
                    </a:cubicBezTo>
                    <a:cubicBezTo>
                      <a:pt x="5478" y="2872"/>
                      <a:pt x="5578" y="2882"/>
                      <a:pt x="5672" y="2901"/>
                    </a:cubicBezTo>
                    <a:cubicBezTo>
                      <a:pt x="6541" y="3084"/>
                      <a:pt x="7181" y="3815"/>
                      <a:pt x="7821" y="4364"/>
                    </a:cubicBezTo>
                    <a:cubicBezTo>
                      <a:pt x="8462" y="4959"/>
                      <a:pt x="9148" y="5370"/>
                      <a:pt x="10016" y="5553"/>
                    </a:cubicBezTo>
                    <a:cubicBezTo>
                      <a:pt x="10451" y="5668"/>
                      <a:pt x="10897" y="5702"/>
                      <a:pt x="11343" y="5702"/>
                    </a:cubicBezTo>
                    <a:cubicBezTo>
                      <a:pt x="11789" y="5702"/>
                      <a:pt x="12235" y="5668"/>
                      <a:pt x="12669" y="5645"/>
                    </a:cubicBezTo>
                    <a:cubicBezTo>
                      <a:pt x="12669" y="5645"/>
                      <a:pt x="12669" y="5599"/>
                      <a:pt x="12669" y="5599"/>
                    </a:cubicBezTo>
                    <a:cubicBezTo>
                      <a:pt x="12852" y="5873"/>
                      <a:pt x="13035" y="6148"/>
                      <a:pt x="13309" y="6376"/>
                    </a:cubicBezTo>
                    <a:cubicBezTo>
                      <a:pt x="13446" y="6468"/>
                      <a:pt x="13584" y="6559"/>
                      <a:pt x="13721" y="6605"/>
                    </a:cubicBezTo>
                    <a:cubicBezTo>
                      <a:pt x="13904" y="6651"/>
                      <a:pt x="14087" y="6697"/>
                      <a:pt x="14270" y="6742"/>
                    </a:cubicBezTo>
                    <a:cubicBezTo>
                      <a:pt x="14420" y="6759"/>
                      <a:pt x="14571" y="6770"/>
                      <a:pt x="14719" y="6770"/>
                    </a:cubicBezTo>
                    <a:cubicBezTo>
                      <a:pt x="14976" y="6770"/>
                      <a:pt x="15227" y="6738"/>
                      <a:pt x="15459" y="6651"/>
                    </a:cubicBezTo>
                    <a:cubicBezTo>
                      <a:pt x="15642" y="6605"/>
                      <a:pt x="15779" y="6514"/>
                      <a:pt x="15962" y="6376"/>
                    </a:cubicBezTo>
                    <a:cubicBezTo>
                      <a:pt x="15962" y="6376"/>
                      <a:pt x="15962" y="6376"/>
                      <a:pt x="16007" y="6331"/>
                    </a:cubicBezTo>
                    <a:cubicBezTo>
                      <a:pt x="16277" y="6420"/>
                      <a:pt x="16566" y="6510"/>
                      <a:pt x="16849" y="6510"/>
                    </a:cubicBezTo>
                    <a:cubicBezTo>
                      <a:pt x="16998" y="6510"/>
                      <a:pt x="17146" y="6485"/>
                      <a:pt x="17288" y="6422"/>
                    </a:cubicBezTo>
                    <a:cubicBezTo>
                      <a:pt x="17562" y="6285"/>
                      <a:pt x="17700" y="6056"/>
                      <a:pt x="17837" y="5828"/>
                    </a:cubicBezTo>
                    <a:cubicBezTo>
                      <a:pt x="18020" y="5553"/>
                      <a:pt x="18157" y="5279"/>
                      <a:pt x="18294" y="5050"/>
                    </a:cubicBezTo>
                    <a:cubicBezTo>
                      <a:pt x="18340" y="5004"/>
                      <a:pt x="18340" y="4913"/>
                      <a:pt x="18294" y="4867"/>
                    </a:cubicBezTo>
                    <a:cubicBezTo>
                      <a:pt x="18386" y="4730"/>
                      <a:pt x="18431" y="4593"/>
                      <a:pt x="18477" y="4456"/>
                    </a:cubicBezTo>
                    <a:cubicBezTo>
                      <a:pt x="18569" y="4090"/>
                      <a:pt x="18614" y="3724"/>
                      <a:pt x="18523" y="3404"/>
                    </a:cubicBezTo>
                    <a:cubicBezTo>
                      <a:pt x="18412" y="3034"/>
                      <a:pt x="18093" y="2874"/>
                      <a:pt x="17757" y="2874"/>
                    </a:cubicBezTo>
                    <a:cubicBezTo>
                      <a:pt x="17677" y="2874"/>
                      <a:pt x="17596" y="2883"/>
                      <a:pt x="17517" y="2901"/>
                    </a:cubicBezTo>
                    <a:cubicBezTo>
                      <a:pt x="17288" y="2901"/>
                      <a:pt x="17105" y="2992"/>
                      <a:pt x="16876" y="3038"/>
                    </a:cubicBezTo>
                    <a:cubicBezTo>
                      <a:pt x="16797" y="3064"/>
                      <a:pt x="16718" y="3091"/>
                      <a:pt x="16639" y="3091"/>
                    </a:cubicBezTo>
                    <a:cubicBezTo>
                      <a:pt x="16581" y="3091"/>
                      <a:pt x="16523" y="3077"/>
                      <a:pt x="16465" y="3038"/>
                    </a:cubicBezTo>
                    <a:cubicBezTo>
                      <a:pt x="16465" y="2946"/>
                      <a:pt x="16419" y="2901"/>
                      <a:pt x="16419" y="2809"/>
                    </a:cubicBezTo>
                    <a:cubicBezTo>
                      <a:pt x="16282" y="2398"/>
                      <a:pt x="16007" y="2123"/>
                      <a:pt x="15642" y="2032"/>
                    </a:cubicBezTo>
                    <a:cubicBezTo>
                      <a:pt x="15368" y="1935"/>
                      <a:pt x="15083" y="1884"/>
                      <a:pt x="14803" y="1884"/>
                    </a:cubicBezTo>
                    <a:cubicBezTo>
                      <a:pt x="14287" y="1884"/>
                      <a:pt x="13786" y="2058"/>
                      <a:pt x="13401" y="2443"/>
                    </a:cubicBezTo>
                    <a:cubicBezTo>
                      <a:pt x="13081" y="2763"/>
                      <a:pt x="12898" y="3221"/>
                      <a:pt x="12852" y="3678"/>
                    </a:cubicBezTo>
                    <a:cubicBezTo>
                      <a:pt x="11754" y="3632"/>
                      <a:pt x="10657" y="3267"/>
                      <a:pt x="9742" y="2581"/>
                    </a:cubicBezTo>
                    <a:cubicBezTo>
                      <a:pt x="8965" y="2032"/>
                      <a:pt x="8279" y="1300"/>
                      <a:pt x="7455" y="751"/>
                    </a:cubicBezTo>
                    <a:cubicBezTo>
                      <a:pt x="6748" y="271"/>
                      <a:pt x="5916" y="1"/>
                      <a:pt x="50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38"/>
              <p:cNvSpPr/>
              <p:nvPr/>
            </p:nvSpPr>
            <p:spPr>
              <a:xfrm>
                <a:off x="7712858" y="1652192"/>
                <a:ext cx="70397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881" extrusionOk="0">
                    <a:moveTo>
                      <a:pt x="338" y="0"/>
                    </a:moveTo>
                    <a:cubicBezTo>
                      <a:pt x="288" y="0"/>
                      <a:pt x="236" y="15"/>
                      <a:pt x="183" y="50"/>
                    </a:cubicBezTo>
                    <a:cubicBezTo>
                      <a:pt x="46" y="142"/>
                      <a:pt x="0" y="325"/>
                      <a:pt x="92" y="462"/>
                    </a:cubicBezTo>
                    <a:cubicBezTo>
                      <a:pt x="275" y="736"/>
                      <a:pt x="595" y="873"/>
                      <a:pt x="961" y="873"/>
                    </a:cubicBezTo>
                    <a:cubicBezTo>
                      <a:pt x="994" y="878"/>
                      <a:pt x="1027" y="880"/>
                      <a:pt x="1059" y="880"/>
                    </a:cubicBezTo>
                    <a:cubicBezTo>
                      <a:pt x="1338" y="880"/>
                      <a:pt x="1579" y="712"/>
                      <a:pt x="1784" y="507"/>
                    </a:cubicBezTo>
                    <a:cubicBezTo>
                      <a:pt x="1875" y="370"/>
                      <a:pt x="1830" y="187"/>
                      <a:pt x="1738" y="96"/>
                    </a:cubicBezTo>
                    <a:cubicBezTo>
                      <a:pt x="1676" y="55"/>
                      <a:pt x="1606" y="32"/>
                      <a:pt x="1538" y="32"/>
                    </a:cubicBezTo>
                    <a:cubicBezTo>
                      <a:pt x="1455" y="32"/>
                      <a:pt x="1377" y="66"/>
                      <a:pt x="1327" y="142"/>
                    </a:cubicBezTo>
                    <a:cubicBezTo>
                      <a:pt x="1327" y="142"/>
                      <a:pt x="1281" y="187"/>
                      <a:pt x="1281" y="187"/>
                    </a:cubicBezTo>
                    <a:lnTo>
                      <a:pt x="1235" y="233"/>
                    </a:lnTo>
                    <a:cubicBezTo>
                      <a:pt x="1235" y="233"/>
                      <a:pt x="1189" y="233"/>
                      <a:pt x="1189" y="279"/>
                    </a:cubicBezTo>
                    <a:lnTo>
                      <a:pt x="1098" y="279"/>
                    </a:lnTo>
                    <a:cubicBezTo>
                      <a:pt x="1098" y="279"/>
                      <a:pt x="1052" y="325"/>
                      <a:pt x="1052" y="325"/>
                    </a:cubicBezTo>
                    <a:lnTo>
                      <a:pt x="915" y="325"/>
                    </a:lnTo>
                    <a:cubicBezTo>
                      <a:pt x="869" y="325"/>
                      <a:pt x="823" y="279"/>
                      <a:pt x="823" y="279"/>
                    </a:cubicBezTo>
                    <a:lnTo>
                      <a:pt x="778" y="279"/>
                    </a:lnTo>
                    <a:cubicBezTo>
                      <a:pt x="778" y="279"/>
                      <a:pt x="732" y="279"/>
                      <a:pt x="732" y="233"/>
                    </a:cubicBezTo>
                    <a:cubicBezTo>
                      <a:pt x="715" y="233"/>
                      <a:pt x="705" y="233"/>
                      <a:pt x="700" y="235"/>
                    </a:cubicBezTo>
                    <a:lnTo>
                      <a:pt x="700" y="235"/>
                    </a:lnTo>
                    <a:cubicBezTo>
                      <a:pt x="692" y="233"/>
                      <a:pt x="686" y="233"/>
                      <a:pt x="686" y="233"/>
                    </a:cubicBezTo>
                    <a:cubicBezTo>
                      <a:pt x="686" y="233"/>
                      <a:pt x="641" y="187"/>
                      <a:pt x="641" y="187"/>
                    </a:cubicBezTo>
                    <a:lnTo>
                      <a:pt x="595" y="187"/>
                    </a:lnTo>
                    <a:cubicBezTo>
                      <a:pt x="595" y="142"/>
                      <a:pt x="595" y="142"/>
                      <a:pt x="549" y="96"/>
                    </a:cubicBezTo>
                    <a:cubicBezTo>
                      <a:pt x="493" y="39"/>
                      <a:pt x="419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38"/>
              <p:cNvSpPr/>
              <p:nvPr/>
            </p:nvSpPr>
            <p:spPr>
              <a:xfrm>
                <a:off x="6178640" y="1607725"/>
                <a:ext cx="468575" cy="635373"/>
              </a:xfrm>
              <a:custGeom>
                <a:avLst/>
                <a:gdLst/>
                <a:ahLst/>
                <a:cxnLst/>
                <a:rect l="l" t="t" r="r" b="b"/>
                <a:pathLst>
                  <a:path w="12487" h="16932" extrusionOk="0">
                    <a:moveTo>
                      <a:pt x="6008" y="7906"/>
                    </a:moveTo>
                    <a:cubicBezTo>
                      <a:pt x="6110" y="7906"/>
                      <a:pt x="6211" y="7908"/>
                      <a:pt x="6312" y="7912"/>
                    </a:cubicBezTo>
                    <a:cubicBezTo>
                      <a:pt x="7501" y="7912"/>
                      <a:pt x="8690" y="8095"/>
                      <a:pt x="9834" y="8507"/>
                    </a:cubicBezTo>
                    <a:cubicBezTo>
                      <a:pt x="10611" y="8827"/>
                      <a:pt x="11389" y="9284"/>
                      <a:pt x="11754" y="10016"/>
                    </a:cubicBezTo>
                    <a:cubicBezTo>
                      <a:pt x="11709" y="10062"/>
                      <a:pt x="11709" y="10107"/>
                      <a:pt x="11709" y="10153"/>
                    </a:cubicBezTo>
                    <a:cubicBezTo>
                      <a:pt x="12212" y="12577"/>
                      <a:pt x="10794" y="15092"/>
                      <a:pt x="8507" y="15961"/>
                    </a:cubicBezTo>
                    <a:cubicBezTo>
                      <a:pt x="7832" y="16239"/>
                      <a:pt x="7126" y="16372"/>
                      <a:pt x="6425" y="16372"/>
                    </a:cubicBezTo>
                    <a:cubicBezTo>
                      <a:pt x="4704" y="16372"/>
                      <a:pt x="3013" y="15575"/>
                      <a:pt x="1876" y="14178"/>
                    </a:cubicBezTo>
                    <a:cubicBezTo>
                      <a:pt x="1053" y="13126"/>
                      <a:pt x="596" y="11800"/>
                      <a:pt x="596" y="10428"/>
                    </a:cubicBezTo>
                    <a:lnTo>
                      <a:pt x="550" y="10428"/>
                    </a:lnTo>
                    <a:cubicBezTo>
                      <a:pt x="596" y="10382"/>
                      <a:pt x="596" y="10382"/>
                      <a:pt x="596" y="10336"/>
                    </a:cubicBezTo>
                    <a:cubicBezTo>
                      <a:pt x="961" y="9376"/>
                      <a:pt x="1922" y="8827"/>
                      <a:pt x="2836" y="8461"/>
                    </a:cubicBezTo>
                    <a:cubicBezTo>
                      <a:pt x="3841" y="8126"/>
                      <a:pt x="4921" y="7906"/>
                      <a:pt x="6008" y="7906"/>
                    </a:cubicBezTo>
                    <a:close/>
                    <a:moveTo>
                      <a:pt x="7273" y="0"/>
                    </a:moveTo>
                    <a:cubicBezTo>
                      <a:pt x="7227" y="46"/>
                      <a:pt x="7227" y="46"/>
                      <a:pt x="7181" y="46"/>
                    </a:cubicBezTo>
                    <a:cubicBezTo>
                      <a:pt x="7090" y="92"/>
                      <a:pt x="6998" y="229"/>
                      <a:pt x="7044" y="366"/>
                    </a:cubicBezTo>
                    <a:cubicBezTo>
                      <a:pt x="7090" y="458"/>
                      <a:pt x="7135" y="549"/>
                      <a:pt x="7135" y="641"/>
                    </a:cubicBezTo>
                    <a:cubicBezTo>
                      <a:pt x="8004" y="3064"/>
                      <a:pt x="8919" y="5534"/>
                      <a:pt x="9925" y="7958"/>
                    </a:cubicBezTo>
                    <a:cubicBezTo>
                      <a:pt x="9285" y="7729"/>
                      <a:pt x="8645" y="7592"/>
                      <a:pt x="8096" y="7501"/>
                    </a:cubicBezTo>
                    <a:cubicBezTo>
                      <a:pt x="7471" y="7394"/>
                      <a:pt x="6825" y="7338"/>
                      <a:pt x="6177" y="7338"/>
                    </a:cubicBezTo>
                    <a:cubicBezTo>
                      <a:pt x="4879" y="7338"/>
                      <a:pt x="3568" y="7562"/>
                      <a:pt x="2379" y="8049"/>
                    </a:cubicBezTo>
                    <a:cubicBezTo>
                      <a:pt x="3522" y="5534"/>
                      <a:pt x="4666" y="3019"/>
                      <a:pt x="5901" y="503"/>
                    </a:cubicBezTo>
                    <a:lnTo>
                      <a:pt x="5946" y="503"/>
                    </a:lnTo>
                    <a:cubicBezTo>
                      <a:pt x="6041" y="251"/>
                      <a:pt x="5831" y="42"/>
                      <a:pt x="5646" y="42"/>
                    </a:cubicBezTo>
                    <a:cubicBezTo>
                      <a:pt x="5563" y="42"/>
                      <a:pt x="5486" y="84"/>
                      <a:pt x="5443" y="183"/>
                    </a:cubicBezTo>
                    <a:cubicBezTo>
                      <a:pt x="5443" y="229"/>
                      <a:pt x="5397" y="275"/>
                      <a:pt x="5397" y="275"/>
                    </a:cubicBezTo>
                    <a:cubicBezTo>
                      <a:pt x="4117" y="2927"/>
                      <a:pt x="2836" y="5580"/>
                      <a:pt x="1647" y="8278"/>
                    </a:cubicBezTo>
                    <a:cubicBezTo>
                      <a:pt x="1602" y="8324"/>
                      <a:pt x="1602" y="8370"/>
                      <a:pt x="1602" y="8415"/>
                    </a:cubicBezTo>
                    <a:cubicBezTo>
                      <a:pt x="916" y="8827"/>
                      <a:pt x="321" y="9421"/>
                      <a:pt x="47" y="10199"/>
                    </a:cubicBezTo>
                    <a:cubicBezTo>
                      <a:pt x="47" y="10245"/>
                      <a:pt x="47" y="10290"/>
                      <a:pt x="47" y="10290"/>
                    </a:cubicBezTo>
                    <a:cubicBezTo>
                      <a:pt x="1" y="10336"/>
                      <a:pt x="1" y="10382"/>
                      <a:pt x="1" y="10428"/>
                    </a:cubicBezTo>
                    <a:cubicBezTo>
                      <a:pt x="1" y="13126"/>
                      <a:pt x="1739" y="15641"/>
                      <a:pt x="4254" y="16556"/>
                    </a:cubicBezTo>
                    <a:cubicBezTo>
                      <a:pt x="4942" y="16809"/>
                      <a:pt x="5661" y="16932"/>
                      <a:pt x="6375" y="16932"/>
                    </a:cubicBezTo>
                    <a:cubicBezTo>
                      <a:pt x="8369" y="16932"/>
                      <a:pt x="10323" y="15974"/>
                      <a:pt x="11434" y="14223"/>
                    </a:cubicBezTo>
                    <a:cubicBezTo>
                      <a:pt x="12166" y="13126"/>
                      <a:pt x="12486" y="11845"/>
                      <a:pt x="12349" y="10565"/>
                    </a:cubicBezTo>
                    <a:cubicBezTo>
                      <a:pt x="12395" y="10473"/>
                      <a:pt x="12440" y="10382"/>
                      <a:pt x="12440" y="10290"/>
                    </a:cubicBezTo>
                    <a:cubicBezTo>
                      <a:pt x="12257" y="9330"/>
                      <a:pt x="11526" y="8690"/>
                      <a:pt x="10657" y="8232"/>
                    </a:cubicBezTo>
                    <a:cubicBezTo>
                      <a:pt x="10611" y="8232"/>
                      <a:pt x="10611" y="8187"/>
                      <a:pt x="10611" y="8141"/>
                    </a:cubicBezTo>
                    <a:cubicBezTo>
                      <a:pt x="9559" y="5626"/>
                      <a:pt x="8599" y="3064"/>
                      <a:pt x="7684" y="458"/>
                    </a:cubicBezTo>
                    <a:cubicBezTo>
                      <a:pt x="7684" y="366"/>
                      <a:pt x="7638" y="320"/>
                      <a:pt x="7593" y="229"/>
                    </a:cubicBezTo>
                    <a:cubicBezTo>
                      <a:pt x="7547" y="46"/>
                      <a:pt x="7410" y="0"/>
                      <a:pt x="72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38"/>
              <p:cNvSpPr/>
              <p:nvPr/>
            </p:nvSpPr>
            <p:spPr>
              <a:xfrm>
                <a:off x="6355192" y="2074346"/>
                <a:ext cx="228640" cy="116215"/>
              </a:xfrm>
              <a:custGeom>
                <a:avLst/>
                <a:gdLst/>
                <a:ahLst/>
                <a:cxnLst/>
                <a:rect l="l" t="t" r="r" b="b"/>
                <a:pathLst>
                  <a:path w="6093" h="3097" extrusionOk="0">
                    <a:moveTo>
                      <a:pt x="5697" y="1"/>
                    </a:moveTo>
                    <a:cubicBezTo>
                      <a:pt x="5615" y="1"/>
                      <a:pt x="5537" y="43"/>
                      <a:pt x="5494" y="142"/>
                    </a:cubicBezTo>
                    <a:cubicBezTo>
                      <a:pt x="4784" y="1633"/>
                      <a:pt x="3330" y="2518"/>
                      <a:pt x="1794" y="2518"/>
                    </a:cubicBezTo>
                    <a:cubicBezTo>
                      <a:pt x="1352" y="2518"/>
                      <a:pt x="903" y="2445"/>
                      <a:pt x="464" y="2291"/>
                    </a:cubicBezTo>
                    <a:cubicBezTo>
                      <a:pt x="424" y="2276"/>
                      <a:pt x="386" y="2270"/>
                      <a:pt x="352" y="2270"/>
                    </a:cubicBezTo>
                    <a:cubicBezTo>
                      <a:pt x="74" y="2270"/>
                      <a:pt x="1" y="2718"/>
                      <a:pt x="327" y="2840"/>
                    </a:cubicBezTo>
                    <a:cubicBezTo>
                      <a:pt x="816" y="3014"/>
                      <a:pt x="1320" y="3096"/>
                      <a:pt x="1817" y="3096"/>
                    </a:cubicBezTo>
                    <a:cubicBezTo>
                      <a:pt x="3551" y="3096"/>
                      <a:pt x="5216" y="2097"/>
                      <a:pt x="5998" y="462"/>
                    </a:cubicBezTo>
                    <a:cubicBezTo>
                      <a:pt x="6092" y="210"/>
                      <a:pt x="5882" y="1"/>
                      <a:pt x="56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38"/>
              <p:cNvSpPr/>
              <p:nvPr/>
            </p:nvSpPr>
            <p:spPr>
              <a:xfrm>
                <a:off x="6569943" y="2002111"/>
                <a:ext cx="30921" cy="59139"/>
              </a:xfrm>
              <a:custGeom>
                <a:avLst/>
                <a:gdLst/>
                <a:ahLst/>
                <a:cxnLst/>
                <a:rect l="l" t="t" r="r" b="b"/>
                <a:pathLst>
                  <a:path w="824" h="1576" extrusionOk="0">
                    <a:moveTo>
                      <a:pt x="483" y="0"/>
                    </a:moveTo>
                    <a:cubicBezTo>
                      <a:pt x="460" y="0"/>
                      <a:pt x="436" y="3"/>
                      <a:pt x="412" y="9"/>
                    </a:cubicBezTo>
                    <a:cubicBezTo>
                      <a:pt x="275" y="55"/>
                      <a:pt x="137" y="192"/>
                      <a:pt x="183" y="329"/>
                    </a:cubicBezTo>
                    <a:cubicBezTo>
                      <a:pt x="183" y="375"/>
                      <a:pt x="183" y="466"/>
                      <a:pt x="183" y="512"/>
                    </a:cubicBezTo>
                    <a:cubicBezTo>
                      <a:pt x="183" y="512"/>
                      <a:pt x="183" y="512"/>
                      <a:pt x="183" y="558"/>
                    </a:cubicBezTo>
                    <a:cubicBezTo>
                      <a:pt x="183" y="558"/>
                      <a:pt x="183" y="604"/>
                      <a:pt x="183" y="604"/>
                    </a:cubicBezTo>
                    <a:cubicBezTo>
                      <a:pt x="183" y="695"/>
                      <a:pt x="183" y="832"/>
                      <a:pt x="137" y="924"/>
                    </a:cubicBezTo>
                    <a:cubicBezTo>
                      <a:pt x="137" y="1015"/>
                      <a:pt x="92" y="1107"/>
                      <a:pt x="46" y="1198"/>
                    </a:cubicBezTo>
                    <a:cubicBezTo>
                      <a:pt x="0" y="1335"/>
                      <a:pt x="92" y="1518"/>
                      <a:pt x="229" y="1564"/>
                    </a:cubicBezTo>
                    <a:cubicBezTo>
                      <a:pt x="253" y="1572"/>
                      <a:pt x="277" y="1576"/>
                      <a:pt x="301" y="1576"/>
                    </a:cubicBezTo>
                    <a:cubicBezTo>
                      <a:pt x="413" y="1576"/>
                      <a:pt x="519" y="1494"/>
                      <a:pt x="595" y="1381"/>
                    </a:cubicBezTo>
                    <a:cubicBezTo>
                      <a:pt x="732" y="1061"/>
                      <a:pt x="823" y="649"/>
                      <a:pt x="732" y="238"/>
                    </a:cubicBezTo>
                    <a:cubicBezTo>
                      <a:pt x="732" y="119"/>
                      <a:pt x="629" y="0"/>
                      <a:pt x="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8"/>
              <p:cNvSpPr/>
              <p:nvPr/>
            </p:nvSpPr>
            <p:spPr>
              <a:xfrm>
                <a:off x="6238716" y="1933666"/>
                <a:ext cx="204249" cy="7118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1897" extrusionOk="0">
                    <a:moveTo>
                      <a:pt x="4835" y="1"/>
                    </a:moveTo>
                    <a:cubicBezTo>
                      <a:pt x="3140" y="1"/>
                      <a:pt x="1535" y="461"/>
                      <a:pt x="138" y="1421"/>
                    </a:cubicBezTo>
                    <a:cubicBezTo>
                      <a:pt x="1" y="1513"/>
                      <a:pt x="1" y="1696"/>
                      <a:pt x="92" y="1787"/>
                    </a:cubicBezTo>
                    <a:cubicBezTo>
                      <a:pt x="168" y="1863"/>
                      <a:pt x="243" y="1897"/>
                      <a:pt x="319" y="1897"/>
                    </a:cubicBezTo>
                    <a:cubicBezTo>
                      <a:pt x="380" y="1897"/>
                      <a:pt x="442" y="1874"/>
                      <a:pt x="504" y="1833"/>
                    </a:cubicBezTo>
                    <a:cubicBezTo>
                      <a:pt x="1718" y="1037"/>
                      <a:pt x="3163" y="587"/>
                      <a:pt x="4627" y="587"/>
                    </a:cubicBezTo>
                    <a:cubicBezTo>
                      <a:pt x="4762" y="587"/>
                      <a:pt x="4896" y="590"/>
                      <a:pt x="5031" y="598"/>
                    </a:cubicBezTo>
                    <a:cubicBezTo>
                      <a:pt x="5397" y="598"/>
                      <a:pt x="5443" y="49"/>
                      <a:pt x="5077" y="4"/>
                    </a:cubicBezTo>
                    <a:cubicBezTo>
                      <a:pt x="4996" y="2"/>
                      <a:pt x="4915" y="1"/>
                      <a:pt x="4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38"/>
              <p:cNvSpPr/>
              <p:nvPr/>
            </p:nvSpPr>
            <p:spPr>
              <a:xfrm>
                <a:off x="7503473" y="1746529"/>
                <a:ext cx="466849" cy="630458"/>
              </a:xfrm>
              <a:custGeom>
                <a:avLst/>
                <a:gdLst/>
                <a:ahLst/>
                <a:cxnLst/>
                <a:rect l="l" t="t" r="r" b="b"/>
                <a:pathLst>
                  <a:path w="12441" h="16801" extrusionOk="0">
                    <a:moveTo>
                      <a:pt x="6312" y="7735"/>
                    </a:moveTo>
                    <a:cubicBezTo>
                      <a:pt x="7501" y="7735"/>
                      <a:pt x="8690" y="7963"/>
                      <a:pt x="9788" y="8375"/>
                    </a:cubicBezTo>
                    <a:cubicBezTo>
                      <a:pt x="10565" y="8649"/>
                      <a:pt x="11388" y="9107"/>
                      <a:pt x="11709" y="9884"/>
                    </a:cubicBezTo>
                    <a:cubicBezTo>
                      <a:pt x="11709" y="9884"/>
                      <a:pt x="11709" y="9930"/>
                      <a:pt x="11709" y="10021"/>
                    </a:cubicBezTo>
                    <a:cubicBezTo>
                      <a:pt x="12166" y="12399"/>
                      <a:pt x="10748" y="14915"/>
                      <a:pt x="8507" y="15829"/>
                    </a:cubicBezTo>
                    <a:cubicBezTo>
                      <a:pt x="7822" y="16093"/>
                      <a:pt x="7110" y="16220"/>
                      <a:pt x="6407" y="16220"/>
                    </a:cubicBezTo>
                    <a:cubicBezTo>
                      <a:pt x="4669" y="16220"/>
                      <a:pt x="2983" y="15446"/>
                      <a:pt x="1876" y="14046"/>
                    </a:cubicBezTo>
                    <a:cubicBezTo>
                      <a:pt x="1007" y="12948"/>
                      <a:pt x="550" y="11622"/>
                      <a:pt x="550" y="10296"/>
                    </a:cubicBezTo>
                    <a:cubicBezTo>
                      <a:pt x="550" y="10296"/>
                      <a:pt x="550" y="10250"/>
                      <a:pt x="550" y="10250"/>
                    </a:cubicBezTo>
                    <a:cubicBezTo>
                      <a:pt x="550" y="10250"/>
                      <a:pt x="595" y="10204"/>
                      <a:pt x="595" y="10204"/>
                    </a:cubicBezTo>
                    <a:cubicBezTo>
                      <a:pt x="916" y="9244"/>
                      <a:pt x="1922" y="8649"/>
                      <a:pt x="2836" y="8329"/>
                    </a:cubicBezTo>
                    <a:cubicBezTo>
                      <a:pt x="3934" y="7918"/>
                      <a:pt x="5123" y="7735"/>
                      <a:pt x="6312" y="7735"/>
                    </a:cubicBezTo>
                    <a:close/>
                    <a:moveTo>
                      <a:pt x="7477" y="0"/>
                    </a:moveTo>
                    <a:cubicBezTo>
                      <a:pt x="7293" y="0"/>
                      <a:pt x="7087" y="198"/>
                      <a:pt x="7181" y="417"/>
                    </a:cubicBezTo>
                    <a:cubicBezTo>
                      <a:pt x="7181" y="463"/>
                      <a:pt x="7227" y="509"/>
                      <a:pt x="7227" y="509"/>
                    </a:cubicBezTo>
                    <a:cubicBezTo>
                      <a:pt x="8233" y="2933"/>
                      <a:pt x="9193" y="5402"/>
                      <a:pt x="10108" y="7872"/>
                    </a:cubicBezTo>
                    <a:cubicBezTo>
                      <a:pt x="9422" y="7597"/>
                      <a:pt x="8690" y="7415"/>
                      <a:pt x="8096" y="7323"/>
                    </a:cubicBezTo>
                    <a:cubicBezTo>
                      <a:pt x="7468" y="7221"/>
                      <a:pt x="6816" y="7165"/>
                      <a:pt x="6161" y="7165"/>
                    </a:cubicBezTo>
                    <a:cubicBezTo>
                      <a:pt x="4764" y="7165"/>
                      <a:pt x="3350" y="7418"/>
                      <a:pt x="2105" y="8009"/>
                    </a:cubicBezTo>
                    <a:cubicBezTo>
                      <a:pt x="2608" y="6866"/>
                      <a:pt x="3248" y="5722"/>
                      <a:pt x="3842" y="4625"/>
                    </a:cubicBezTo>
                    <a:cubicBezTo>
                      <a:pt x="4574" y="3253"/>
                      <a:pt x="5306" y="1927"/>
                      <a:pt x="6038" y="600"/>
                    </a:cubicBezTo>
                    <a:cubicBezTo>
                      <a:pt x="6038" y="555"/>
                      <a:pt x="6038" y="555"/>
                      <a:pt x="6083" y="555"/>
                    </a:cubicBezTo>
                    <a:cubicBezTo>
                      <a:pt x="6177" y="335"/>
                      <a:pt x="5992" y="137"/>
                      <a:pt x="5808" y="137"/>
                    </a:cubicBezTo>
                    <a:cubicBezTo>
                      <a:pt x="5723" y="137"/>
                      <a:pt x="5638" y="179"/>
                      <a:pt x="5580" y="280"/>
                    </a:cubicBezTo>
                    <a:cubicBezTo>
                      <a:pt x="5535" y="326"/>
                      <a:pt x="5489" y="372"/>
                      <a:pt x="5489" y="463"/>
                    </a:cubicBezTo>
                    <a:cubicBezTo>
                      <a:pt x="4757" y="1789"/>
                      <a:pt x="4025" y="3116"/>
                      <a:pt x="3294" y="4442"/>
                    </a:cubicBezTo>
                    <a:cubicBezTo>
                      <a:pt x="2608" y="5768"/>
                      <a:pt x="1784" y="7094"/>
                      <a:pt x="1281" y="8466"/>
                    </a:cubicBezTo>
                    <a:cubicBezTo>
                      <a:pt x="733" y="8878"/>
                      <a:pt x="275" y="9381"/>
                      <a:pt x="47" y="10067"/>
                    </a:cubicBezTo>
                    <a:cubicBezTo>
                      <a:pt x="1" y="10067"/>
                      <a:pt x="1" y="10113"/>
                      <a:pt x="1" y="10159"/>
                    </a:cubicBezTo>
                    <a:cubicBezTo>
                      <a:pt x="1" y="10204"/>
                      <a:pt x="1" y="10250"/>
                      <a:pt x="1" y="10296"/>
                    </a:cubicBezTo>
                    <a:cubicBezTo>
                      <a:pt x="1" y="12948"/>
                      <a:pt x="1693" y="15509"/>
                      <a:pt x="4208" y="16424"/>
                    </a:cubicBezTo>
                    <a:cubicBezTo>
                      <a:pt x="4896" y="16677"/>
                      <a:pt x="5618" y="16800"/>
                      <a:pt x="6337" y="16800"/>
                    </a:cubicBezTo>
                    <a:cubicBezTo>
                      <a:pt x="8344" y="16800"/>
                      <a:pt x="10323" y="15843"/>
                      <a:pt x="11434" y="14092"/>
                    </a:cubicBezTo>
                    <a:cubicBezTo>
                      <a:pt x="12120" y="12994"/>
                      <a:pt x="12440" y="11668"/>
                      <a:pt x="12349" y="10387"/>
                    </a:cubicBezTo>
                    <a:cubicBezTo>
                      <a:pt x="12395" y="10341"/>
                      <a:pt x="12440" y="10250"/>
                      <a:pt x="12395" y="10159"/>
                    </a:cubicBezTo>
                    <a:cubicBezTo>
                      <a:pt x="12257" y="9244"/>
                      <a:pt x="11571" y="8604"/>
                      <a:pt x="10794" y="8192"/>
                    </a:cubicBezTo>
                    <a:cubicBezTo>
                      <a:pt x="10794" y="8146"/>
                      <a:pt x="10794" y="8101"/>
                      <a:pt x="10794" y="8055"/>
                    </a:cubicBezTo>
                    <a:cubicBezTo>
                      <a:pt x="9833" y="5402"/>
                      <a:pt x="8827" y="2795"/>
                      <a:pt x="7730" y="234"/>
                    </a:cubicBezTo>
                    <a:cubicBezTo>
                      <a:pt x="7684" y="234"/>
                      <a:pt x="7684" y="189"/>
                      <a:pt x="7684" y="143"/>
                    </a:cubicBezTo>
                    <a:cubicBezTo>
                      <a:pt x="7641" y="42"/>
                      <a:pt x="7561" y="0"/>
                      <a:pt x="74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38"/>
              <p:cNvSpPr/>
              <p:nvPr/>
            </p:nvSpPr>
            <p:spPr>
              <a:xfrm>
                <a:off x="7677848" y="2208160"/>
                <a:ext cx="230216" cy="115352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3074" extrusionOk="0">
                    <a:moveTo>
                      <a:pt x="5743" y="0"/>
                    </a:moveTo>
                    <a:cubicBezTo>
                      <a:pt x="5654" y="0"/>
                      <a:pt x="5564" y="42"/>
                      <a:pt x="5507" y="143"/>
                    </a:cubicBezTo>
                    <a:cubicBezTo>
                      <a:pt x="4833" y="1598"/>
                      <a:pt x="3388" y="2474"/>
                      <a:pt x="1835" y="2474"/>
                    </a:cubicBezTo>
                    <a:cubicBezTo>
                      <a:pt x="1386" y="2474"/>
                      <a:pt x="927" y="2401"/>
                      <a:pt x="476" y="2247"/>
                    </a:cubicBezTo>
                    <a:cubicBezTo>
                      <a:pt x="452" y="2240"/>
                      <a:pt x="428" y="2237"/>
                      <a:pt x="405" y="2237"/>
                    </a:cubicBezTo>
                    <a:cubicBezTo>
                      <a:pt x="131" y="2237"/>
                      <a:pt x="1" y="2715"/>
                      <a:pt x="339" y="2841"/>
                    </a:cubicBezTo>
                    <a:cubicBezTo>
                      <a:pt x="810" y="2998"/>
                      <a:pt x="1296" y="3073"/>
                      <a:pt x="1778" y="3073"/>
                    </a:cubicBezTo>
                    <a:cubicBezTo>
                      <a:pt x="3542" y="3073"/>
                      <a:pt x="5255" y="2070"/>
                      <a:pt x="6010" y="418"/>
                    </a:cubicBezTo>
                    <a:cubicBezTo>
                      <a:pt x="6135" y="198"/>
                      <a:pt x="5938" y="0"/>
                      <a:pt x="57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8"/>
              <p:cNvSpPr/>
              <p:nvPr/>
            </p:nvSpPr>
            <p:spPr>
              <a:xfrm>
                <a:off x="7893050" y="2135962"/>
                <a:ext cx="30921" cy="57638"/>
              </a:xfrm>
              <a:custGeom>
                <a:avLst/>
                <a:gdLst/>
                <a:ahLst/>
                <a:cxnLst/>
                <a:rect l="l" t="t" r="r" b="b"/>
                <a:pathLst>
                  <a:path w="824" h="1536" extrusionOk="0">
                    <a:moveTo>
                      <a:pt x="513" y="0"/>
                    </a:moveTo>
                    <a:cubicBezTo>
                      <a:pt x="494" y="0"/>
                      <a:pt x="476" y="3"/>
                      <a:pt x="458" y="9"/>
                    </a:cubicBezTo>
                    <a:cubicBezTo>
                      <a:pt x="275" y="9"/>
                      <a:pt x="183" y="146"/>
                      <a:pt x="183" y="329"/>
                    </a:cubicBezTo>
                    <a:cubicBezTo>
                      <a:pt x="229" y="375"/>
                      <a:pt x="229" y="421"/>
                      <a:pt x="229" y="467"/>
                    </a:cubicBezTo>
                    <a:cubicBezTo>
                      <a:pt x="229" y="512"/>
                      <a:pt x="229" y="512"/>
                      <a:pt x="229" y="512"/>
                    </a:cubicBezTo>
                    <a:cubicBezTo>
                      <a:pt x="229" y="558"/>
                      <a:pt x="229" y="558"/>
                      <a:pt x="229" y="604"/>
                    </a:cubicBezTo>
                    <a:cubicBezTo>
                      <a:pt x="229" y="695"/>
                      <a:pt x="183" y="787"/>
                      <a:pt x="183" y="878"/>
                    </a:cubicBezTo>
                    <a:cubicBezTo>
                      <a:pt x="137" y="970"/>
                      <a:pt x="137" y="1061"/>
                      <a:pt x="92" y="1153"/>
                    </a:cubicBezTo>
                    <a:cubicBezTo>
                      <a:pt x="0" y="1290"/>
                      <a:pt x="92" y="1473"/>
                      <a:pt x="229" y="1518"/>
                    </a:cubicBezTo>
                    <a:cubicBezTo>
                      <a:pt x="275" y="1530"/>
                      <a:pt x="318" y="1536"/>
                      <a:pt x="357" y="1536"/>
                    </a:cubicBezTo>
                    <a:cubicBezTo>
                      <a:pt x="475" y="1536"/>
                      <a:pt x="560" y="1484"/>
                      <a:pt x="595" y="1381"/>
                    </a:cubicBezTo>
                    <a:cubicBezTo>
                      <a:pt x="778" y="1015"/>
                      <a:pt x="823" y="604"/>
                      <a:pt x="778" y="238"/>
                    </a:cubicBezTo>
                    <a:cubicBezTo>
                      <a:pt x="738" y="119"/>
                      <a:pt x="630" y="0"/>
                      <a:pt x="5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38"/>
              <p:cNvSpPr/>
              <p:nvPr/>
            </p:nvSpPr>
            <p:spPr>
              <a:xfrm>
                <a:off x="7563549" y="2067254"/>
                <a:ext cx="202560" cy="70772"/>
              </a:xfrm>
              <a:custGeom>
                <a:avLst/>
                <a:gdLst/>
                <a:ahLst/>
                <a:cxnLst/>
                <a:rect l="l" t="t" r="r" b="b"/>
                <a:pathLst>
                  <a:path w="5398" h="1886" extrusionOk="0">
                    <a:moveTo>
                      <a:pt x="4627" y="0"/>
                    </a:moveTo>
                    <a:cubicBezTo>
                      <a:pt x="3025" y="0"/>
                      <a:pt x="1442" y="497"/>
                      <a:pt x="92" y="1383"/>
                    </a:cubicBezTo>
                    <a:cubicBezTo>
                      <a:pt x="1" y="1474"/>
                      <a:pt x="1" y="1703"/>
                      <a:pt x="92" y="1794"/>
                    </a:cubicBezTo>
                    <a:cubicBezTo>
                      <a:pt x="138" y="1863"/>
                      <a:pt x="206" y="1886"/>
                      <a:pt x="281" y="1886"/>
                    </a:cubicBezTo>
                    <a:cubicBezTo>
                      <a:pt x="355" y="1886"/>
                      <a:pt x="435" y="1863"/>
                      <a:pt x="504" y="1840"/>
                    </a:cubicBezTo>
                    <a:cubicBezTo>
                      <a:pt x="1764" y="971"/>
                      <a:pt x="3272" y="556"/>
                      <a:pt x="4752" y="556"/>
                    </a:cubicBezTo>
                    <a:cubicBezTo>
                      <a:pt x="4830" y="556"/>
                      <a:pt x="4908" y="557"/>
                      <a:pt x="4985" y="560"/>
                    </a:cubicBezTo>
                    <a:cubicBezTo>
                      <a:pt x="5351" y="560"/>
                      <a:pt x="5397" y="11"/>
                      <a:pt x="5031" y="11"/>
                    </a:cubicBezTo>
                    <a:cubicBezTo>
                      <a:pt x="4896" y="4"/>
                      <a:pt x="4761" y="0"/>
                      <a:pt x="46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38"/>
              <p:cNvSpPr/>
              <p:nvPr/>
            </p:nvSpPr>
            <p:spPr>
              <a:xfrm>
                <a:off x="6906274" y="1237018"/>
                <a:ext cx="291794" cy="398778"/>
              </a:xfrm>
              <a:custGeom>
                <a:avLst/>
                <a:gdLst/>
                <a:ahLst/>
                <a:cxnLst/>
                <a:rect l="l" t="t" r="r" b="b"/>
                <a:pathLst>
                  <a:path w="7776" h="10627" extrusionOk="0">
                    <a:moveTo>
                      <a:pt x="4323" y="1"/>
                    </a:moveTo>
                    <a:cubicBezTo>
                      <a:pt x="4174" y="1"/>
                      <a:pt x="4025" y="92"/>
                      <a:pt x="4025" y="275"/>
                    </a:cubicBezTo>
                    <a:cubicBezTo>
                      <a:pt x="3980" y="2379"/>
                      <a:pt x="3980" y="4483"/>
                      <a:pt x="3934" y="6587"/>
                    </a:cubicBezTo>
                    <a:cubicBezTo>
                      <a:pt x="3705" y="6587"/>
                      <a:pt x="3476" y="6678"/>
                      <a:pt x="3294" y="6815"/>
                    </a:cubicBezTo>
                    <a:cubicBezTo>
                      <a:pt x="3111" y="6952"/>
                      <a:pt x="2973" y="7090"/>
                      <a:pt x="2882" y="7273"/>
                    </a:cubicBezTo>
                    <a:cubicBezTo>
                      <a:pt x="2653" y="7227"/>
                      <a:pt x="2425" y="7227"/>
                      <a:pt x="2196" y="7227"/>
                    </a:cubicBezTo>
                    <a:cubicBezTo>
                      <a:pt x="2059" y="7227"/>
                      <a:pt x="1967" y="7318"/>
                      <a:pt x="1922" y="7410"/>
                    </a:cubicBezTo>
                    <a:cubicBezTo>
                      <a:pt x="1876" y="7455"/>
                      <a:pt x="1830" y="7547"/>
                      <a:pt x="1830" y="7638"/>
                    </a:cubicBezTo>
                    <a:cubicBezTo>
                      <a:pt x="1830" y="7730"/>
                      <a:pt x="1830" y="7867"/>
                      <a:pt x="1830" y="7959"/>
                    </a:cubicBezTo>
                    <a:lnTo>
                      <a:pt x="1053" y="7959"/>
                    </a:lnTo>
                    <a:cubicBezTo>
                      <a:pt x="1007" y="7959"/>
                      <a:pt x="961" y="7959"/>
                      <a:pt x="961" y="7913"/>
                    </a:cubicBezTo>
                    <a:lnTo>
                      <a:pt x="733" y="7913"/>
                    </a:lnTo>
                    <a:cubicBezTo>
                      <a:pt x="641" y="7867"/>
                      <a:pt x="504" y="7867"/>
                      <a:pt x="412" y="7821"/>
                    </a:cubicBezTo>
                    <a:cubicBezTo>
                      <a:pt x="381" y="7813"/>
                      <a:pt x="351" y="7810"/>
                      <a:pt x="322" y="7810"/>
                    </a:cubicBezTo>
                    <a:cubicBezTo>
                      <a:pt x="185" y="7810"/>
                      <a:pt x="84" y="7898"/>
                      <a:pt x="47" y="8050"/>
                    </a:cubicBezTo>
                    <a:cubicBezTo>
                      <a:pt x="1" y="8187"/>
                      <a:pt x="92" y="8324"/>
                      <a:pt x="229" y="8370"/>
                    </a:cubicBezTo>
                    <a:cubicBezTo>
                      <a:pt x="733" y="8507"/>
                      <a:pt x="1236" y="8553"/>
                      <a:pt x="1739" y="8553"/>
                    </a:cubicBezTo>
                    <a:cubicBezTo>
                      <a:pt x="1739" y="8553"/>
                      <a:pt x="1784" y="8507"/>
                      <a:pt x="1784" y="8507"/>
                    </a:cubicBezTo>
                    <a:cubicBezTo>
                      <a:pt x="1784" y="8736"/>
                      <a:pt x="1784" y="9010"/>
                      <a:pt x="1784" y="9239"/>
                    </a:cubicBezTo>
                    <a:cubicBezTo>
                      <a:pt x="1784" y="9376"/>
                      <a:pt x="1922" y="9513"/>
                      <a:pt x="2059" y="9513"/>
                    </a:cubicBezTo>
                    <a:lnTo>
                      <a:pt x="2150" y="9513"/>
                    </a:lnTo>
                    <a:cubicBezTo>
                      <a:pt x="2470" y="9559"/>
                      <a:pt x="2791" y="9605"/>
                      <a:pt x="3111" y="9605"/>
                    </a:cubicBezTo>
                    <a:cubicBezTo>
                      <a:pt x="3431" y="10062"/>
                      <a:pt x="3888" y="10520"/>
                      <a:pt x="4483" y="10611"/>
                    </a:cubicBezTo>
                    <a:cubicBezTo>
                      <a:pt x="4558" y="10622"/>
                      <a:pt x="4632" y="10627"/>
                      <a:pt x="4706" y="10627"/>
                    </a:cubicBezTo>
                    <a:cubicBezTo>
                      <a:pt x="5261" y="10627"/>
                      <a:pt x="5776" y="10339"/>
                      <a:pt x="6220" y="10017"/>
                    </a:cubicBezTo>
                    <a:cubicBezTo>
                      <a:pt x="6266" y="9971"/>
                      <a:pt x="6266" y="9971"/>
                      <a:pt x="6312" y="9925"/>
                    </a:cubicBezTo>
                    <a:cubicBezTo>
                      <a:pt x="6513" y="9992"/>
                      <a:pt x="6714" y="10034"/>
                      <a:pt x="6933" y="10034"/>
                    </a:cubicBezTo>
                    <a:cubicBezTo>
                      <a:pt x="7013" y="10034"/>
                      <a:pt x="7095" y="10029"/>
                      <a:pt x="7181" y="10017"/>
                    </a:cubicBezTo>
                    <a:cubicBezTo>
                      <a:pt x="7231" y="10033"/>
                      <a:pt x="7287" y="10044"/>
                      <a:pt x="7343" y="10044"/>
                    </a:cubicBezTo>
                    <a:cubicBezTo>
                      <a:pt x="7440" y="10044"/>
                      <a:pt x="7534" y="10012"/>
                      <a:pt x="7592" y="9925"/>
                    </a:cubicBezTo>
                    <a:cubicBezTo>
                      <a:pt x="7730" y="9834"/>
                      <a:pt x="7730" y="9651"/>
                      <a:pt x="7730" y="9513"/>
                    </a:cubicBezTo>
                    <a:cubicBezTo>
                      <a:pt x="7730" y="9285"/>
                      <a:pt x="7730" y="9056"/>
                      <a:pt x="7775" y="8827"/>
                    </a:cubicBezTo>
                    <a:cubicBezTo>
                      <a:pt x="7775" y="8690"/>
                      <a:pt x="7638" y="8553"/>
                      <a:pt x="7455" y="8553"/>
                    </a:cubicBezTo>
                    <a:cubicBezTo>
                      <a:pt x="7318" y="8553"/>
                      <a:pt x="7181" y="8690"/>
                      <a:pt x="7181" y="8827"/>
                    </a:cubicBezTo>
                    <a:cubicBezTo>
                      <a:pt x="7181" y="9056"/>
                      <a:pt x="7181" y="9239"/>
                      <a:pt x="7181" y="9468"/>
                    </a:cubicBezTo>
                    <a:lnTo>
                      <a:pt x="6724" y="9468"/>
                    </a:lnTo>
                    <a:cubicBezTo>
                      <a:pt x="6632" y="9422"/>
                      <a:pt x="6495" y="9422"/>
                      <a:pt x="6403" y="9376"/>
                    </a:cubicBezTo>
                    <a:cubicBezTo>
                      <a:pt x="6379" y="9364"/>
                      <a:pt x="6351" y="9358"/>
                      <a:pt x="6322" y="9358"/>
                    </a:cubicBezTo>
                    <a:cubicBezTo>
                      <a:pt x="6242" y="9358"/>
                      <a:pt x="6150" y="9401"/>
                      <a:pt x="6083" y="9468"/>
                    </a:cubicBezTo>
                    <a:cubicBezTo>
                      <a:pt x="6038" y="9468"/>
                      <a:pt x="5992" y="9468"/>
                      <a:pt x="5946" y="9513"/>
                    </a:cubicBezTo>
                    <a:cubicBezTo>
                      <a:pt x="5619" y="9759"/>
                      <a:pt x="5183" y="10077"/>
                      <a:pt x="4735" y="10077"/>
                    </a:cubicBezTo>
                    <a:cubicBezTo>
                      <a:pt x="4682" y="10077"/>
                      <a:pt x="4628" y="10072"/>
                      <a:pt x="4574" y="10062"/>
                    </a:cubicBezTo>
                    <a:cubicBezTo>
                      <a:pt x="4162" y="10017"/>
                      <a:pt x="3842" y="9605"/>
                      <a:pt x="3568" y="9285"/>
                    </a:cubicBezTo>
                    <a:cubicBezTo>
                      <a:pt x="3522" y="9193"/>
                      <a:pt x="3476" y="9148"/>
                      <a:pt x="3385" y="9148"/>
                    </a:cubicBezTo>
                    <a:cubicBezTo>
                      <a:pt x="3339" y="9102"/>
                      <a:pt x="3248" y="9056"/>
                      <a:pt x="3202" y="9056"/>
                    </a:cubicBezTo>
                    <a:cubicBezTo>
                      <a:pt x="3019" y="9056"/>
                      <a:pt x="2882" y="9010"/>
                      <a:pt x="2699" y="9010"/>
                    </a:cubicBezTo>
                    <a:lnTo>
                      <a:pt x="2653" y="9010"/>
                    </a:lnTo>
                    <a:cubicBezTo>
                      <a:pt x="2608" y="9010"/>
                      <a:pt x="2562" y="9010"/>
                      <a:pt x="2516" y="8965"/>
                    </a:cubicBezTo>
                    <a:lnTo>
                      <a:pt x="2379" y="8965"/>
                    </a:lnTo>
                    <a:lnTo>
                      <a:pt x="2379" y="7776"/>
                    </a:lnTo>
                    <a:cubicBezTo>
                      <a:pt x="2470" y="7821"/>
                      <a:pt x="2516" y="7821"/>
                      <a:pt x="2562" y="7821"/>
                    </a:cubicBezTo>
                    <a:cubicBezTo>
                      <a:pt x="2653" y="7821"/>
                      <a:pt x="2745" y="7821"/>
                      <a:pt x="2836" y="7867"/>
                    </a:cubicBezTo>
                    <a:cubicBezTo>
                      <a:pt x="2928" y="7867"/>
                      <a:pt x="2973" y="7867"/>
                      <a:pt x="3065" y="7821"/>
                    </a:cubicBezTo>
                    <a:lnTo>
                      <a:pt x="3111" y="7821"/>
                    </a:lnTo>
                    <a:cubicBezTo>
                      <a:pt x="3202" y="7821"/>
                      <a:pt x="3248" y="7776"/>
                      <a:pt x="3294" y="7684"/>
                    </a:cubicBezTo>
                    <a:cubicBezTo>
                      <a:pt x="3339" y="7593"/>
                      <a:pt x="3385" y="7547"/>
                      <a:pt x="3431" y="7455"/>
                    </a:cubicBezTo>
                    <a:cubicBezTo>
                      <a:pt x="3476" y="7410"/>
                      <a:pt x="3522" y="7364"/>
                      <a:pt x="3568" y="7318"/>
                    </a:cubicBezTo>
                    <a:cubicBezTo>
                      <a:pt x="3659" y="7273"/>
                      <a:pt x="3751" y="7227"/>
                      <a:pt x="3797" y="7181"/>
                    </a:cubicBezTo>
                    <a:cubicBezTo>
                      <a:pt x="3842" y="7181"/>
                      <a:pt x="3888" y="7135"/>
                      <a:pt x="3888" y="7135"/>
                    </a:cubicBezTo>
                    <a:lnTo>
                      <a:pt x="3980" y="7135"/>
                    </a:lnTo>
                    <a:cubicBezTo>
                      <a:pt x="4071" y="7135"/>
                      <a:pt x="4117" y="7090"/>
                      <a:pt x="4208" y="7044"/>
                    </a:cubicBezTo>
                    <a:cubicBezTo>
                      <a:pt x="4208" y="6998"/>
                      <a:pt x="4254" y="6952"/>
                      <a:pt x="4254" y="6907"/>
                    </a:cubicBezTo>
                    <a:cubicBezTo>
                      <a:pt x="4391" y="6907"/>
                      <a:pt x="4483" y="6815"/>
                      <a:pt x="4528" y="6632"/>
                    </a:cubicBezTo>
                    <a:lnTo>
                      <a:pt x="4620" y="275"/>
                    </a:lnTo>
                    <a:cubicBezTo>
                      <a:pt x="4620" y="92"/>
                      <a:pt x="4471" y="1"/>
                      <a:pt x="43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38"/>
              <p:cNvSpPr/>
              <p:nvPr/>
            </p:nvSpPr>
            <p:spPr>
              <a:xfrm>
                <a:off x="7095058" y="828598"/>
                <a:ext cx="1764" cy="38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46" y="0"/>
                    </a:moveTo>
                    <a:cubicBezTo>
                      <a:pt x="46" y="0"/>
                      <a:pt x="0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38"/>
              <p:cNvSpPr/>
              <p:nvPr/>
            </p:nvSpPr>
            <p:spPr>
              <a:xfrm>
                <a:off x="6928225" y="730320"/>
                <a:ext cx="333335" cy="822961"/>
              </a:xfrm>
              <a:custGeom>
                <a:avLst/>
                <a:gdLst/>
                <a:ahLst/>
                <a:cxnLst/>
                <a:rect l="l" t="t" r="r" b="b"/>
                <a:pathLst>
                  <a:path w="8883" h="21931" extrusionOk="0">
                    <a:moveTo>
                      <a:pt x="4658" y="553"/>
                    </a:moveTo>
                    <a:cubicBezTo>
                      <a:pt x="4695" y="553"/>
                      <a:pt x="4731" y="555"/>
                      <a:pt x="4767" y="561"/>
                    </a:cubicBezTo>
                    <a:cubicBezTo>
                      <a:pt x="4904" y="607"/>
                      <a:pt x="5041" y="699"/>
                      <a:pt x="5132" y="836"/>
                    </a:cubicBezTo>
                    <a:cubicBezTo>
                      <a:pt x="5224" y="927"/>
                      <a:pt x="5315" y="1110"/>
                      <a:pt x="5361" y="1247"/>
                    </a:cubicBezTo>
                    <a:cubicBezTo>
                      <a:pt x="5361" y="1430"/>
                      <a:pt x="5407" y="1613"/>
                      <a:pt x="5361" y="1796"/>
                    </a:cubicBezTo>
                    <a:cubicBezTo>
                      <a:pt x="5315" y="1888"/>
                      <a:pt x="5315" y="1933"/>
                      <a:pt x="5224" y="1979"/>
                    </a:cubicBezTo>
                    <a:cubicBezTo>
                      <a:pt x="5178" y="2025"/>
                      <a:pt x="5132" y="2025"/>
                      <a:pt x="5087" y="2025"/>
                    </a:cubicBezTo>
                    <a:cubicBezTo>
                      <a:pt x="5041" y="2025"/>
                      <a:pt x="4995" y="2071"/>
                      <a:pt x="4949" y="2071"/>
                    </a:cubicBezTo>
                    <a:cubicBezTo>
                      <a:pt x="4869" y="2057"/>
                      <a:pt x="4789" y="2052"/>
                      <a:pt x="4710" y="2052"/>
                    </a:cubicBezTo>
                    <a:cubicBezTo>
                      <a:pt x="4518" y="2052"/>
                      <a:pt x="4334" y="2084"/>
                      <a:pt x="4172" y="2116"/>
                    </a:cubicBezTo>
                    <a:cubicBezTo>
                      <a:pt x="3943" y="2071"/>
                      <a:pt x="3806" y="1933"/>
                      <a:pt x="3715" y="1705"/>
                    </a:cubicBezTo>
                    <a:cubicBezTo>
                      <a:pt x="3623" y="1385"/>
                      <a:pt x="3760" y="1064"/>
                      <a:pt x="3943" y="882"/>
                    </a:cubicBezTo>
                    <a:cubicBezTo>
                      <a:pt x="4142" y="682"/>
                      <a:pt x="4411" y="553"/>
                      <a:pt x="4658" y="553"/>
                    </a:cubicBezTo>
                    <a:close/>
                    <a:moveTo>
                      <a:pt x="5843" y="5085"/>
                    </a:moveTo>
                    <a:cubicBezTo>
                      <a:pt x="5882" y="5085"/>
                      <a:pt x="5920" y="5100"/>
                      <a:pt x="5956" y="5135"/>
                    </a:cubicBezTo>
                    <a:cubicBezTo>
                      <a:pt x="6047" y="5180"/>
                      <a:pt x="6001" y="5363"/>
                      <a:pt x="5956" y="5409"/>
                    </a:cubicBezTo>
                    <a:cubicBezTo>
                      <a:pt x="5956" y="5592"/>
                      <a:pt x="5910" y="5729"/>
                      <a:pt x="5864" y="5912"/>
                    </a:cubicBezTo>
                    <a:cubicBezTo>
                      <a:pt x="5727" y="6324"/>
                      <a:pt x="5544" y="6690"/>
                      <a:pt x="5361" y="7101"/>
                    </a:cubicBezTo>
                    <a:cubicBezTo>
                      <a:pt x="5361" y="6552"/>
                      <a:pt x="5361" y="5958"/>
                      <a:pt x="5361" y="5409"/>
                    </a:cubicBezTo>
                    <a:cubicBezTo>
                      <a:pt x="5453" y="5409"/>
                      <a:pt x="5498" y="5363"/>
                      <a:pt x="5544" y="5272"/>
                    </a:cubicBezTo>
                    <a:cubicBezTo>
                      <a:pt x="5612" y="5204"/>
                      <a:pt x="5731" y="5085"/>
                      <a:pt x="5843" y="5085"/>
                    </a:cubicBezTo>
                    <a:close/>
                    <a:moveTo>
                      <a:pt x="4812" y="2619"/>
                    </a:moveTo>
                    <a:cubicBezTo>
                      <a:pt x="4812" y="2619"/>
                      <a:pt x="4858" y="2619"/>
                      <a:pt x="4858" y="2665"/>
                    </a:cubicBezTo>
                    <a:cubicBezTo>
                      <a:pt x="4812" y="4540"/>
                      <a:pt x="4767" y="6415"/>
                      <a:pt x="4767" y="8290"/>
                    </a:cubicBezTo>
                    <a:cubicBezTo>
                      <a:pt x="4584" y="8428"/>
                      <a:pt x="4401" y="8519"/>
                      <a:pt x="4263" y="8656"/>
                    </a:cubicBezTo>
                    <a:cubicBezTo>
                      <a:pt x="4309" y="6690"/>
                      <a:pt x="4355" y="4677"/>
                      <a:pt x="4355" y="2711"/>
                    </a:cubicBezTo>
                    <a:cubicBezTo>
                      <a:pt x="4446" y="2711"/>
                      <a:pt x="4492" y="2665"/>
                      <a:pt x="4538" y="2619"/>
                    </a:cubicBezTo>
                    <a:close/>
                    <a:moveTo>
                      <a:pt x="6325" y="8055"/>
                    </a:moveTo>
                    <a:cubicBezTo>
                      <a:pt x="6373" y="8055"/>
                      <a:pt x="6420" y="8069"/>
                      <a:pt x="6459" y="8107"/>
                    </a:cubicBezTo>
                    <a:cubicBezTo>
                      <a:pt x="6642" y="8382"/>
                      <a:pt x="6596" y="8793"/>
                      <a:pt x="6550" y="9068"/>
                    </a:cubicBezTo>
                    <a:cubicBezTo>
                      <a:pt x="6367" y="9114"/>
                      <a:pt x="6184" y="9159"/>
                      <a:pt x="6047" y="9251"/>
                    </a:cubicBezTo>
                    <a:cubicBezTo>
                      <a:pt x="5864" y="9342"/>
                      <a:pt x="5727" y="9434"/>
                      <a:pt x="5544" y="9525"/>
                    </a:cubicBezTo>
                    <a:cubicBezTo>
                      <a:pt x="5506" y="9506"/>
                      <a:pt x="5460" y="9495"/>
                      <a:pt x="5413" y="9495"/>
                    </a:cubicBezTo>
                    <a:cubicBezTo>
                      <a:pt x="5347" y="9495"/>
                      <a:pt x="5277" y="9517"/>
                      <a:pt x="5224" y="9571"/>
                    </a:cubicBezTo>
                    <a:cubicBezTo>
                      <a:pt x="5041" y="9708"/>
                      <a:pt x="4858" y="9754"/>
                      <a:pt x="4675" y="9845"/>
                    </a:cubicBezTo>
                    <a:cubicBezTo>
                      <a:pt x="4538" y="9845"/>
                      <a:pt x="4355" y="9891"/>
                      <a:pt x="4218" y="9891"/>
                    </a:cubicBezTo>
                    <a:cubicBezTo>
                      <a:pt x="4218" y="9845"/>
                      <a:pt x="4172" y="9800"/>
                      <a:pt x="4172" y="9754"/>
                    </a:cubicBezTo>
                    <a:cubicBezTo>
                      <a:pt x="4126" y="9662"/>
                      <a:pt x="4126" y="9571"/>
                      <a:pt x="4172" y="9525"/>
                    </a:cubicBezTo>
                    <a:cubicBezTo>
                      <a:pt x="4263" y="9342"/>
                      <a:pt x="4446" y="9251"/>
                      <a:pt x="4584" y="9114"/>
                    </a:cubicBezTo>
                    <a:cubicBezTo>
                      <a:pt x="4904" y="8839"/>
                      <a:pt x="5270" y="8610"/>
                      <a:pt x="5635" y="8382"/>
                    </a:cubicBezTo>
                    <a:cubicBezTo>
                      <a:pt x="5773" y="8290"/>
                      <a:pt x="5956" y="8199"/>
                      <a:pt x="6139" y="8107"/>
                    </a:cubicBezTo>
                    <a:cubicBezTo>
                      <a:pt x="6191" y="8081"/>
                      <a:pt x="6259" y="8055"/>
                      <a:pt x="6325" y="8055"/>
                    </a:cubicBezTo>
                    <a:close/>
                    <a:moveTo>
                      <a:pt x="4584" y="10440"/>
                    </a:moveTo>
                    <a:cubicBezTo>
                      <a:pt x="4446" y="10577"/>
                      <a:pt x="4309" y="10760"/>
                      <a:pt x="4172" y="10897"/>
                    </a:cubicBezTo>
                    <a:cubicBezTo>
                      <a:pt x="4172" y="10760"/>
                      <a:pt x="4218" y="10623"/>
                      <a:pt x="4218" y="10440"/>
                    </a:cubicBezTo>
                    <a:close/>
                    <a:moveTo>
                      <a:pt x="6526" y="9655"/>
                    </a:moveTo>
                    <a:cubicBezTo>
                      <a:pt x="6564" y="9655"/>
                      <a:pt x="6603" y="9669"/>
                      <a:pt x="6642" y="9708"/>
                    </a:cubicBezTo>
                    <a:cubicBezTo>
                      <a:pt x="6733" y="9754"/>
                      <a:pt x="6779" y="9891"/>
                      <a:pt x="6825" y="9982"/>
                    </a:cubicBezTo>
                    <a:cubicBezTo>
                      <a:pt x="7007" y="10303"/>
                      <a:pt x="7053" y="10714"/>
                      <a:pt x="7053" y="11080"/>
                    </a:cubicBezTo>
                    <a:cubicBezTo>
                      <a:pt x="6968" y="11024"/>
                      <a:pt x="6866" y="10984"/>
                      <a:pt x="6757" y="10984"/>
                    </a:cubicBezTo>
                    <a:cubicBezTo>
                      <a:pt x="6690" y="10984"/>
                      <a:pt x="6620" y="10999"/>
                      <a:pt x="6550" y="11034"/>
                    </a:cubicBezTo>
                    <a:cubicBezTo>
                      <a:pt x="6321" y="11080"/>
                      <a:pt x="6139" y="11263"/>
                      <a:pt x="5956" y="11400"/>
                    </a:cubicBezTo>
                    <a:cubicBezTo>
                      <a:pt x="5681" y="11583"/>
                      <a:pt x="5407" y="11812"/>
                      <a:pt x="5132" y="11995"/>
                    </a:cubicBezTo>
                    <a:cubicBezTo>
                      <a:pt x="4949" y="12132"/>
                      <a:pt x="4812" y="12223"/>
                      <a:pt x="4675" y="12315"/>
                    </a:cubicBezTo>
                    <a:cubicBezTo>
                      <a:pt x="4610" y="12250"/>
                      <a:pt x="4523" y="12186"/>
                      <a:pt x="4429" y="12186"/>
                    </a:cubicBezTo>
                    <a:cubicBezTo>
                      <a:pt x="4390" y="12186"/>
                      <a:pt x="4349" y="12197"/>
                      <a:pt x="4309" y="12223"/>
                    </a:cubicBezTo>
                    <a:lnTo>
                      <a:pt x="4263" y="12223"/>
                    </a:lnTo>
                    <a:cubicBezTo>
                      <a:pt x="4263" y="12178"/>
                      <a:pt x="4218" y="12178"/>
                      <a:pt x="4218" y="12178"/>
                    </a:cubicBezTo>
                    <a:cubicBezTo>
                      <a:pt x="4172" y="12086"/>
                      <a:pt x="4172" y="11995"/>
                      <a:pt x="4218" y="11903"/>
                    </a:cubicBezTo>
                    <a:cubicBezTo>
                      <a:pt x="4309" y="11675"/>
                      <a:pt x="4492" y="11492"/>
                      <a:pt x="4629" y="11263"/>
                    </a:cubicBezTo>
                    <a:cubicBezTo>
                      <a:pt x="4949" y="10851"/>
                      <a:pt x="5315" y="10440"/>
                      <a:pt x="5727" y="10120"/>
                    </a:cubicBezTo>
                    <a:cubicBezTo>
                      <a:pt x="5910" y="9982"/>
                      <a:pt x="6139" y="9800"/>
                      <a:pt x="6367" y="9708"/>
                    </a:cubicBezTo>
                    <a:cubicBezTo>
                      <a:pt x="6420" y="9682"/>
                      <a:pt x="6473" y="9655"/>
                      <a:pt x="6526" y="9655"/>
                    </a:cubicBezTo>
                    <a:close/>
                    <a:moveTo>
                      <a:pt x="3623" y="10943"/>
                    </a:moveTo>
                    <a:cubicBezTo>
                      <a:pt x="3577" y="11629"/>
                      <a:pt x="3532" y="12315"/>
                      <a:pt x="3486" y="13001"/>
                    </a:cubicBezTo>
                    <a:cubicBezTo>
                      <a:pt x="3440" y="12864"/>
                      <a:pt x="3395" y="12681"/>
                      <a:pt x="3349" y="12498"/>
                    </a:cubicBezTo>
                    <a:cubicBezTo>
                      <a:pt x="3303" y="12178"/>
                      <a:pt x="3257" y="11812"/>
                      <a:pt x="3349" y="11492"/>
                    </a:cubicBezTo>
                    <a:cubicBezTo>
                      <a:pt x="3395" y="11309"/>
                      <a:pt x="3532" y="11126"/>
                      <a:pt x="3623" y="10943"/>
                    </a:cubicBezTo>
                    <a:close/>
                    <a:moveTo>
                      <a:pt x="4627" y="0"/>
                    </a:moveTo>
                    <a:cubicBezTo>
                      <a:pt x="4322" y="0"/>
                      <a:pt x="4015" y="117"/>
                      <a:pt x="3760" y="287"/>
                    </a:cubicBezTo>
                    <a:cubicBezTo>
                      <a:pt x="3303" y="653"/>
                      <a:pt x="3074" y="1156"/>
                      <a:pt x="3120" y="1705"/>
                    </a:cubicBezTo>
                    <a:cubicBezTo>
                      <a:pt x="3212" y="2071"/>
                      <a:pt x="3440" y="2436"/>
                      <a:pt x="3806" y="2619"/>
                    </a:cubicBezTo>
                    <a:cubicBezTo>
                      <a:pt x="3760" y="4083"/>
                      <a:pt x="3760" y="5592"/>
                      <a:pt x="3715" y="7101"/>
                    </a:cubicBezTo>
                    <a:cubicBezTo>
                      <a:pt x="3593" y="6979"/>
                      <a:pt x="3450" y="6918"/>
                      <a:pt x="3301" y="6918"/>
                    </a:cubicBezTo>
                    <a:cubicBezTo>
                      <a:pt x="3227" y="6918"/>
                      <a:pt x="3151" y="6934"/>
                      <a:pt x="3074" y="6964"/>
                    </a:cubicBezTo>
                    <a:cubicBezTo>
                      <a:pt x="2571" y="7147"/>
                      <a:pt x="2526" y="7650"/>
                      <a:pt x="2480" y="8062"/>
                    </a:cubicBezTo>
                    <a:cubicBezTo>
                      <a:pt x="2388" y="9205"/>
                      <a:pt x="1291" y="9891"/>
                      <a:pt x="834" y="10897"/>
                    </a:cubicBezTo>
                    <a:cubicBezTo>
                      <a:pt x="788" y="10943"/>
                      <a:pt x="788" y="10989"/>
                      <a:pt x="834" y="11034"/>
                    </a:cubicBezTo>
                    <a:cubicBezTo>
                      <a:pt x="788" y="11080"/>
                      <a:pt x="788" y="11080"/>
                      <a:pt x="788" y="11080"/>
                    </a:cubicBezTo>
                    <a:cubicBezTo>
                      <a:pt x="56" y="12635"/>
                      <a:pt x="696" y="14373"/>
                      <a:pt x="879" y="16019"/>
                    </a:cubicBezTo>
                    <a:cubicBezTo>
                      <a:pt x="971" y="16888"/>
                      <a:pt x="1016" y="17803"/>
                      <a:pt x="971" y="18718"/>
                    </a:cubicBezTo>
                    <a:cubicBezTo>
                      <a:pt x="925" y="19632"/>
                      <a:pt x="422" y="20547"/>
                      <a:pt x="102" y="21370"/>
                    </a:cubicBezTo>
                    <a:cubicBezTo>
                      <a:pt x="102" y="21416"/>
                      <a:pt x="102" y="21416"/>
                      <a:pt x="56" y="21416"/>
                    </a:cubicBezTo>
                    <a:cubicBezTo>
                      <a:pt x="0" y="21640"/>
                      <a:pt x="184" y="21778"/>
                      <a:pt x="367" y="21778"/>
                    </a:cubicBezTo>
                    <a:cubicBezTo>
                      <a:pt x="482" y="21778"/>
                      <a:pt x="597" y="21723"/>
                      <a:pt x="651" y="21599"/>
                    </a:cubicBezTo>
                    <a:cubicBezTo>
                      <a:pt x="651" y="21553"/>
                      <a:pt x="651" y="21507"/>
                      <a:pt x="696" y="21462"/>
                    </a:cubicBezTo>
                    <a:cubicBezTo>
                      <a:pt x="1016" y="20684"/>
                      <a:pt x="1428" y="19861"/>
                      <a:pt x="1520" y="19038"/>
                    </a:cubicBezTo>
                    <a:cubicBezTo>
                      <a:pt x="1611" y="18169"/>
                      <a:pt x="1565" y="17300"/>
                      <a:pt x="1474" y="16431"/>
                    </a:cubicBezTo>
                    <a:cubicBezTo>
                      <a:pt x="1382" y="15608"/>
                      <a:pt x="1245" y="14784"/>
                      <a:pt x="1108" y="13961"/>
                    </a:cubicBezTo>
                    <a:cubicBezTo>
                      <a:pt x="971" y="13092"/>
                      <a:pt x="879" y="12178"/>
                      <a:pt x="1291" y="11354"/>
                    </a:cubicBezTo>
                    <a:cubicBezTo>
                      <a:pt x="1337" y="11309"/>
                      <a:pt x="1337" y="11263"/>
                      <a:pt x="1291" y="11172"/>
                    </a:cubicBezTo>
                    <a:lnTo>
                      <a:pt x="1337" y="11172"/>
                    </a:lnTo>
                    <a:cubicBezTo>
                      <a:pt x="1748" y="10257"/>
                      <a:pt x="2617" y="9617"/>
                      <a:pt x="2937" y="8656"/>
                    </a:cubicBezTo>
                    <a:cubicBezTo>
                      <a:pt x="3029" y="8428"/>
                      <a:pt x="3074" y="8199"/>
                      <a:pt x="3074" y="7970"/>
                    </a:cubicBezTo>
                    <a:cubicBezTo>
                      <a:pt x="3074" y="7879"/>
                      <a:pt x="3074" y="7513"/>
                      <a:pt x="3257" y="7467"/>
                    </a:cubicBezTo>
                    <a:cubicBezTo>
                      <a:pt x="3395" y="7467"/>
                      <a:pt x="3440" y="7742"/>
                      <a:pt x="3486" y="7833"/>
                    </a:cubicBezTo>
                    <a:cubicBezTo>
                      <a:pt x="3623" y="8428"/>
                      <a:pt x="3623" y="9068"/>
                      <a:pt x="3486" y="9708"/>
                    </a:cubicBezTo>
                    <a:cubicBezTo>
                      <a:pt x="3349" y="10303"/>
                      <a:pt x="2983" y="10760"/>
                      <a:pt x="2800" y="11354"/>
                    </a:cubicBezTo>
                    <a:cubicBezTo>
                      <a:pt x="2617" y="11949"/>
                      <a:pt x="2800" y="12589"/>
                      <a:pt x="2937" y="13184"/>
                    </a:cubicBezTo>
                    <a:cubicBezTo>
                      <a:pt x="3257" y="14281"/>
                      <a:pt x="3257" y="15562"/>
                      <a:pt x="2526" y="16477"/>
                    </a:cubicBezTo>
                    <a:cubicBezTo>
                      <a:pt x="2355" y="16715"/>
                      <a:pt x="2515" y="17004"/>
                      <a:pt x="2702" y="17004"/>
                    </a:cubicBezTo>
                    <a:cubicBezTo>
                      <a:pt x="2766" y="17004"/>
                      <a:pt x="2833" y="16970"/>
                      <a:pt x="2891" y="16888"/>
                    </a:cubicBezTo>
                    <a:cubicBezTo>
                      <a:pt x="3120" y="16660"/>
                      <a:pt x="3303" y="16339"/>
                      <a:pt x="3395" y="16065"/>
                    </a:cubicBezTo>
                    <a:cubicBezTo>
                      <a:pt x="3623" y="15516"/>
                      <a:pt x="3715" y="14967"/>
                      <a:pt x="3715" y="14373"/>
                    </a:cubicBezTo>
                    <a:cubicBezTo>
                      <a:pt x="3852" y="14327"/>
                      <a:pt x="3989" y="14281"/>
                      <a:pt x="3989" y="14098"/>
                    </a:cubicBezTo>
                    <a:cubicBezTo>
                      <a:pt x="3989" y="14053"/>
                      <a:pt x="3989" y="13961"/>
                      <a:pt x="3989" y="13916"/>
                    </a:cubicBezTo>
                    <a:lnTo>
                      <a:pt x="4035" y="13916"/>
                    </a:lnTo>
                    <a:cubicBezTo>
                      <a:pt x="4126" y="14007"/>
                      <a:pt x="4218" y="14053"/>
                      <a:pt x="4355" y="14098"/>
                    </a:cubicBezTo>
                    <a:cubicBezTo>
                      <a:pt x="4492" y="14190"/>
                      <a:pt x="4584" y="14236"/>
                      <a:pt x="4675" y="14281"/>
                    </a:cubicBezTo>
                    <a:cubicBezTo>
                      <a:pt x="4584" y="16248"/>
                      <a:pt x="4538" y="18260"/>
                      <a:pt x="4538" y="20227"/>
                    </a:cubicBezTo>
                    <a:cubicBezTo>
                      <a:pt x="4538" y="20410"/>
                      <a:pt x="4675" y="20501"/>
                      <a:pt x="4812" y="20501"/>
                    </a:cubicBezTo>
                    <a:cubicBezTo>
                      <a:pt x="4995" y="20547"/>
                      <a:pt x="5178" y="20593"/>
                      <a:pt x="5315" y="20730"/>
                    </a:cubicBezTo>
                    <a:cubicBezTo>
                      <a:pt x="5361" y="20776"/>
                      <a:pt x="5361" y="20776"/>
                      <a:pt x="5407" y="20776"/>
                    </a:cubicBezTo>
                    <a:cubicBezTo>
                      <a:pt x="5407" y="20776"/>
                      <a:pt x="5407" y="20821"/>
                      <a:pt x="5453" y="20821"/>
                    </a:cubicBezTo>
                    <a:cubicBezTo>
                      <a:pt x="5498" y="20913"/>
                      <a:pt x="5544" y="20958"/>
                      <a:pt x="5590" y="21050"/>
                    </a:cubicBezTo>
                    <a:lnTo>
                      <a:pt x="5590" y="21096"/>
                    </a:lnTo>
                    <a:cubicBezTo>
                      <a:pt x="5590" y="21187"/>
                      <a:pt x="5635" y="21233"/>
                      <a:pt x="5635" y="21279"/>
                    </a:cubicBezTo>
                    <a:cubicBezTo>
                      <a:pt x="5635" y="21324"/>
                      <a:pt x="5681" y="21370"/>
                      <a:pt x="5727" y="21416"/>
                    </a:cubicBezTo>
                    <a:cubicBezTo>
                      <a:pt x="5773" y="21507"/>
                      <a:pt x="5864" y="21599"/>
                      <a:pt x="5956" y="21644"/>
                    </a:cubicBezTo>
                    <a:cubicBezTo>
                      <a:pt x="6230" y="21736"/>
                      <a:pt x="6550" y="21827"/>
                      <a:pt x="6825" y="21919"/>
                    </a:cubicBezTo>
                    <a:cubicBezTo>
                      <a:pt x="6857" y="21927"/>
                      <a:pt x="6888" y="21931"/>
                      <a:pt x="6917" y="21931"/>
                    </a:cubicBezTo>
                    <a:cubicBezTo>
                      <a:pt x="7053" y="21931"/>
                      <a:pt x="7153" y="21849"/>
                      <a:pt x="7190" y="21736"/>
                    </a:cubicBezTo>
                    <a:cubicBezTo>
                      <a:pt x="7236" y="21553"/>
                      <a:pt x="7145" y="21416"/>
                      <a:pt x="7007" y="21370"/>
                    </a:cubicBezTo>
                    <a:cubicBezTo>
                      <a:pt x="6733" y="21279"/>
                      <a:pt x="6459" y="21187"/>
                      <a:pt x="6184" y="21141"/>
                    </a:cubicBezTo>
                    <a:lnTo>
                      <a:pt x="6184" y="21096"/>
                    </a:lnTo>
                    <a:cubicBezTo>
                      <a:pt x="6139" y="20867"/>
                      <a:pt x="6001" y="20593"/>
                      <a:pt x="5818" y="20410"/>
                    </a:cubicBezTo>
                    <a:cubicBezTo>
                      <a:pt x="5635" y="20181"/>
                      <a:pt x="5407" y="20044"/>
                      <a:pt x="5178" y="19952"/>
                    </a:cubicBezTo>
                    <a:lnTo>
                      <a:pt x="5087" y="19952"/>
                    </a:lnTo>
                    <a:cubicBezTo>
                      <a:pt x="5132" y="18032"/>
                      <a:pt x="5178" y="16156"/>
                      <a:pt x="5270" y="14281"/>
                    </a:cubicBezTo>
                    <a:cubicBezTo>
                      <a:pt x="5270" y="14236"/>
                      <a:pt x="5270" y="14236"/>
                      <a:pt x="5270" y="14236"/>
                    </a:cubicBezTo>
                    <a:cubicBezTo>
                      <a:pt x="5498" y="14144"/>
                      <a:pt x="5681" y="14053"/>
                      <a:pt x="5864" y="13916"/>
                    </a:cubicBezTo>
                    <a:cubicBezTo>
                      <a:pt x="6047" y="13778"/>
                      <a:pt x="6230" y="13687"/>
                      <a:pt x="6413" y="13550"/>
                    </a:cubicBezTo>
                    <a:cubicBezTo>
                      <a:pt x="6504" y="13916"/>
                      <a:pt x="6687" y="14190"/>
                      <a:pt x="6962" y="14419"/>
                    </a:cubicBezTo>
                    <a:cubicBezTo>
                      <a:pt x="7007" y="14464"/>
                      <a:pt x="7099" y="14510"/>
                      <a:pt x="7145" y="14510"/>
                    </a:cubicBezTo>
                    <a:cubicBezTo>
                      <a:pt x="7236" y="14510"/>
                      <a:pt x="7328" y="14464"/>
                      <a:pt x="7373" y="14419"/>
                    </a:cubicBezTo>
                    <a:cubicBezTo>
                      <a:pt x="7465" y="14327"/>
                      <a:pt x="7465" y="14144"/>
                      <a:pt x="7373" y="14007"/>
                    </a:cubicBezTo>
                    <a:cubicBezTo>
                      <a:pt x="7282" y="13961"/>
                      <a:pt x="7236" y="13916"/>
                      <a:pt x="7145" y="13824"/>
                    </a:cubicBezTo>
                    <a:cubicBezTo>
                      <a:pt x="7145" y="13778"/>
                      <a:pt x="7099" y="13778"/>
                      <a:pt x="7099" y="13778"/>
                    </a:cubicBezTo>
                    <a:cubicBezTo>
                      <a:pt x="7099" y="13733"/>
                      <a:pt x="7053" y="13687"/>
                      <a:pt x="7007" y="13641"/>
                    </a:cubicBezTo>
                    <a:cubicBezTo>
                      <a:pt x="7007" y="13595"/>
                      <a:pt x="7007" y="13550"/>
                      <a:pt x="6962" y="13504"/>
                    </a:cubicBezTo>
                    <a:cubicBezTo>
                      <a:pt x="6962" y="13458"/>
                      <a:pt x="6962" y="13458"/>
                      <a:pt x="6962" y="13412"/>
                    </a:cubicBezTo>
                    <a:cubicBezTo>
                      <a:pt x="6916" y="13367"/>
                      <a:pt x="6916" y="13321"/>
                      <a:pt x="6916" y="13275"/>
                    </a:cubicBezTo>
                    <a:cubicBezTo>
                      <a:pt x="6962" y="13252"/>
                      <a:pt x="7007" y="13241"/>
                      <a:pt x="7042" y="13241"/>
                    </a:cubicBezTo>
                    <a:cubicBezTo>
                      <a:pt x="7076" y="13241"/>
                      <a:pt x="7099" y="13252"/>
                      <a:pt x="7099" y="13275"/>
                    </a:cubicBezTo>
                    <a:cubicBezTo>
                      <a:pt x="7134" y="13415"/>
                      <a:pt x="7236" y="13475"/>
                      <a:pt x="7343" y="13475"/>
                    </a:cubicBezTo>
                    <a:cubicBezTo>
                      <a:pt x="7516" y="13475"/>
                      <a:pt x="7704" y="13318"/>
                      <a:pt x="7648" y="13092"/>
                    </a:cubicBezTo>
                    <a:cubicBezTo>
                      <a:pt x="7608" y="12812"/>
                      <a:pt x="7323" y="12672"/>
                      <a:pt x="7068" y="12672"/>
                    </a:cubicBezTo>
                    <a:cubicBezTo>
                      <a:pt x="7032" y="12672"/>
                      <a:pt x="6996" y="12675"/>
                      <a:pt x="6962" y="12681"/>
                    </a:cubicBezTo>
                    <a:cubicBezTo>
                      <a:pt x="6642" y="12726"/>
                      <a:pt x="6321" y="12909"/>
                      <a:pt x="6047" y="13092"/>
                    </a:cubicBezTo>
                    <a:cubicBezTo>
                      <a:pt x="5818" y="13230"/>
                      <a:pt x="5590" y="13458"/>
                      <a:pt x="5315" y="13595"/>
                    </a:cubicBezTo>
                    <a:cubicBezTo>
                      <a:pt x="5181" y="13662"/>
                      <a:pt x="5048" y="13705"/>
                      <a:pt x="4932" y="13705"/>
                    </a:cubicBezTo>
                    <a:cubicBezTo>
                      <a:pt x="4889" y="13705"/>
                      <a:pt x="4849" y="13699"/>
                      <a:pt x="4812" y="13687"/>
                    </a:cubicBezTo>
                    <a:cubicBezTo>
                      <a:pt x="4767" y="13641"/>
                      <a:pt x="4721" y="13595"/>
                      <a:pt x="4629" y="13595"/>
                    </a:cubicBezTo>
                    <a:cubicBezTo>
                      <a:pt x="4538" y="13550"/>
                      <a:pt x="4263" y="13504"/>
                      <a:pt x="4263" y="13367"/>
                    </a:cubicBezTo>
                    <a:cubicBezTo>
                      <a:pt x="4309" y="13230"/>
                      <a:pt x="4538" y="13138"/>
                      <a:pt x="4584" y="13092"/>
                    </a:cubicBezTo>
                    <a:cubicBezTo>
                      <a:pt x="4812" y="12909"/>
                      <a:pt x="5041" y="12772"/>
                      <a:pt x="5270" y="12589"/>
                    </a:cubicBezTo>
                    <a:cubicBezTo>
                      <a:pt x="5498" y="12406"/>
                      <a:pt x="5727" y="12269"/>
                      <a:pt x="5956" y="12086"/>
                    </a:cubicBezTo>
                    <a:cubicBezTo>
                      <a:pt x="6139" y="11949"/>
                      <a:pt x="6413" y="11675"/>
                      <a:pt x="6642" y="11629"/>
                    </a:cubicBezTo>
                    <a:cubicBezTo>
                      <a:pt x="6668" y="11620"/>
                      <a:pt x="6695" y="11616"/>
                      <a:pt x="6722" y="11616"/>
                    </a:cubicBezTo>
                    <a:cubicBezTo>
                      <a:pt x="6969" y="11616"/>
                      <a:pt x="7208" y="11967"/>
                      <a:pt x="7373" y="12132"/>
                    </a:cubicBezTo>
                    <a:cubicBezTo>
                      <a:pt x="7556" y="12315"/>
                      <a:pt x="7693" y="12498"/>
                      <a:pt x="7876" y="12726"/>
                    </a:cubicBezTo>
                    <a:cubicBezTo>
                      <a:pt x="8105" y="13001"/>
                      <a:pt x="8242" y="13184"/>
                      <a:pt x="8151" y="13550"/>
                    </a:cubicBezTo>
                    <a:cubicBezTo>
                      <a:pt x="8105" y="13824"/>
                      <a:pt x="7968" y="14098"/>
                      <a:pt x="7831" y="14373"/>
                    </a:cubicBezTo>
                    <a:cubicBezTo>
                      <a:pt x="7419" y="15196"/>
                      <a:pt x="7099" y="16065"/>
                      <a:pt x="6825" y="16980"/>
                    </a:cubicBezTo>
                    <a:cubicBezTo>
                      <a:pt x="6596" y="17894"/>
                      <a:pt x="6276" y="18855"/>
                      <a:pt x="5635" y="19586"/>
                    </a:cubicBezTo>
                    <a:cubicBezTo>
                      <a:pt x="5460" y="19797"/>
                      <a:pt x="5662" y="20089"/>
                      <a:pt x="5868" y="20089"/>
                    </a:cubicBezTo>
                    <a:cubicBezTo>
                      <a:pt x="5931" y="20089"/>
                      <a:pt x="5994" y="20062"/>
                      <a:pt x="6047" y="19998"/>
                    </a:cubicBezTo>
                    <a:cubicBezTo>
                      <a:pt x="6687" y="19221"/>
                      <a:pt x="7053" y="18306"/>
                      <a:pt x="7328" y="17391"/>
                    </a:cubicBezTo>
                    <a:cubicBezTo>
                      <a:pt x="7465" y="16888"/>
                      <a:pt x="7602" y="16431"/>
                      <a:pt x="7739" y="15974"/>
                    </a:cubicBezTo>
                    <a:cubicBezTo>
                      <a:pt x="7922" y="15425"/>
                      <a:pt x="8197" y="14922"/>
                      <a:pt x="8425" y="14419"/>
                    </a:cubicBezTo>
                    <a:cubicBezTo>
                      <a:pt x="8654" y="13961"/>
                      <a:pt x="8883" y="13458"/>
                      <a:pt x="8700" y="13001"/>
                    </a:cubicBezTo>
                    <a:cubicBezTo>
                      <a:pt x="8517" y="12498"/>
                      <a:pt x="8059" y="12040"/>
                      <a:pt x="7693" y="11675"/>
                    </a:cubicBezTo>
                    <a:cubicBezTo>
                      <a:pt x="7693" y="11629"/>
                      <a:pt x="7648" y="11583"/>
                      <a:pt x="7602" y="11537"/>
                    </a:cubicBezTo>
                    <a:cubicBezTo>
                      <a:pt x="7602" y="11492"/>
                      <a:pt x="7602" y="11492"/>
                      <a:pt x="7602" y="11446"/>
                    </a:cubicBezTo>
                    <a:cubicBezTo>
                      <a:pt x="7602" y="10897"/>
                      <a:pt x="7602" y="10348"/>
                      <a:pt x="7373" y="9800"/>
                    </a:cubicBezTo>
                    <a:cubicBezTo>
                      <a:pt x="7328" y="9662"/>
                      <a:pt x="7190" y="9479"/>
                      <a:pt x="7053" y="9296"/>
                    </a:cubicBezTo>
                    <a:cubicBezTo>
                      <a:pt x="7236" y="8839"/>
                      <a:pt x="7190" y="8199"/>
                      <a:pt x="6916" y="7787"/>
                    </a:cubicBezTo>
                    <a:cubicBezTo>
                      <a:pt x="6767" y="7574"/>
                      <a:pt x="6578" y="7500"/>
                      <a:pt x="6378" y="7500"/>
                    </a:cubicBezTo>
                    <a:cubicBezTo>
                      <a:pt x="6147" y="7500"/>
                      <a:pt x="5901" y="7598"/>
                      <a:pt x="5681" y="7696"/>
                    </a:cubicBezTo>
                    <a:cubicBezTo>
                      <a:pt x="6047" y="7010"/>
                      <a:pt x="6413" y="6278"/>
                      <a:pt x="6550" y="5501"/>
                    </a:cubicBezTo>
                    <a:cubicBezTo>
                      <a:pt x="6596" y="5318"/>
                      <a:pt x="6596" y="5089"/>
                      <a:pt x="6504" y="4860"/>
                    </a:cubicBezTo>
                    <a:cubicBezTo>
                      <a:pt x="6413" y="4723"/>
                      <a:pt x="6230" y="4586"/>
                      <a:pt x="6047" y="4540"/>
                    </a:cubicBezTo>
                    <a:cubicBezTo>
                      <a:pt x="5983" y="4515"/>
                      <a:pt x="5919" y="4503"/>
                      <a:pt x="5857" y="4503"/>
                    </a:cubicBezTo>
                    <a:cubicBezTo>
                      <a:pt x="5694" y="4503"/>
                      <a:pt x="5539" y="4579"/>
                      <a:pt x="5407" y="4677"/>
                    </a:cubicBezTo>
                    <a:cubicBezTo>
                      <a:pt x="5407" y="3946"/>
                      <a:pt x="5407" y="3260"/>
                      <a:pt x="5407" y="2528"/>
                    </a:cubicBezTo>
                    <a:cubicBezTo>
                      <a:pt x="5544" y="2436"/>
                      <a:pt x="5681" y="2345"/>
                      <a:pt x="5773" y="2208"/>
                    </a:cubicBezTo>
                    <a:cubicBezTo>
                      <a:pt x="5910" y="2025"/>
                      <a:pt x="5956" y="1705"/>
                      <a:pt x="5956" y="1476"/>
                    </a:cubicBezTo>
                    <a:cubicBezTo>
                      <a:pt x="5910" y="927"/>
                      <a:pt x="5681" y="378"/>
                      <a:pt x="5178" y="150"/>
                    </a:cubicBezTo>
                    <a:cubicBezTo>
                      <a:pt x="5003" y="45"/>
                      <a:pt x="4815" y="0"/>
                      <a:pt x="46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38"/>
              <p:cNvSpPr/>
              <p:nvPr/>
            </p:nvSpPr>
            <p:spPr>
              <a:xfrm>
                <a:off x="7137949" y="1520180"/>
                <a:ext cx="38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38"/>
              <p:cNvSpPr/>
              <p:nvPr/>
            </p:nvSpPr>
            <p:spPr>
              <a:xfrm>
                <a:off x="7146542" y="1617744"/>
                <a:ext cx="90998" cy="29495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786" extrusionOk="0">
                    <a:moveTo>
                      <a:pt x="264" y="1"/>
                    </a:moveTo>
                    <a:cubicBezTo>
                      <a:pt x="110" y="1"/>
                      <a:pt x="0" y="160"/>
                      <a:pt x="0" y="282"/>
                    </a:cubicBezTo>
                    <a:cubicBezTo>
                      <a:pt x="0" y="465"/>
                      <a:pt x="138" y="557"/>
                      <a:pt x="321" y="557"/>
                    </a:cubicBezTo>
                    <a:lnTo>
                      <a:pt x="2150" y="785"/>
                    </a:lnTo>
                    <a:cubicBezTo>
                      <a:pt x="2287" y="785"/>
                      <a:pt x="2424" y="648"/>
                      <a:pt x="2424" y="465"/>
                    </a:cubicBezTo>
                    <a:cubicBezTo>
                      <a:pt x="2424" y="328"/>
                      <a:pt x="2287" y="236"/>
                      <a:pt x="2150" y="191"/>
                    </a:cubicBezTo>
                    <a:lnTo>
                      <a:pt x="321" y="8"/>
                    </a:lnTo>
                    <a:cubicBezTo>
                      <a:pt x="301" y="3"/>
                      <a:pt x="282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38"/>
              <p:cNvSpPr/>
              <p:nvPr/>
            </p:nvSpPr>
            <p:spPr>
              <a:xfrm>
                <a:off x="7050442" y="1536916"/>
                <a:ext cx="72123" cy="51034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360" extrusionOk="0">
                    <a:moveTo>
                      <a:pt x="414" y="1"/>
                    </a:moveTo>
                    <a:cubicBezTo>
                      <a:pt x="276" y="1"/>
                      <a:pt x="175" y="89"/>
                      <a:pt x="138" y="241"/>
                    </a:cubicBezTo>
                    <a:cubicBezTo>
                      <a:pt x="0" y="607"/>
                      <a:pt x="229" y="1018"/>
                      <a:pt x="549" y="1247"/>
                    </a:cubicBezTo>
                    <a:cubicBezTo>
                      <a:pt x="702" y="1323"/>
                      <a:pt x="879" y="1360"/>
                      <a:pt x="1056" y="1360"/>
                    </a:cubicBezTo>
                    <a:cubicBezTo>
                      <a:pt x="1303" y="1360"/>
                      <a:pt x="1552" y="1289"/>
                      <a:pt x="1738" y="1156"/>
                    </a:cubicBezTo>
                    <a:cubicBezTo>
                      <a:pt x="1875" y="1064"/>
                      <a:pt x="1921" y="927"/>
                      <a:pt x="1875" y="790"/>
                    </a:cubicBezTo>
                    <a:cubicBezTo>
                      <a:pt x="1809" y="691"/>
                      <a:pt x="1696" y="616"/>
                      <a:pt x="1586" y="616"/>
                    </a:cubicBezTo>
                    <a:cubicBezTo>
                      <a:pt x="1544" y="616"/>
                      <a:pt x="1502" y="627"/>
                      <a:pt x="1464" y="653"/>
                    </a:cubicBezTo>
                    <a:cubicBezTo>
                      <a:pt x="1418" y="698"/>
                      <a:pt x="1418" y="698"/>
                      <a:pt x="1372" y="698"/>
                    </a:cubicBezTo>
                    <a:cubicBezTo>
                      <a:pt x="1372" y="744"/>
                      <a:pt x="1327" y="744"/>
                      <a:pt x="1327" y="744"/>
                    </a:cubicBezTo>
                    <a:cubicBezTo>
                      <a:pt x="1281" y="744"/>
                      <a:pt x="1235" y="744"/>
                      <a:pt x="1235" y="790"/>
                    </a:cubicBezTo>
                    <a:lnTo>
                      <a:pt x="1006" y="790"/>
                    </a:lnTo>
                    <a:cubicBezTo>
                      <a:pt x="961" y="790"/>
                      <a:pt x="915" y="790"/>
                      <a:pt x="915" y="744"/>
                    </a:cubicBezTo>
                    <a:lnTo>
                      <a:pt x="824" y="744"/>
                    </a:lnTo>
                    <a:cubicBezTo>
                      <a:pt x="824" y="698"/>
                      <a:pt x="824" y="698"/>
                      <a:pt x="824" y="698"/>
                    </a:cubicBezTo>
                    <a:cubicBezTo>
                      <a:pt x="778" y="698"/>
                      <a:pt x="778" y="698"/>
                      <a:pt x="778" y="653"/>
                    </a:cubicBezTo>
                    <a:lnTo>
                      <a:pt x="732" y="653"/>
                    </a:lnTo>
                    <a:cubicBezTo>
                      <a:pt x="732" y="607"/>
                      <a:pt x="732" y="607"/>
                      <a:pt x="686" y="561"/>
                    </a:cubicBezTo>
                    <a:cubicBezTo>
                      <a:pt x="686" y="561"/>
                      <a:pt x="686" y="561"/>
                      <a:pt x="686" y="515"/>
                    </a:cubicBezTo>
                    <a:cubicBezTo>
                      <a:pt x="686" y="515"/>
                      <a:pt x="686" y="515"/>
                      <a:pt x="686" y="470"/>
                    </a:cubicBezTo>
                    <a:cubicBezTo>
                      <a:pt x="686" y="470"/>
                      <a:pt x="686" y="424"/>
                      <a:pt x="686" y="424"/>
                    </a:cubicBezTo>
                    <a:cubicBezTo>
                      <a:pt x="686" y="378"/>
                      <a:pt x="686" y="378"/>
                      <a:pt x="686" y="378"/>
                    </a:cubicBezTo>
                    <a:cubicBezTo>
                      <a:pt x="732" y="241"/>
                      <a:pt x="641" y="58"/>
                      <a:pt x="503" y="12"/>
                    </a:cubicBezTo>
                    <a:cubicBezTo>
                      <a:pt x="472" y="4"/>
                      <a:pt x="442" y="1"/>
                      <a:pt x="4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38"/>
              <p:cNvSpPr/>
              <p:nvPr/>
            </p:nvSpPr>
            <p:spPr>
              <a:xfrm>
                <a:off x="7072731" y="773661"/>
                <a:ext cx="53248" cy="28632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763" extrusionOk="0">
                    <a:moveTo>
                      <a:pt x="458" y="47"/>
                    </a:moveTo>
                    <a:lnTo>
                      <a:pt x="458" y="47"/>
                    </a:lnTo>
                    <a:cubicBezTo>
                      <a:pt x="472" y="61"/>
                      <a:pt x="487" y="71"/>
                      <a:pt x="502" y="79"/>
                    </a:cubicBezTo>
                    <a:lnTo>
                      <a:pt x="502" y="79"/>
                    </a:lnTo>
                    <a:cubicBezTo>
                      <a:pt x="494" y="47"/>
                      <a:pt x="458" y="47"/>
                      <a:pt x="458" y="47"/>
                    </a:cubicBezTo>
                    <a:close/>
                    <a:moveTo>
                      <a:pt x="275" y="1"/>
                    </a:moveTo>
                    <a:cubicBezTo>
                      <a:pt x="230" y="1"/>
                      <a:pt x="138" y="1"/>
                      <a:pt x="92" y="92"/>
                    </a:cubicBezTo>
                    <a:cubicBezTo>
                      <a:pt x="47" y="138"/>
                      <a:pt x="1" y="184"/>
                      <a:pt x="1" y="275"/>
                    </a:cubicBezTo>
                    <a:cubicBezTo>
                      <a:pt x="1" y="367"/>
                      <a:pt x="47" y="413"/>
                      <a:pt x="92" y="458"/>
                    </a:cubicBezTo>
                    <a:cubicBezTo>
                      <a:pt x="230" y="595"/>
                      <a:pt x="412" y="687"/>
                      <a:pt x="595" y="733"/>
                    </a:cubicBezTo>
                    <a:cubicBezTo>
                      <a:pt x="671" y="752"/>
                      <a:pt x="747" y="763"/>
                      <a:pt x="823" y="763"/>
                    </a:cubicBezTo>
                    <a:cubicBezTo>
                      <a:pt x="930" y="763"/>
                      <a:pt x="1037" y="741"/>
                      <a:pt x="1144" y="687"/>
                    </a:cubicBezTo>
                    <a:cubicBezTo>
                      <a:pt x="1281" y="687"/>
                      <a:pt x="1419" y="504"/>
                      <a:pt x="1373" y="367"/>
                    </a:cubicBezTo>
                    <a:cubicBezTo>
                      <a:pt x="1333" y="248"/>
                      <a:pt x="1225" y="129"/>
                      <a:pt x="1078" y="129"/>
                    </a:cubicBezTo>
                    <a:cubicBezTo>
                      <a:pt x="1055" y="129"/>
                      <a:pt x="1032" y="132"/>
                      <a:pt x="1007" y="138"/>
                    </a:cubicBezTo>
                    <a:cubicBezTo>
                      <a:pt x="1007" y="184"/>
                      <a:pt x="961" y="184"/>
                      <a:pt x="916" y="184"/>
                    </a:cubicBezTo>
                    <a:lnTo>
                      <a:pt x="778" y="184"/>
                    </a:lnTo>
                    <a:cubicBezTo>
                      <a:pt x="733" y="184"/>
                      <a:pt x="687" y="138"/>
                      <a:pt x="641" y="138"/>
                    </a:cubicBezTo>
                    <a:cubicBezTo>
                      <a:pt x="578" y="107"/>
                      <a:pt x="537" y="97"/>
                      <a:pt x="502" y="79"/>
                    </a:cubicBezTo>
                    <a:lnTo>
                      <a:pt x="502" y="79"/>
                    </a:lnTo>
                    <a:cubicBezTo>
                      <a:pt x="503" y="83"/>
                      <a:pt x="504" y="87"/>
                      <a:pt x="504" y="92"/>
                    </a:cubicBezTo>
                    <a:cubicBezTo>
                      <a:pt x="458" y="47"/>
                      <a:pt x="367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38"/>
              <p:cNvSpPr/>
              <p:nvPr/>
            </p:nvSpPr>
            <p:spPr>
              <a:xfrm>
                <a:off x="7014381" y="1772459"/>
                <a:ext cx="29232" cy="80716"/>
              </a:xfrm>
              <a:custGeom>
                <a:avLst/>
                <a:gdLst/>
                <a:ahLst/>
                <a:cxnLst/>
                <a:rect l="l" t="t" r="r" b="b"/>
                <a:pathLst>
                  <a:path w="779" h="2151" extrusionOk="0">
                    <a:moveTo>
                      <a:pt x="504" y="1"/>
                    </a:moveTo>
                    <a:cubicBezTo>
                      <a:pt x="321" y="1"/>
                      <a:pt x="230" y="138"/>
                      <a:pt x="184" y="321"/>
                    </a:cubicBezTo>
                    <a:cubicBezTo>
                      <a:pt x="138" y="824"/>
                      <a:pt x="92" y="1327"/>
                      <a:pt x="47" y="1876"/>
                    </a:cubicBezTo>
                    <a:cubicBezTo>
                      <a:pt x="1" y="2013"/>
                      <a:pt x="184" y="2150"/>
                      <a:pt x="321" y="2150"/>
                    </a:cubicBezTo>
                    <a:cubicBezTo>
                      <a:pt x="504" y="2150"/>
                      <a:pt x="595" y="2013"/>
                      <a:pt x="595" y="1876"/>
                    </a:cubicBezTo>
                    <a:cubicBezTo>
                      <a:pt x="641" y="1327"/>
                      <a:pt x="733" y="824"/>
                      <a:pt x="778" y="321"/>
                    </a:cubicBezTo>
                    <a:cubicBezTo>
                      <a:pt x="778" y="138"/>
                      <a:pt x="641" y="1"/>
                      <a:pt x="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38"/>
              <p:cNvSpPr/>
              <p:nvPr/>
            </p:nvSpPr>
            <p:spPr>
              <a:xfrm>
                <a:off x="6823908" y="3886419"/>
                <a:ext cx="32647" cy="78052"/>
              </a:xfrm>
              <a:custGeom>
                <a:avLst/>
                <a:gdLst/>
                <a:ahLst/>
                <a:cxnLst/>
                <a:rect l="l" t="t" r="r" b="b"/>
                <a:pathLst>
                  <a:path w="870" h="2080" extrusionOk="0">
                    <a:moveTo>
                      <a:pt x="286" y="0"/>
                    </a:moveTo>
                    <a:cubicBezTo>
                      <a:pt x="267" y="0"/>
                      <a:pt x="248" y="3"/>
                      <a:pt x="229" y="9"/>
                    </a:cubicBezTo>
                    <a:cubicBezTo>
                      <a:pt x="92" y="55"/>
                      <a:pt x="1" y="238"/>
                      <a:pt x="46" y="375"/>
                    </a:cubicBezTo>
                    <a:lnTo>
                      <a:pt x="321" y="1884"/>
                    </a:lnTo>
                    <a:cubicBezTo>
                      <a:pt x="321" y="1997"/>
                      <a:pt x="445" y="2079"/>
                      <a:pt x="565" y="2079"/>
                    </a:cubicBezTo>
                    <a:cubicBezTo>
                      <a:pt x="591" y="2079"/>
                      <a:pt x="617" y="2075"/>
                      <a:pt x="641" y="2067"/>
                    </a:cubicBezTo>
                    <a:cubicBezTo>
                      <a:pt x="824" y="2021"/>
                      <a:pt x="870" y="1884"/>
                      <a:pt x="870" y="1701"/>
                    </a:cubicBezTo>
                    <a:cubicBezTo>
                      <a:pt x="778" y="1244"/>
                      <a:pt x="687" y="741"/>
                      <a:pt x="595" y="238"/>
                    </a:cubicBezTo>
                    <a:cubicBezTo>
                      <a:pt x="556" y="119"/>
                      <a:pt x="413" y="0"/>
                      <a:pt x="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38"/>
              <p:cNvSpPr/>
              <p:nvPr/>
            </p:nvSpPr>
            <p:spPr>
              <a:xfrm>
                <a:off x="6691672" y="3033630"/>
                <a:ext cx="142182" cy="540322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14399" extrusionOk="0">
                    <a:moveTo>
                      <a:pt x="370" y="0"/>
                    </a:moveTo>
                    <a:cubicBezTo>
                      <a:pt x="186" y="0"/>
                      <a:pt x="1" y="198"/>
                      <a:pt x="95" y="417"/>
                    </a:cubicBezTo>
                    <a:cubicBezTo>
                      <a:pt x="2015" y="4762"/>
                      <a:pt x="1787" y="9655"/>
                      <a:pt x="3159" y="14183"/>
                    </a:cubicBezTo>
                    <a:cubicBezTo>
                      <a:pt x="3215" y="14333"/>
                      <a:pt x="3340" y="14398"/>
                      <a:pt x="3459" y="14398"/>
                    </a:cubicBezTo>
                    <a:cubicBezTo>
                      <a:pt x="3630" y="14398"/>
                      <a:pt x="3789" y="14262"/>
                      <a:pt x="3708" y="14046"/>
                    </a:cubicBezTo>
                    <a:cubicBezTo>
                      <a:pt x="2336" y="9472"/>
                      <a:pt x="2518" y="4533"/>
                      <a:pt x="598" y="143"/>
                    </a:cubicBezTo>
                    <a:cubicBezTo>
                      <a:pt x="540" y="42"/>
                      <a:pt x="455" y="0"/>
                      <a:pt x="3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38"/>
              <p:cNvSpPr/>
              <p:nvPr/>
            </p:nvSpPr>
            <p:spPr>
              <a:xfrm>
                <a:off x="6828748" y="3626410"/>
                <a:ext cx="120193" cy="339188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9039" extrusionOk="0">
                    <a:moveTo>
                      <a:pt x="336" y="0"/>
                    </a:moveTo>
                    <a:cubicBezTo>
                      <a:pt x="170" y="0"/>
                      <a:pt x="1" y="136"/>
                      <a:pt x="55" y="353"/>
                    </a:cubicBezTo>
                    <a:cubicBezTo>
                      <a:pt x="878" y="3188"/>
                      <a:pt x="1747" y="6023"/>
                      <a:pt x="2570" y="8859"/>
                    </a:cubicBezTo>
                    <a:cubicBezTo>
                      <a:pt x="2605" y="8983"/>
                      <a:pt x="2716" y="9038"/>
                      <a:pt x="2831" y="9038"/>
                    </a:cubicBezTo>
                    <a:cubicBezTo>
                      <a:pt x="3012" y="9038"/>
                      <a:pt x="3203" y="8900"/>
                      <a:pt x="3119" y="8676"/>
                    </a:cubicBezTo>
                    <a:cubicBezTo>
                      <a:pt x="2295" y="5886"/>
                      <a:pt x="1427" y="3051"/>
                      <a:pt x="603" y="215"/>
                    </a:cubicBezTo>
                    <a:cubicBezTo>
                      <a:pt x="566" y="66"/>
                      <a:pt x="452" y="0"/>
                      <a:pt x="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38"/>
              <p:cNvSpPr/>
              <p:nvPr/>
            </p:nvSpPr>
            <p:spPr>
              <a:xfrm>
                <a:off x="6614560" y="3572261"/>
                <a:ext cx="39514" cy="155354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4140" extrusionOk="0">
                    <a:moveTo>
                      <a:pt x="747" y="0"/>
                    </a:moveTo>
                    <a:cubicBezTo>
                      <a:pt x="627" y="0"/>
                      <a:pt x="503" y="82"/>
                      <a:pt x="503" y="195"/>
                    </a:cubicBezTo>
                    <a:lnTo>
                      <a:pt x="0" y="3762"/>
                    </a:lnTo>
                    <a:cubicBezTo>
                      <a:pt x="0" y="3945"/>
                      <a:pt x="46" y="4082"/>
                      <a:pt x="229" y="4128"/>
                    </a:cubicBezTo>
                    <a:cubicBezTo>
                      <a:pt x="252" y="4136"/>
                      <a:pt x="277" y="4140"/>
                      <a:pt x="302" y="4140"/>
                    </a:cubicBezTo>
                    <a:cubicBezTo>
                      <a:pt x="423" y="4140"/>
                      <a:pt x="549" y="4051"/>
                      <a:pt x="549" y="3899"/>
                    </a:cubicBezTo>
                    <a:cubicBezTo>
                      <a:pt x="732" y="2710"/>
                      <a:pt x="869" y="1521"/>
                      <a:pt x="1052" y="332"/>
                    </a:cubicBezTo>
                    <a:cubicBezTo>
                      <a:pt x="1052" y="195"/>
                      <a:pt x="1006" y="58"/>
                      <a:pt x="823" y="12"/>
                    </a:cubicBezTo>
                    <a:cubicBezTo>
                      <a:pt x="799" y="4"/>
                      <a:pt x="773" y="0"/>
                      <a:pt x="7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38"/>
              <p:cNvSpPr/>
              <p:nvPr/>
            </p:nvSpPr>
            <p:spPr>
              <a:xfrm>
                <a:off x="6618687" y="3545243"/>
                <a:ext cx="70547" cy="329019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8768" extrusionOk="0">
                    <a:moveTo>
                      <a:pt x="1594" y="0"/>
                    </a:moveTo>
                    <a:cubicBezTo>
                      <a:pt x="1445" y="0"/>
                      <a:pt x="1285" y="92"/>
                      <a:pt x="1262" y="275"/>
                    </a:cubicBezTo>
                    <a:cubicBezTo>
                      <a:pt x="942" y="3019"/>
                      <a:pt x="530" y="5717"/>
                      <a:pt x="27" y="8415"/>
                    </a:cubicBezTo>
                    <a:cubicBezTo>
                      <a:pt x="0" y="8631"/>
                      <a:pt x="181" y="8768"/>
                      <a:pt x="342" y="8768"/>
                    </a:cubicBezTo>
                    <a:cubicBezTo>
                      <a:pt x="454" y="8768"/>
                      <a:pt x="557" y="8702"/>
                      <a:pt x="576" y="8552"/>
                    </a:cubicBezTo>
                    <a:cubicBezTo>
                      <a:pt x="1079" y="5808"/>
                      <a:pt x="1491" y="3064"/>
                      <a:pt x="1857" y="275"/>
                    </a:cubicBezTo>
                    <a:cubicBezTo>
                      <a:pt x="1880" y="92"/>
                      <a:pt x="1742" y="0"/>
                      <a:pt x="15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38"/>
              <p:cNvSpPr/>
              <p:nvPr/>
            </p:nvSpPr>
            <p:spPr>
              <a:xfrm>
                <a:off x="6535308" y="3500626"/>
                <a:ext cx="85294" cy="411387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0963" extrusionOk="0">
                    <a:moveTo>
                      <a:pt x="2009" y="0"/>
                    </a:moveTo>
                    <a:cubicBezTo>
                      <a:pt x="1872" y="0"/>
                      <a:pt x="1723" y="92"/>
                      <a:pt x="1701" y="275"/>
                    </a:cubicBezTo>
                    <a:cubicBezTo>
                      <a:pt x="1426" y="3750"/>
                      <a:pt x="877" y="7226"/>
                      <a:pt x="54" y="10610"/>
                    </a:cubicBezTo>
                    <a:cubicBezTo>
                      <a:pt x="0" y="10826"/>
                      <a:pt x="170" y="10963"/>
                      <a:pt x="336" y="10963"/>
                    </a:cubicBezTo>
                    <a:cubicBezTo>
                      <a:pt x="451" y="10963"/>
                      <a:pt x="566" y="10897"/>
                      <a:pt x="603" y="10747"/>
                    </a:cubicBezTo>
                    <a:cubicBezTo>
                      <a:pt x="1426" y="7317"/>
                      <a:pt x="1975" y="3796"/>
                      <a:pt x="2249" y="275"/>
                    </a:cubicBezTo>
                    <a:cubicBezTo>
                      <a:pt x="2272" y="92"/>
                      <a:pt x="2146" y="0"/>
                      <a:pt x="20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38"/>
              <p:cNvSpPr/>
              <p:nvPr/>
            </p:nvSpPr>
            <p:spPr>
              <a:xfrm>
                <a:off x="6201042" y="3866643"/>
                <a:ext cx="449587" cy="313596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8357" extrusionOk="0">
                    <a:moveTo>
                      <a:pt x="10371" y="4457"/>
                    </a:moveTo>
                    <a:cubicBezTo>
                      <a:pt x="10412" y="4469"/>
                      <a:pt x="10442" y="4469"/>
                      <a:pt x="10471" y="4469"/>
                    </a:cubicBezTo>
                    <a:cubicBezTo>
                      <a:pt x="10471" y="4515"/>
                      <a:pt x="10471" y="4515"/>
                      <a:pt x="10471" y="4515"/>
                    </a:cubicBezTo>
                    <a:cubicBezTo>
                      <a:pt x="10438" y="4495"/>
                      <a:pt x="10405" y="4476"/>
                      <a:pt x="10371" y="4457"/>
                    </a:cubicBezTo>
                    <a:close/>
                    <a:moveTo>
                      <a:pt x="7682" y="4515"/>
                    </a:moveTo>
                    <a:cubicBezTo>
                      <a:pt x="7727" y="4835"/>
                      <a:pt x="7773" y="5109"/>
                      <a:pt x="7865" y="5384"/>
                    </a:cubicBezTo>
                    <a:cubicBezTo>
                      <a:pt x="7727" y="5384"/>
                      <a:pt x="7636" y="5384"/>
                      <a:pt x="7499" y="5430"/>
                    </a:cubicBezTo>
                    <a:cubicBezTo>
                      <a:pt x="7499" y="5384"/>
                      <a:pt x="7499" y="5338"/>
                      <a:pt x="7453" y="5292"/>
                    </a:cubicBezTo>
                    <a:cubicBezTo>
                      <a:pt x="7453" y="5292"/>
                      <a:pt x="7453" y="5247"/>
                      <a:pt x="7453" y="5247"/>
                    </a:cubicBezTo>
                    <a:cubicBezTo>
                      <a:pt x="7362" y="5018"/>
                      <a:pt x="7270" y="4789"/>
                      <a:pt x="7224" y="4561"/>
                    </a:cubicBezTo>
                    <a:cubicBezTo>
                      <a:pt x="7362" y="4561"/>
                      <a:pt x="7544" y="4561"/>
                      <a:pt x="7682" y="4515"/>
                    </a:cubicBezTo>
                    <a:close/>
                    <a:moveTo>
                      <a:pt x="8551" y="4561"/>
                    </a:moveTo>
                    <a:cubicBezTo>
                      <a:pt x="8551" y="4561"/>
                      <a:pt x="8551" y="4561"/>
                      <a:pt x="8551" y="4606"/>
                    </a:cubicBezTo>
                    <a:cubicBezTo>
                      <a:pt x="8642" y="4789"/>
                      <a:pt x="8688" y="4972"/>
                      <a:pt x="8734" y="5155"/>
                    </a:cubicBezTo>
                    <a:cubicBezTo>
                      <a:pt x="8734" y="5247"/>
                      <a:pt x="8779" y="5338"/>
                      <a:pt x="8779" y="5430"/>
                    </a:cubicBezTo>
                    <a:cubicBezTo>
                      <a:pt x="8688" y="5430"/>
                      <a:pt x="8551" y="5384"/>
                      <a:pt x="8459" y="5384"/>
                    </a:cubicBezTo>
                    <a:cubicBezTo>
                      <a:pt x="8413" y="5247"/>
                      <a:pt x="8368" y="5109"/>
                      <a:pt x="8322" y="4972"/>
                    </a:cubicBezTo>
                    <a:cubicBezTo>
                      <a:pt x="8322" y="4881"/>
                      <a:pt x="8276" y="4789"/>
                      <a:pt x="8276" y="4698"/>
                    </a:cubicBezTo>
                    <a:cubicBezTo>
                      <a:pt x="8276" y="4652"/>
                      <a:pt x="8276" y="4652"/>
                      <a:pt x="8276" y="4606"/>
                    </a:cubicBezTo>
                    <a:cubicBezTo>
                      <a:pt x="8276" y="4561"/>
                      <a:pt x="8276" y="4561"/>
                      <a:pt x="8230" y="4561"/>
                    </a:cubicBezTo>
                    <a:close/>
                    <a:moveTo>
                      <a:pt x="6630" y="4652"/>
                    </a:moveTo>
                    <a:cubicBezTo>
                      <a:pt x="6721" y="4927"/>
                      <a:pt x="6813" y="5247"/>
                      <a:pt x="6950" y="5521"/>
                    </a:cubicBezTo>
                    <a:cubicBezTo>
                      <a:pt x="6721" y="5567"/>
                      <a:pt x="6493" y="5613"/>
                      <a:pt x="6264" y="5658"/>
                    </a:cubicBezTo>
                    <a:cubicBezTo>
                      <a:pt x="6264" y="5613"/>
                      <a:pt x="6218" y="5567"/>
                      <a:pt x="6218" y="5521"/>
                    </a:cubicBezTo>
                    <a:cubicBezTo>
                      <a:pt x="6127" y="5292"/>
                      <a:pt x="6035" y="5064"/>
                      <a:pt x="5990" y="4881"/>
                    </a:cubicBezTo>
                    <a:lnTo>
                      <a:pt x="5990" y="4835"/>
                    </a:lnTo>
                    <a:cubicBezTo>
                      <a:pt x="6035" y="4789"/>
                      <a:pt x="6127" y="4789"/>
                      <a:pt x="6218" y="4744"/>
                    </a:cubicBezTo>
                    <a:cubicBezTo>
                      <a:pt x="6355" y="4698"/>
                      <a:pt x="6493" y="4698"/>
                      <a:pt x="6630" y="4652"/>
                    </a:cubicBezTo>
                    <a:close/>
                    <a:moveTo>
                      <a:pt x="9191" y="4652"/>
                    </a:moveTo>
                    <a:lnTo>
                      <a:pt x="9191" y="4652"/>
                    </a:lnTo>
                    <a:cubicBezTo>
                      <a:pt x="9328" y="4698"/>
                      <a:pt x="9465" y="4698"/>
                      <a:pt x="9602" y="4744"/>
                    </a:cubicBezTo>
                    <a:cubicBezTo>
                      <a:pt x="9602" y="4789"/>
                      <a:pt x="9602" y="4835"/>
                      <a:pt x="9602" y="4835"/>
                    </a:cubicBezTo>
                    <a:cubicBezTo>
                      <a:pt x="9648" y="5155"/>
                      <a:pt x="9694" y="5430"/>
                      <a:pt x="9740" y="5704"/>
                    </a:cubicBezTo>
                    <a:cubicBezTo>
                      <a:pt x="9602" y="5658"/>
                      <a:pt x="9511" y="5613"/>
                      <a:pt x="9420" y="5567"/>
                    </a:cubicBezTo>
                    <a:lnTo>
                      <a:pt x="9374" y="5567"/>
                    </a:lnTo>
                    <a:cubicBezTo>
                      <a:pt x="9328" y="5247"/>
                      <a:pt x="9282" y="4927"/>
                      <a:pt x="9191" y="4652"/>
                    </a:cubicBezTo>
                    <a:close/>
                    <a:moveTo>
                      <a:pt x="5441" y="5018"/>
                    </a:moveTo>
                    <a:cubicBezTo>
                      <a:pt x="5532" y="5292"/>
                      <a:pt x="5624" y="5521"/>
                      <a:pt x="5715" y="5795"/>
                    </a:cubicBezTo>
                    <a:cubicBezTo>
                      <a:pt x="5669" y="5795"/>
                      <a:pt x="5624" y="5795"/>
                      <a:pt x="5624" y="5841"/>
                    </a:cubicBezTo>
                    <a:cubicBezTo>
                      <a:pt x="5578" y="5795"/>
                      <a:pt x="5578" y="5750"/>
                      <a:pt x="5532" y="5704"/>
                    </a:cubicBezTo>
                    <a:cubicBezTo>
                      <a:pt x="5532" y="5658"/>
                      <a:pt x="5532" y="5613"/>
                      <a:pt x="5486" y="5567"/>
                    </a:cubicBezTo>
                    <a:cubicBezTo>
                      <a:pt x="5486" y="5521"/>
                      <a:pt x="5486" y="5521"/>
                      <a:pt x="5486" y="5475"/>
                    </a:cubicBezTo>
                    <a:lnTo>
                      <a:pt x="5441" y="5475"/>
                    </a:lnTo>
                    <a:cubicBezTo>
                      <a:pt x="5395" y="5338"/>
                      <a:pt x="5349" y="5201"/>
                      <a:pt x="5304" y="5064"/>
                    </a:cubicBezTo>
                    <a:cubicBezTo>
                      <a:pt x="5349" y="5018"/>
                      <a:pt x="5395" y="5018"/>
                      <a:pt x="5441" y="5018"/>
                    </a:cubicBezTo>
                    <a:close/>
                    <a:moveTo>
                      <a:pt x="4800" y="5292"/>
                    </a:moveTo>
                    <a:cubicBezTo>
                      <a:pt x="4846" y="5521"/>
                      <a:pt x="4983" y="5750"/>
                      <a:pt x="5075" y="6024"/>
                    </a:cubicBezTo>
                    <a:cubicBezTo>
                      <a:pt x="4983" y="6024"/>
                      <a:pt x="4938" y="6070"/>
                      <a:pt x="4846" y="6070"/>
                    </a:cubicBezTo>
                    <a:cubicBezTo>
                      <a:pt x="4846" y="6070"/>
                      <a:pt x="4846" y="6070"/>
                      <a:pt x="4846" y="6024"/>
                    </a:cubicBezTo>
                    <a:lnTo>
                      <a:pt x="4800" y="6024"/>
                    </a:lnTo>
                    <a:cubicBezTo>
                      <a:pt x="4663" y="5841"/>
                      <a:pt x="4572" y="5613"/>
                      <a:pt x="4435" y="5430"/>
                    </a:cubicBezTo>
                    <a:cubicBezTo>
                      <a:pt x="4526" y="5384"/>
                      <a:pt x="4663" y="5338"/>
                      <a:pt x="4800" y="5292"/>
                    </a:cubicBezTo>
                    <a:close/>
                    <a:moveTo>
                      <a:pt x="10197" y="5018"/>
                    </a:moveTo>
                    <a:cubicBezTo>
                      <a:pt x="10288" y="5064"/>
                      <a:pt x="10426" y="5155"/>
                      <a:pt x="10517" y="5247"/>
                    </a:cubicBezTo>
                    <a:lnTo>
                      <a:pt x="10563" y="5247"/>
                    </a:lnTo>
                    <a:cubicBezTo>
                      <a:pt x="10609" y="5613"/>
                      <a:pt x="10700" y="5933"/>
                      <a:pt x="10746" y="6253"/>
                    </a:cubicBezTo>
                    <a:cubicBezTo>
                      <a:pt x="10609" y="6161"/>
                      <a:pt x="10471" y="6116"/>
                      <a:pt x="10334" y="6024"/>
                    </a:cubicBezTo>
                    <a:cubicBezTo>
                      <a:pt x="10288" y="5704"/>
                      <a:pt x="10243" y="5338"/>
                      <a:pt x="10197" y="5018"/>
                    </a:cubicBezTo>
                    <a:close/>
                    <a:moveTo>
                      <a:pt x="3932" y="5704"/>
                    </a:moveTo>
                    <a:cubicBezTo>
                      <a:pt x="4023" y="5887"/>
                      <a:pt x="4206" y="6116"/>
                      <a:pt x="4343" y="6299"/>
                    </a:cubicBezTo>
                    <a:cubicBezTo>
                      <a:pt x="4252" y="6344"/>
                      <a:pt x="4206" y="6344"/>
                      <a:pt x="4114" y="6390"/>
                    </a:cubicBezTo>
                    <a:cubicBezTo>
                      <a:pt x="4114" y="6390"/>
                      <a:pt x="4114" y="6344"/>
                      <a:pt x="4114" y="6344"/>
                    </a:cubicBezTo>
                    <a:lnTo>
                      <a:pt x="3703" y="5795"/>
                    </a:lnTo>
                    <a:cubicBezTo>
                      <a:pt x="3794" y="5750"/>
                      <a:pt x="3840" y="5704"/>
                      <a:pt x="3932" y="5704"/>
                    </a:cubicBezTo>
                    <a:close/>
                    <a:moveTo>
                      <a:pt x="10582" y="1"/>
                    </a:moveTo>
                    <a:cubicBezTo>
                      <a:pt x="10464" y="1"/>
                      <a:pt x="10353" y="66"/>
                      <a:pt x="10334" y="216"/>
                    </a:cubicBezTo>
                    <a:cubicBezTo>
                      <a:pt x="10060" y="1314"/>
                      <a:pt x="10060" y="2503"/>
                      <a:pt x="10243" y="3646"/>
                    </a:cubicBezTo>
                    <a:cubicBezTo>
                      <a:pt x="9580" y="3212"/>
                      <a:pt x="8814" y="3040"/>
                      <a:pt x="8030" y="3040"/>
                    </a:cubicBezTo>
                    <a:cubicBezTo>
                      <a:pt x="7247" y="3040"/>
                      <a:pt x="6447" y="3212"/>
                      <a:pt x="5715" y="3463"/>
                    </a:cubicBezTo>
                    <a:cubicBezTo>
                      <a:pt x="3794" y="4058"/>
                      <a:pt x="1965" y="4927"/>
                      <a:pt x="273" y="5978"/>
                    </a:cubicBezTo>
                    <a:cubicBezTo>
                      <a:pt x="1" y="6134"/>
                      <a:pt x="191" y="6521"/>
                      <a:pt x="423" y="6521"/>
                    </a:cubicBezTo>
                    <a:cubicBezTo>
                      <a:pt x="464" y="6521"/>
                      <a:pt x="506" y="6509"/>
                      <a:pt x="547" y="6481"/>
                    </a:cubicBezTo>
                    <a:cubicBezTo>
                      <a:pt x="2102" y="5521"/>
                      <a:pt x="3749" y="4744"/>
                      <a:pt x="5486" y="4103"/>
                    </a:cubicBezTo>
                    <a:cubicBezTo>
                      <a:pt x="6284" y="3845"/>
                      <a:pt x="7178" y="3611"/>
                      <a:pt x="8039" y="3611"/>
                    </a:cubicBezTo>
                    <a:cubicBezTo>
                      <a:pt x="8845" y="3611"/>
                      <a:pt x="9622" y="3817"/>
                      <a:pt x="10263" y="4400"/>
                    </a:cubicBezTo>
                    <a:lnTo>
                      <a:pt x="10263" y="4400"/>
                    </a:lnTo>
                    <a:cubicBezTo>
                      <a:pt x="9599" y="4065"/>
                      <a:pt x="8797" y="3932"/>
                      <a:pt x="8004" y="3932"/>
                    </a:cubicBezTo>
                    <a:cubicBezTo>
                      <a:pt x="7448" y="3932"/>
                      <a:pt x="6897" y="3997"/>
                      <a:pt x="6401" y="4103"/>
                    </a:cubicBezTo>
                    <a:cubicBezTo>
                      <a:pt x="4800" y="4469"/>
                      <a:pt x="3337" y="5292"/>
                      <a:pt x="1919" y="6161"/>
                    </a:cubicBezTo>
                    <a:cubicBezTo>
                      <a:pt x="1647" y="6317"/>
                      <a:pt x="1838" y="6704"/>
                      <a:pt x="2070" y="6704"/>
                    </a:cubicBezTo>
                    <a:cubicBezTo>
                      <a:pt x="2110" y="6704"/>
                      <a:pt x="2153" y="6692"/>
                      <a:pt x="2194" y="6664"/>
                    </a:cubicBezTo>
                    <a:cubicBezTo>
                      <a:pt x="2560" y="6436"/>
                      <a:pt x="2880" y="6253"/>
                      <a:pt x="3200" y="6070"/>
                    </a:cubicBezTo>
                    <a:cubicBezTo>
                      <a:pt x="3337" y="6253"/>
                      <a:pt x="3474" y="6436"/>
                      <a:pt x="3611" y="6619"/>
                    </a:cubicBezTo>
                    <a:cubicBezTo>
                      <a:pt x="3474" y="6710"/>
                      <a:pt x="3337" y="6756"/>
                      <a:pt x="3200" y="6847"/>
                    </a:cubicBezTo>
                    <a:cubicBezTo>
                      <a:pt x="2928" y="7003"/>
                      <a:pt x="3085" y="7390"/>
                      <a:pt x="3335" y="7390"/>
                    </a:cubicBezTo>
                    <a:cubicBezTo>
                      <a:pt x="3379" y="7390"/>
                      <a:pt x="3426" y="7378"/>
                      <a:pt x="3474" y="7350"/>
                    </a:cubicBezTo>
                    <a:cubicBezTo>
                      <a:pt x="4618" y="6710"/>
                      <a:pt x="5852" y="6253"/>
                      <a:pt x="7133" y="6024"/>
                    </a:cubicBezTo>
                    <a:cubicBezTo>
                      <a:pt x="7472" y="5982"/>
                      <a:pt x="7801" y="5949"/>
                      <a:pt x="8125" y="5949"/>
                    </a:cubicBezTo>
                    <a:cubicBezTo>
                      <a:pt x="8500" y="5949"/>
                      <a:pt x="8868" y="5993"/>
                      <a:pt x="9237" y="6116"/>
                    </a:cubicBezTo>
                    <a:cubicBezTo>
                      <a:pt x="9877" y="6344"/>
                      <a:pt x="10380" y="6710"/>
                      <a:pt x="10883" y="7076"/>
                    </a:cubicBezTo>
                    <a:cubicBezTo>
                      <a:pt x="10929" y="7076"/>
                      <a:pt x="10974" y="7122"/>
                      <a:pt x="11020" y="7122"/>
                    </a:cubicBezTo>
                    <a:cubicBezTo>
                      <a:pt x="11020" y="7259"/>
                      <a:pt x="11066" y="7350"/>
                      <a:pt x="11112" y="7488"/>
                    </a:cubicBezTo>
                    <a:cubicBezTo>
                      <a:pt x="11020" y="7396"/>
                      <a:pt x="10883" y="7305"/>
                      <a:pt x="10792" y="7213"/>
                    </a:cubicBezTo>
                    <a:cubicBezTo>
                      <a:pt x="10517" y="7076"/>
                      <a:pt x="10197" y="6893"/>
                      <a:pt x="9877" y="6802"/>
                    </a:cubicBezTo>
                    <a:cubicBezTo>
                      <a:pt x="9282" y="6573"/>
                      <a:pt x="8596" y="6436"/>
                      <a:pt x="7956" y="6390"/>
                    </a:cubicBezTo>
                    <a:cubicBezTo>
                      <a:pt x="6493" y="6390"/>
                      <a:pt x="5075" y="6847"/>
                      <a:pt x="3794" y="7533"/>
                    </a:cubicBezTo>
                    <a:cubicBezTo>
                      <a:pt x="3522" y="7689"/>
                      <a:pt x="3713" y="8076"/>
                      <a:pt x="3973" y="8076"/>
                    </a:cubicBezTo>
                    <a:cubicBezTo>
                      <a:pt x="4019" y="8076"/>
                      <a:pt x="4067" y="8064"/>
                      <a:pt x="4114" y="8036"/>
                    </a:cubicBezTo>
                    <a:cubicBezTo>
                      <a:pt x="5244" y="7409"/>
                      <a:pt x="6488" y="6973"/>
                      <a:pt x="7812" y="6973"/>
                    </a:cubicBezTo>
                    <a:cubicBezTo>
                      <a:pt x="7935" y="6973"/>
                      <a:pt x="8060" y="6977"/>
                      <a:pt x="8185" y="6985"/>
                    </a:cubicBezTo>
                    <a:cubicBezTo>
                      <a:pt x="8825" y="7030"/>
                      <a:pt x="9465" y="7213"/>
                      <a:pt x="10060" y="7488"/>
                    </a:cubicBezTo>
                    <a:cubicBezTo>
                      <a:pt x="10563" y="7762"/>
                      <a:pt x="11020" y="8265"/>
                      <a:pt x="11660" y="8357"/>
                    </a:cubicBezTo>
                    <a:cubicBezTo>
                      <a:pt x="11935" y="8357"/>
                      <a:pt x="11981" y="8036"/>
                      <a:pt x="11843" y="7899"/>
                    </a:cubicBezTo>
                    <a:cubicBezTo>
                      <a:pt x="11843" y="7853"/>
                      <a:pt x="11843" y="7808"/>
                      <a:pt x="11843" y="7808"/>
                    </a:cubicBezTo>
                    <a:cubicBezTo>
                      <a:pt x="11340" y="6619"/>
                      <a:pt x="11066" y="5338"/>
                      <a:pt x="11020" y="4058"/>
                    </a:cubicBezTo>
                    <a:cubicBezTo>
                      <a:pt x="11020" y="3920"/>
                      <a:pt x="10929" y="3829"/>
                      <a:pt x="10837" y="3783"/>
                    </a:cubicBezTo>
                    <a:cubicBezTo>
                      <a:pt x="10609" y="2640"/>
                      <a:pt x="10609" y="1497"/>
                      <a:pt x="10883" y="353"/>
                    </a:cubicBezTo>
                    <a:cubicBezTo>
                      <a:pt x="10937" y="137"/>
                      <a:pt x="10752" y="1"/>
                      <a:pt x="105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38"/>
              <p:cNvSpPr/>
              <p:nvPr/>
            </p:nvSpPr>
            <p:spPr>
              <a:xfrm>
                <a:off x="6062878" y="3308012"/>
                <a:ext cx="459043" cy="98315"/>
              </a:xfrm>
              <a:custGeom>
                <a:avLst/>
                <a:gdLst/>
                <a:ahLst/>
                <a:cxnLst/>
                <a:rect l="l" t="t" r="r" b="b"/>
                <a:pathLst>
                  <a:path w="12233" h="2620" extrusionOk="0">
                    <a:moveTo>
                      <a:pt x="364" y="1"/>
                    </a:moveTo>
                    <a:cubicBezTo>
                      <a:pt x="95" y="1"/>
                      <a:pt x="1" y="479"/>
                      <a:pt x="296" y="606"/>
                    </a:cubicBezTo>
                    <a:cubicBezTo>
                      <a:pt x="3885" y="1935"/>
                      <a:pt x="7688" y="2620"/>
                      <a:pt x="11498" y="2620"/>
                    </a:cubicBezTo>
                    <a:cubicBezTo>
                      <a:pt x="11621" y="2620"/>
                      <a:pt x="11744" y="2619"/>
                      <a:pt x="11867" y="2618"/>
                    </a:cubicBezTo>
                    <a:cubicBezTo>
                      <a:pt x="12233" y="2618"/>
                      <a:pt x="12233" y="2069"/>
                      <a:pt x="11867" y="2069"/>
                    </a:cubicBezTo>
                    <a:cubicBezTo>
                      <a:pt x="11745" y="2070"/>
                      <a:pt x="11624" y="2071"/>
                      <a:pt x="11502" y="2071"/>
                    </a:cubicBezTo>
                    <a:cubicBezTo>
                      <a:pt x="7737" y="2071"/>
                      <a:pt x="3978" y="1384"/>
                      <a:pt x="433" y="11"/>
                    </a:cubicBezTo>
                    <a:cubicBezTo>
                      <a:pt x="409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38"/>
              <p:cNvSpPr/>
              <p:nvPr/>
            </p:nvSpPr>
            <p:spPr>
              <a:xfrm>
                <a:off x="5964039" y="3413119"/>
                <a:ext cx="623065" cy="553831"/>
              </a:xfrm>
              <a:custGeom>
                <a:avLst/>
                <a:gdLst/>
                <a:ahLst/>
                <a:cxnLst/>
                <a:rect l="l" t="t" r="r" b="b"/>
                <a:pathLst>
                  <a:path w="16604" h="14759" extrusionOk="0">
                    <a:moveTo>
                      <a:pt x="1673" y="0"/>
                    </a:moveTo>
                    <a:cubicBezTo>
                      <a:pt x="1448" y="0"/>
                      <a:pt x="1257" y="282"/>
                      <a:pt x="1467" y="457"/>
                    </a:cubicBezTo>
                    <a:cubicBezTo>
                      <a:pt x="2427" y="1326"/>
                      <a:pt x="3571" y="1783"/>
                      <a:pt x="4760" y="2103"/>
                    </a:cubicBezTo>
                    <a:cubicBezTo>
                      <a:pt x="4897" y="2561"/>
                      <a:pt x="4988" y="2972"/>
                      <a:pt x="5080" y="3430"/>
                    </a:cubicBezTo>
                    <a:cubicBezTo>
                      <a:pt x="4988" y="3430"/>
                      <a:pt x="4943" y="3430"/>
                      <a:pt x="4851" y="3475"/>
                    </a:cubicBezTo>
                    <a:cubicBezTo>
                      <a:pt x="3388" y="4207"/>
                      <a:pt x="1924" y="5122"/>
                      <a:pt x="598" y="6128"/>
                    </a:cubicBezTo>
                    <a:cubicBezTo>
                      <a:pt x="461" y="6219"/>
                      <a:pt x="415" y="6357"/>
                      <a:pt x="461" y="6494"/>
                    </a:cubicBezTo>
                    <a:cubicBezTo>
                      <a:pt x="527" y="6593"/>
                      <a:pt x="640" y="6668"/>
                      <a:pt x="750" y="6668"/>
                    </a:cubicBezTo>
                    <a:cubicBezTo>
                      <a:pt x="792" y="6668"/>
                      <a:pt x="834" y="6657"/>
                      <a:pt x="872" y="6631"/>
                    </a:cubicBezTo>
                    <a:cubicBezTo>
                      <a:pt x="964" y="6540"/>
                      <a:pt x="1101" y="6448"/>
                      <a:pt x="1192" y="6402"/>
                    </a:cubicBezTo>
                    <a:cubicBezTo>
                      <a:pt x="1924" y="6997"/>
                      <a:pt x="2702" y="7637"/>
                      <a:pt x="3433" y="8277"/>
                    </a:cubicBezTo>
                    <a:cubicBezTo>
                      <a:pt x="3484" y="8328"/>
                      <a:pt x="3561" y="8364"/>
                      <a:pt x="3644" y="8364"/>
                    </a:cubicBezTo>
                    <a:cubicBezTo>
                      <a:pt x="3712" y="8364"/>
                      <a:pt x="3783" y="8339"/>
                      <a:pt x="3845" y="8277"/>
                    </a:cubicBezTo>
                    <a:cubicBezTo>
                      <a:pt x="3936" y="8186"/>
                      <a:pt x="3936" y="7957"/>
                      <a:pt x="3845" y="7866"/>
                    </a:cubicBezTo>
                    <a:cubicBezTo>
                      <a:pt x="3113" y="7271"/>
                      <a:pt x="2381" y="6631"/>
                      <a:pt x="1695" y="6037"/>
                    </a:cubicBezTo>
                    <a:cubicBezTo>
                      <a:pt x="1924" y="5854"/>
                      <a:pt x="2199" y="5671"/>
                      <a:pt x="2427" y="5533"/>
                    </a:cubicBezTo>
                    <a:cubicBezTo>
                      <a:pt x="3113" y="6219"/>
                      <a:pt x="3845" y="6860"/>
                      <a:pt x="4577" y="7500"/>
                    </a:cubicBezTo>
                    <a:cubicBezTo>
                      <a:pt x="4622" y="7569"/>
                      <a:pt x="4691" y="7603"/>
                      <a:pt x="4765" y="7603"/>
                    </a:cubicBezTo>
                    <a:cubicBezTo>
                      <a:pt x="4840" y="7603"/>
                      <a:pt x="4920" y="7569"/>
                      <a:pt x="4988" y="7500"/>
                    </a:cubicBezTo>
                    <a:cubicBezTo>
                      <a:pt x="5080" y="7409"/>
                      <a:pt x="5080" y="7226"/>
                      <a:pt x="4988" y="7134"/>
                    </a:cubicBezTo>
                    <a:cubicBezTo>
                      <a:pt x="4257" y="6494"/>
                      <a:pt x="3571" y="5854"/>
                      <a:pt x="2930" y="5213"/>
                    </a:cubicBezTo>
                    <a:cubicBezTo>
                      <a:pt x="3662" y="4756"/>
                      <a:pt x="4394" y="4344"/>
                      <a:pt x="5171" y="3979"/>
                    </a:cubicBezTo>
                    <a:cubicBezTo>
                      <a:pt x="5354" y="5168"/>
                      <a:pt x="5446" y="6448"/>
                      <a:pt x="5446" y="7683"/>
                    </a:cubicBezTo>
                    <a:cubicBezTo>
                      <a:pt x="5400" y="7660"/>
                      <a:pt x="5366" y="7649"/>
                      <a:pt x="5331" y="7649"/>
                    </a:cubicBezTo>
                    <a:cubicBezTo>
                      <a:pt x="5297" y="7649"/>
                      <a:pt x="5263" y="7660"/>
                      <a:pt x="5217" y="7683"/>
                    </a:cubicBezTo>
                    <a:cubicBezTo>
                      <a:pt x="3662" y="8506"/>
                      <a:pt x="2061" y="9284"/>
                      <a:pt x="506" y="10061"/>
                    </a:cubicBezTo>
                    <a:cubicBezTo>
                      <a:pt x="234" y="10217"/>
                      <a:pt x="392" y="10604"/>
                      <a:pt x="642" y="10604"/>
                    </a:cubicBezTo>
                    <a:cubicBezTo>
                      <a:pt x="686" y="10604"/>
                      <a:pt x="733" y="10592"/>
                      <a:pt x="781" y="10564"/>
                    </a:cubicBezTo>
                    <a:cubicBezTo>
                      <a:pt x="2336" y="9787"/>
                      <a:pt x="3891" y="9009"/>
                      <a:pt x="5400" y="8232"/>
                    </a:cubicBezTo>
                    <a:lnTo>
                      <a:pt x="5400" y="8232"/>
                    </a:lnTo>
                    <a:cubicBezTo>
                      <a:pt x="5400" y="8598"/>
                      <a:pt x="5354" y="8963"/>
                      <a:pt x="5308" y="9284"/>
                    </a:cubicBezTo>
                    <a:cubicBezTo>
                      <a:pt x="4988" y="9375"/>
                      <a:pt x="4622" y="9558"/>
                      <a:pt x="4302" y="9695"/>
                    </a:cubicBezTo>
                    <a:cubicBezTo>
                      <a:pt x="3845" y="9924"/>
                      <a:pt x="3433" y="10153"/>
                      <a:pt x="2976" y="10335"/>
                    </a:cubicBezTo>
                    <a:lnTo>
                      <a:pt x="324" y="11662"/>
                    </a:lnTo>
                    <a:cubicBezTo>
                      <a:pt x="1" y="11783"/>
                      <a:pt x="212" y="12188"/>
                      <a:pt x="486" y="12188"/>
                    </a:cubicBezTo>
                    <a:cubicBezTo>
                      <a:pt x="522" y="12188"/>
                      <a:pt x="560" y="12181"/>
                      <a:pt x="598" y="12165"/>
                    </a:cubicBezTo>
                    <a:cubicBezTo>
                      <a:pt x="781" y="12073"/>
                      <a:pt x="918" y="11982"/>
                      <a:pt x="1101" y="11890"/>
                    </a:cubicBezTo>
                    <a:cubicBezTo>
                      <a:pt x="1833" y="12531"/>
                      <a:pt x="2519" y="13217"/>
                      <a:pt x="3067" y="13994"/>
                    </a:cubicBezTo>
                    <a:cubicBezTo>
                      <a:pt x="3132" y="14059"/>
                      <a:pt x="3243" y="14124"/>
                      <a:pt x="3350" y="14124"/>
                    </a:cubicBezTo>
                    <a:cubicBezTo>
                      <a:pt x="3395" y="14124"/>
                      <a:pt x="3439" y="14112"/>
                      <a:pt x="3479" y="14086"/>
                    </a:cubicBezTo>
                    <a:cubicBezTo>
                      <a:pt x="3571" y="14040"/>
                      <a:pt x="3662" y="13811"/>
                      <a:pt x="3571" y="13720"/>
                    </a:cubicBezTo>
                    <a:cubicBezTo>
                      <a:pt x="3022" y="12942"/>
                      <a:pt x="2381" y="12256"/>
                      <a:pt x="1650" y="11616"/>
                    </a:cubicBezTo>
                    <a:cubicBezTo>
                      <a:pt x="1970" y="11479"/>
                      <a:pt x="2244" y="11342"/>
                      <a:pt x="2519" y="11204"/>
                    </a:cubicBezTo>
                    <a:cubicBezTo>
                      <a:pt x="2564" y="11204"/>
                      <a:pt x="2564" y="11250"/>
                      <a:pt x="2564" y="11250"/>
                    </a:cubicBezTo>
                    <a:cubicBezTo>
                      <a:pt x="3022" y="11845"/>
                      <a:pt x="3525" y="12393"/>
                      <a:pt x="4074" y="12851"/>
                    </a:cubicBezTo>
                    <a:cubicBezTo>
                      <a:pt x="4119" y="12897"/>
                      <a:pt x="4188" y="12919"/>
                      <a:pt x="4262" y="12919"/>
                    </a:cubicBezTo>
                    <a:cubicBezTo>
                      <a:pt x="4337" y="12919"/>
                      <a:pt x="4417" y="12897"/>
                      <a:pt x="4485" y="12851"/>
                    </a:cubicBezTo>
                    <a:cubicBezTo>
                      <a:pt x="4577" y="12714"/>
                      <a:pt x="4577" y="12531"/>
                      <a:pt x="4485" y="12439"/>
                    </a:cubicBezTo>
                    <a:cubicBezTo>
                      <a:pt x="3936" y="11982"/>
                      <a:pt x="3479" y="11479"/>
                      <a:pt x="3067" y="10930"/>
                    </a:cubicBezTo>
                    <a:cubicBezTo>
                      <a:pt x="3479" y="10747"/>
                      <a:pt x="3891" y="10518"/>
                      <a:pt x="4302" y="10335"/>
                    </a:cubicBezTo>
                    <a:cubicBezTo>
                      <a:pt x="4622" y="10198"/>
                      <a:pt x="4943" y="10015"/>
                      <a:pt x="5263" y="9878"/>
                    </a:cubicBezTo>
                    <a:lnTo>
                      <a:pt x="5263" y="9878"/>
                    </a:lnTo>
                    <a:cubicBezTo>
                      <a:pt x="5080" y="11433"/>
                      <a:pt x="4714" y="12942"/>
                      <a:pt x="4211" y="14406"/>
                    </a:cubicBezTo>
                    <a:cubicBezTo>
                      <a:pt x="4130" y="14622"/>
                      <a:pt x="4288" y="14758"/>
                      <a:pt x="4460" y="14758"/>
                    </a:cubicBezTo>
                    <a:cubicBezTo>
                      <a:pt x="4578" y="14758"/>
                      <a:pt x="4703" y="14693"/>
                      <a:pt x="4760" y="14543"/>
                    </a:cubicBezTo>
                    <a:cubicBezTo>
                      <a:pt x="6177" y="10610"/>
                      <a:pt x="6406" y="6311"/>
                      <a:pt x="5400" y="2241"/>
                    </a:cubicBezTo>
                    <a:lnTo>
                      <a:pt x="5400" y="2241"/>
                    </a:lnTo>
                    <a:cubicBezTo>
                      <a:pt x="6315" y="2424"/>
                      <a:pt x="7275" y="2561"/>
                      <a:pt x="8190" y="2652"/>
                    </a:cubicBezTo>
                    <a:cubicBezTo>
                      <a:pt x="10383" y="2917"/>
                      <a:pt x="12608" y="3463"/>
                      <a:pt x="14838" y="3463"/>
                    </a:cubicBezTo>
                    <a:cubicBezTo>
                      <a:pt x="15305" y="3463"/>
                      <a:pt x="15772" y="3439"/>
                      <a:pt x="16239" y="3384"/>
                    </a:cubicBezTo>
                    <a:cubicBezTo>
                      <a:pt x="16591" y="3384"/>
                      <a:pt x="16604" y="2833"/>
                      <a:pt x="16278" y="2833"/>
                    </a:cubicBezTo>
                    <a:cubicBezTo>
                      <a:pt x="16265" y="2833"/>
                      <a:pt x="16252" y="2834"/>
                      <a:pt x="16239" y="2835"/>
                    </a:cubicBezTo>
                    <a:cubicBezTo>
                      <a:pt x="15825" y="2880"/>
                      <a:pt x="15411" y="2899"/>
                      <a:pt x="14998" y="2899"/>
                    </a:cubicBezTo>
                    <a:cubicBezTo>
                      <a:pt x="12852" y="2899"/>
                      <a:pt x="10710" y="2379"/>
                      <a:pt x="8601" y="2149"/>
                    </a:cubicBezTo>
                    <a:cubicBezTo>
                      <a:pt x="6269" y="1875"/>
                      <a:pt x="3753" y="1692"/>
                      <a:pt x="1878" y="91"/>
                    </a:cubicBezTo>
                    <a:cubicBezTo>
                      <a:pt x="1814" y="27"/>
                      <a:pt x="1742" y="0"/>
                      <a:pt x="16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38"/>
              <p:cNvSpPr/>
              <p:nvPr/>
            </p:nvSpPr>
            <p:spPr>
              <a:xfrm>
                <a:off x="6255865" y="3148269"/>
                <a:ext cx="200571" cy="129236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444" extrusionOk="0">
                    <a:moveTo>
                      <a:pt x="687" y="1"/>
                    </a:moveTo>
                    <a:cubicBezTo>
                      <a:pt x="582" y="1"/>
                      <a:pt x="475" y="5"/>
                      <a:pt x="367" y="15"/>
                    </a:cubicBezTo>
                    <a:cubicBezTo>
                      <a:pt x="1" y="61"/>
                      <a:pt x="1" y="609"/>
                      <a:pt x="367" y="609"/>
                    </a:cubicBezTo>
                    <a:cubicBezTo>
                      <a:pt x="468" y="600"/>
                      <a:pt x="569" y="595"/>
                      <a:pt x="667" y="595"/>
                    </a:cubicBezTo>
                    <a:cubicBezTo>
                      <a:pt x="2432" y="595"/>
                      <a:pt x="3718" y="2097"/>
                      <a:pt x="4757" y="3353"/>
                    </a:cubicBezTo>
                    <a:cubicBezTo>
                      <a:pt x="4810" y="3417"/>
                      <a:pt x="4873" y="3444"/>
                      <a:pt x="4936" y="3444"/>
                    </a:cubicBezTo>
                    <a:cubicBezTo>
                      <a:pt x="5143" y="3444"/>
                      <a:pt x="5344" y="3152"/>
                      <a:pt x="5169" y="2942"/>
                    </a:cubicBezTo>
                    <a:cubicBezTo>
                      <a:pt x="4041" y="1554"/>
                      <a:pt x="2625" y="1"/>
                      <a:pt x="6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38"/>
              <p:cNvSpPr/>
              <p:nvPr/>
            </p:nvSpPr>
            <p:spPr>
              <a:xfrm>
                <a:off x="6458384" y="3296379"/>
                <a:ext cx="32647" cy="4124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099" extrusionOk="0">
                    <a:moveTo>
                      <a:pt x="366" y="1"/>
                    </a:moveTo>
                    <a:cubicBezTo>
                      <a:pt x="321" y="1"/>
                      <a:pt x="229" y="1"/>
                      <a:pt x="183" y="47"/>
                    </a:cubicBezTo>
                    <a:cubicBezTo>
                      <a:pt x="92" y="47"/>
                      <a:pt x="46" y="138"/>
                      <a:pt x="46" y="184"/>
                    </a:cubicBezTo>
                    <a:cubicBezTo>
                      <a:pt x="0" y="275"/>
                      <a:pt x="46" y="367"/>
                      <a:pt x="46" y="412"/>
                    </a:cubicBezTo>
                    <a:cubicBezTo>
                      <a:pt x="138" y="595"/>
                      <a:pt x="229" y="778"/>
                      <a:pt x="321" y="961"/>
                    </a:cubicBezTo>
                    <a:cubicBezTo>
                      <a:pt x="366" y="1007"/>
                      <a:pt x="412" y="1053"/>
                      <a:pt x="504" y="1098"/>
                    </a:cubicBezTo>
                    <a:cubicBezTo>
                      <a:pt x="549" y="1098"/>
                      <a:pt x="641" y="1098"/>
                      <a:pt x="732" y="1053"/>
                    </a:cubicBezTo>
                    <a:cubicBezTo>
                      <a:pt x="778" y="1007"/>
                      <a:pt x="824" y="961"/>
                      <a:pt x="869" y="870"/>
                    </a:cubicBezTo>
                    <a:cubicBezTo>
                      <a:pt x="869" y="824"/>
                      <a:pt x="869" y="733"/>
                      <a:pt x="824" y="687"/>
                    </a:cubicBezTo>
                    <a:cubicBezTo>
                      <a:pt x="732" y="504"/>
                      <a:pt x="641" y="321"/>
                      <a:pt x="549" y="138"/>
                    </a:cubicBezTo>
                    <a:cubicBezTo>
                      <a:pt x="504" y="47"/>
                      <a:pt x="458" y="1"/>
                      <a:pt x="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38"/>
              <p:cNvSpPr/>
              <p:nvPr/>
            </p:nvSpPr>
            <p:spPr>
              <a:xfrm>
                <a:off x="6108732" y="3519989"/>
                <a:ext cx="142032" cy="578073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15405" extrusionOk="0">
                    <a:moveTo>
                      <a:pt x="2545" y="1"/>
                    </a:moveTo>
                    <a:cubicBezTo>
                      <a:pt x="2383" y="1"/>
                      <a:pt x="2203" y="137"/>
                      <a:pt x="2230" y="353"/>
                    </a:cubicBezTo>
                    <a:cubicBezTo>
                      <a:pt x="3236" y="5292"/>
                      <a:pt x="2459" y="10506"/>
                      <a:pt x="126" y="14988"/>
                    </a:cubicBezTo>
                    <a:cubicBezTo>
                      <a:pt x="1" y="15207"/>
                      <a:pt x="197" y="15405"/>
                      <a:pt x="392" y="15405"/>
                    </a:cubicBezTo>
                    <a:cubicBezTo>
                      <a:pt x="482" y="15405"/>
                      <a:pt x="572" y="15363"/>
                      <a:pt x="629" y="15262"/>
                    </a:cubicBezTo>
                    <a:cubicBezTo>
                      <a:pt x="3007" y="10643"/>
                      <a:pt x="3785" y="5292"/>
                      <a:pt x="2779" y="216"/>
                    </a:cubicBezTo>
                    <a:cubicBezTo>
                      <a:pt x="2760" y="66"/>
                      <a:pt x="2657" y="1"/>
                      <a:pt x="25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38"/>
              <p:cNvSpPr/>
              <p:nvPr/>
            </p:nvSpPr>
            <p:spPr>
              <a:xfrm>
                <a:off x="5830752" y="3586408"/>
                <a:ext cx="109423" cy="479044"/>
              </a:xfrm>
              <a:custGeom>
                <a:avLst/>
                <a:gdLst/>
                <a:ahLst/>
                <a:cxnLst/>
                <a:rect l="l" t="t" r="r" b="b"/>
                <a:pathLst>
                  <a:path w="2916" h="12766" extrusionOk="0">
                    <a:moveTo>
                      <a:pt x="2441" y="1"/>
                    </a:moveTo>
                    <a:cubicBezTo>
                      <a:pt x="2298" y="1"/>
                      <a:pt x="2161" y="92"/>
                      <a:pt x="2183" y="275"/>
                    </a:cubicBezTo>
                    <a:cubicBezTo>
                      <a:pt x="2321" y="4345"/>
                      <a:pt x="2321" y="8736"/>
                      <a:pt x="125" y="12349"/>
                    </a:cubicBezTo>
                    <a:cubicBezTo>
                      <a:pt x="0" y="12568"/>
                      <a:pt x="175" y="12766"/>
                      <a:pt x="371" y="12766"/>
                    </a:cubicBezTo>
                    <a:cubicBezTo>
                      <a:pt x="462" y="12766"/>
                      <a:pt x="556" y="12724"/>
                      <a:pt x="628" y="12623"/>
                    </a:cubicBezTo>
                    <a:cubicBezTo>
                      <a:pt x="2869" y="8919"/>
                      <a:pt x="2915" y="4483"/>
                      <a:pt x="2732" y="275"/>
                    </a:cubicBezTo>
                    <a:cubicBezTo>
                      <a:pt x="2732" y="92"/>
                      <a:pt x="2584" y="1"/>
                      <a:pt x="2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8"/>
              <p:cNvSpPr/>
              <p:nvPr/>
            </p:nvSpPr>
            <p:spPr>
              <a:xfrm>
                <a:off x="5852854" y="3966572"/>
                <a:ext cx="223274" cy="145822"/>
              </a:xfrm>
              <a:custGeom>
                <a:avLst/>
                <a:gdLst/>
                <a:ahLst/>
                <a:cxnLst/>
                <a:rect l="l" t="t" r="r" b="b"/>
                <a:pathLst>
                  <a:path w="5950" h="3886" extrusionOk="0">
                    <a:moveTo>
                      <a:pt x="5626" y="1"/>
                    </a:moveTo>
                    <a:cubicBezTo>
                      <a:pt x="5595" y="1"/>
                      <a:pt x="5563" y="8"/>
                      <a:pt x="5527" y="23"/>
                    </a:cubicBezTo>
                    <a:cubicBezTo>
                      <a:pt x="4247" y="480"/>
                      <a:pt x="3012" y="983"/>
                      <a:pt x="1777" y="1578"/>
                    </a:cubicBezTo>
                    <a:cubicBezTo>
                      <a:pt x="1960" y="1212"/>
                      <a:pt x="2097" y="800"/>
                      <a:pt x="2280" y="434"/>
                    </a:cubicBezTo>
                    <a:cubicBezTo>
                      <a:pt x="2326" y="251"/>
                      <a:pt x="2189" y="114"/>
                      <a:pt x="2052" y="68"/>
                    </a:cubicBezTo>
                    <a:cubicBezTo>
                      <a:pt x="2027" y="60"/>
                      <a:pt x="2003" y="56"/>
                      <a:pt x="1979" y="56"/>
                    </a:cubicBezTo>
                    <a:cubicBezTo>
                      <a:pt x="1869" y="56"/>
                      <a:pt x="1769" y="138"/>
                      <a:pt x="1732" y="251"/>
                    </a:cubicBezTo>
                    <a:cubicBezTo>
                      <a:pt x="1503" y="892"/>
                      <a:pt x="1229" y="1440"/>
                      <a:pt x="954" y="2035"/>
                    </a:cubicBezTo>
                    <a:cubicBezTo>
                      <a:pt x="863" y="2081"/>
                      <a:pt x="863" y="2126"/>
                      <a:pt x="863" y="2218"/>
                    </a:cubicBezTo>
                    <a:cubicBezTo>
                      <a:pt x="634" y="2629"/>
                      <a:pt x="405" y="3041"/>
                      <a:pt x="131" y="3453"/>
                    </a:cubicBezTo>
                    <a:cubicBezTo>
                      <a:pt x="1" y="3681"/>
                      <a:pt x="218" y="3885"/>
                      <a:pt x="420" y="3885"/>
                    </a:cubicBezTo>
                    <a:cubicBezTo>
                      <a:pt x="502" y="3885"/>
                      <a:pt x="581" y="3852"/>
                      <a:pt x="634" y="3773"/>
                    </a:cubicBezTo>
                    <a:cubicBezTo>
                      <a:pt x="908" y="3315"/>
                      <a:pt x="1137" y="2904"/>
                      <a:pt x="1366" y="2446"/>
                    </a:cubicBezTo>
                    <a:cubicBezTo>
                      <a:pt x="2783" y="1715"/>
                      <a:pt x="4201" y="1074"/>
                      <a:pt x="5665" y="571"/>
                    </a:cubicBezTo>
                    <a:cubicBezTo>
                      <a:pt x="5950" y="449"/>
                      <a:pt x="5872" y="1"/>
                      <a:pt x="56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8"/>
              <p:cNvSpPr/>
              <p:nvPr/>
            </p:nvSpPr>
            <p:spPr>
              <a:xfrm>
                <a:off x="6065392" y="3992689"/>
                <a:ext cx="63530" cy="116102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3094" extrusionOk="0">
                    <a:moveTo>
                      <a:pt x="1371" y="1"/>
                    </a:moveTo>
                    <a:cubicBezTo>
                      <a:pt x="1235" y="1"/>
                      <a:pt x="1136" y="83"/>
                      <a:pt x="1098" y="196"/>
                    </a:cubicBezTo>
                    <a:cubicBezTo>
                      <a:pt x="824" y="1064"/>
                      <a:pt x="458" y="1842"/>
                      <a:pt x="92" y="2665"/>
                    </a:cubicBezTo>
                    <a:cubicBezTo>
                      <a:pt x="1" y="2802"/>
                      <a:pt x="46" y="2985"/>
                      <a:pt x="184" y="3077"/>
                    </a:cubicBezTo>
                    <a:cubicBezTo>
                      <a:pt x="218" y="3088"/>
                      <a:pt x="255" y="3094"/>
                      <a:pt x="293" y="3094"/>
                    </a:cubicBezTo>
                    <a:cubicBezTo>
                      <a:pt x="406" y="3094"/>
                      <a:pt x="527" y="3042"/>
                      <a:pt x="595" y="2940"/>
                    </a:cubicBezTo>
                    <a:cubicBezTo>
                      <a:pt x="961" y="2116"/>
                      <a:pt x="1327" y="1247"/>
                      <a:pt x="1647" y="333"/>
                    </a:cubicBezTo>
                    <a:cubicBezTo>
                      <a:pt x="1693" y="196"/>
                      <a:pt x="1601" y="58"/>
                      <a:pt x="1464" y="13"/>
                    </a:cubicBezTo>
                    <a:cubicBezTo>
                      <a:pt x="1432" y="5"/>
                      <a:pt x="1401" y="1"/>
                      <a:pt x="13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38"/>
              <p:cNvSpPr/>
              <p:nvPr/>
            </p:nvSpPr>
            <p:spPr>
              <a:xfrm>
                <a:off x="6029368" y="3265496"/>
                <a:ext cx="1726" cy="38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46" y="1"/>
                    </a:moveTo>
                    <a:cubicBezTo>
                      <a:pt x="46" y="1"/>
                      <a:pt x="46" y="1"/>
                      <a:pt x="46" y="1"/>
                    </a:cubicBezTo>
                    <a:cubicBezTo>
                      <a:pt x="46" y="1"/>
                      <a:pt x="46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46" y="1"/>
                      <a:pt x="46" y="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38"/>
              <p:cNvSpPr/>
              <p:nvPr/>
            </p:nvSpPr>
            <p:spPr>
              <a:xfrm>
                <a:off x="5514535" y="1669078"/>
                <a:ext cx="1635490" cy="2505169"/>
              </a:xfrm>
              <a:custGeom>
                <a:avLst/>
                <a:gdLst/>
                <a:ahLst/>
                <a:cxnLst/>
                <a:rect l="l" t="t" r="r" b="b"/>
                <a:pathLst>
                  <a:path w="43584" h="66760" extrusionOk="0">
                    <a:moveTo>
                      <a:pt x="12205" y="13114"/>
                    </a:moveTo>
                    <a:cubicBezTo>
                      <a:pt x="14220" y="13114"/>
                      <a:pt x="15999" y="14520"/>
                      <a:pt x="16510" y="16521"/>
                    </a:cubicBezTo>
                    <a:cubicBezTo>
                      <a:pt x="16357" y="16521"/>
                      <a:pt x="16225" y="16501"/>
                      <a:pt x="16100" y="16501"/>
                    </a:cubicBezTo>
                    <a:cubicBezTo>
                      <a:pt x="16037" y="16501"/>
                      <a:pt x="15976" y="16506"/>
                      <a:pt x="15915" y="16521"/>
                    </a:cubicBezTo>
                    <a:cubicBezTo>
                      <a:pt x="15870" y="16430"/>
                      <a:pt x="15824" y="16384"/>
                      <a:pt x="15778" y="16293"/>
                    </a:cubicBezTo>
                    <a:cubicBezTo>
                      <a:pt x="15778" y="16247"/>
                      <a:pt x="15778" y="16201"/>
                      <a:pt x="15778" y="16201"/>
                    </a:cubicBezTo>
                    <a:cubicBezTo>
                      <a:pt x="15181" y="14920"/>
                      <a:pt x="13865" y="14038"/>
                      <a:pt x="12465" y="14038"/>
                    </a:cubicBezTo>
                    <a:cubicBezTo>
                      <a:pt x="12366" y="14038"/>
                      <a:pt x="12266" y="14043"/>
                      <a:pt x="12165" y="14052"/>
                    </a:cubicBezTo>
                    <a:cubicBezTo>
                      <a:pt x="10702" y="14143"/>
                      <a:pt x="9421" y="15149"/>
                      <a:pt x="8964" y="16521"/>
                    </a:cubicBezTo>
                    <a:cubicBezTo>
                      <a:pt x="8918" y="16567"/>
                      <a:pt x="8918" y="16613"/>
                      <a:pt x="8918" y="16659"/>
                    </a:cubicBezTo>
                    <a:cubicBezTo>
                      <a:pt x="8873" y="16659"/>
                      <a:pt x="8827" y="16704"/>
                      <a:pt x="8781" y="16750"/>
                    </a:cubicBezTo>
                    <a:cubicBezTo>
                      <a:pt x="8461" y="16933"/>
                      <a:pt x="8141" y="17162"/>
                      <a:pt x="7821" y="17436"/>
                    </a:cubicBezTo>
                    <a:cubicBezTo>
                      <a:pt x="7912" y="15241"/>
                      <a:pt x="9559" y="13366"/>
                      <a:pt x="11754" y="13137"/>
                    </a:cubicBezTo>
                    <a:cubicBezTo>
                      <a:pt x="11905" y="13121"/>
                      <a:pt x="12056" y="13114"/>
                      <a:pt x="12205" y="13114"/>
                    </a:cubicBezTo>
                    <a:close/>
                    <a:moveTo>
                      <a:pt x="29864" y="21735"/>
                    </a:moveTo>
                    <a:cubicBezTo>
                      <a:pt x="29727" y="22421"/>
                      <a:pt x="29590" y="23153"/>
                      <a:pt x="29544" y="23885"/>
                    </a:cubicBezTo>
                    <a:cubicBezTo>
                      <a:pt x="29269" y="23885"/>
                      <a:pt x="28995" y="23885"/>
                      <a:pt x="28766" y="24067"/>
                    </a:cubicBezTo>
                    <a:cubicBezTo>
                      <a:pt x="28766" y="23793"/>
                      <a:pt x="28812" y="23473"/>
                      <a:pt x="28904" y="23199"/>
                    </a:cubicBezTo>
                    <a:cubicBezTo>
                      <a:pt x="29132" y="22604"/>
                      <a:pt x="29452" y="22147"/>
                      <a:pt x="29864" y="21735"/>
                    </a:cubicBezTo>
                    <a:close/>
                    <a:moveTo>
                      <a:pt x="13553" y="22687"/>
                    </a:moveTo>
                    <a:cubicBezTo>
                      <a:pt x="15573" y="22687"/>
                      <a:pt x="17570" y="23368"/>
                      <a:pt x="19162" y="24616"/>
                    </a:cubicBezTo>
                    <a:cubicBezTo>
                      <a:pt x="19162" y="24662"/>
                      <a:pt x="19208" y="24708"/>
                      <a:pt x="19254" y="24753"/>
                    </a:cubicBezTo>
                    <a:cubicBezTo>
                      <a:pt x="19254" y="24799"/>
                      <a:pt x="19254" y="24799"/>
                      <a:pt x="19254" y="24799"/>
                    </a:cubicBezTo>
                    <a:cubicBezTo>
                      <a:pt x="19254" y="24845"/>
                      <a:pt x="19300" y="24845"/>
                      <a:pt x="19300" y="24845"/>
                    </a:cubicBezTo>
                    <a:cubicBezTo>
                      <a:pt x="19300" y="24891"/>
                      <a:pt x="19300" y="24891"/>
                      <a:pt x="19300" y="24891"/>
                    </a:cubicBezTo>
                    <a:cubicBezTo>
                      <a:pt x="19300" y="24891"/>
                      <a:pt x="19300" y="24936"/>
                      <a:pt x="19300" y="24936"/>
                    </a:cubicBezTo>
                    <a:cubicBezTo>
                      <a:pt x="19345" y="24936"/>
                      <a:pt x="19345" y="24982"/>
                      <a:pt x="19345" y="25028"/>
                    </a:cubicBezTo>
                    <a:lnTo>
                      <a:pt x="19345" y="25165"/>
                    </a:lnTo>
                    <a:lnTo>
                      <a:pt x="19345" y="25257"/>
                    </a:lnTo>
                    <a:cubicBezTo>
                      <a:pt x="19300" y="25257"/>
                      <a:pt x="19300" y="25302"/>
                      <a:pt x="19300" y="25302"/>
                    </a:cubicBezTo>
                    <a:cubicBezTo>
                      <a:pt x="19300" y="25348"/>
                      <a:pt x="19300" y="25348"/>
                      <a:pt x="19254" y="25394"/>
                    </a:cubicBezTo>
                    <a:cubicBezTo>
                      <a:pt x="19162" y="25348"/>
                      <a:pt x="19048" y="25325"/>
                      <a:pt x="18934" y="25325"/>
                    </a:cubicBezTo>
                    <a:cubicBezTo>
                      <a:pt x="18819" y="25325"/>
                      <a:pt x="18705" y="25348"/>
                      <a:pt x="18614" y="25394"/>
                    </a:cubicBezTo>
                    <a:cubicBezTo>
                      <a:pt x="18476" y="25439"/>
                      <a:pt x="18339" y="25577"/>
                      <a:pt x="18385" y="25760"/>
                    </a:cubicBezTo>
                    <a:cubicBezTo>
                      <a:pt x="18423" y="25872"/>
                      <a:pt x="18553" y="25954"/>
                      <a:pt x="18675" y="25954"/>
                    </a:cubicBezTo>
                    <a:cubicBezTo>
                      <a:pt x="18701" y="25954"/>
                      <a:pt x="18727" y="25951"/>
                      <a:pt x="18751" y="25943"/>
                    </a:cubicBezTo>
                    <a:cubicBezTo>
                      <a:pt x="18751" y="25943"/>
                      <a:pt x="18797" y="25943"/>
                      <a:pt x="18842" y="25897"/>
                    </a:cubicBezTo>
                    <a:lnTo>
                      <a:pt x="19071" y="25897"/>
                    </a:lnTo>
                    <a:cubicBezTo>
                      <a:pt x="19071" y="25897"/>
                      <a:pt x="19117" y="25943"/>
                      <a:pt x="19162" y="25943"/>
                    </a:cubicBezTo>
                    <a:cubicBezTo>
                      <a:pt x="19162" y="25943"/>
                      <a:pt x="19208" y="25943"/>
                      <a:pt x="19208" y="25988"/>
                    </a:cubicBezTo>
                    <a:lnTo>
                      <a:pt x="19254" y="25988"/>
                    </a:lnTo>
                    <a:lnTo>
                      <a:pt x="19254" y="26034"/>
                    </a:lnTo>
                    <a:lnTo>
                      <a:pt x="19300" y="26034"/>
                    </a:lnTo>
                    <a:cubicBezTo>
                      <a:pt x="19300" y="26080"/>
                      <a:pt x="19300" y="26080"/>
                      <a:pt x="19345" y="26080"/>
                    </a:cubicBezTo>
                    <a:cubicBezTo>
                      <a:pt x="19345" y="26125"/>
                      <a:pt x="19345" y="26125"/>
                      <a:pt x="19345" y="26125"/>
                    </a:cubicBezTo>
                    <a:cubicBezTo>
                      <a:pt x="19345" y="26171"/>
                      <a:pt x="19345" y="26171"/>
                      <a:pt x="19345" y="26217"/>
                    </a:cubicBezTo>
                    <a:lnTo>
                      <a:pt x="19345" y="26308"/>
                    </a:lnTo>
                    <a:cubicBezTo>
                      <a:pt x="19345" y="26308"/>
                      <a:pt x="19345" y="26354"/>
                      <a:pt x="19345" y="26354"/>
                    </a:cubicBezTo>
                    <a:lnTo>
                      <a:pt x="19345" y="26400"/>
                    </a:lnTo>
                    <a:cubicBezTo>
                      <a:pt x="19300" y="26354"/>
                      <a:pt x="19254" y="26354"/>
                      <a:pt x="19208" y="26354"/>
                    </a:cubicBezTo>
                    <a:cubicBezTo>
                      <a:pt x="19208" y="26354"/>
                      <a:pt x="19162" y="26354"/>
                      <a:pt x="19117" y="26400"/>
                    </a:cubicBezTo>
                    <a:cubicBezTo>
                      <a:pt x="18802" y="26535"/>
                      <a:pt x="18472" y="26586"/>
                      <a:pt x="18136" y="26586"/>
                    </a:cubicBezTo>
                    <a:cubicBezTo>
                      <a:pt x="17446" y="26586"/>
                      <a:pt x="16729" y="26371"/>
                      <a:pt x="16053" y="26217"/>
                    </a:cubicBezTo>
                    <a:cubicBezTo>
                      <a:pt x="15504" y="26080"/>
                      <a:pt x="14955" y="25988"/>
                      <a:pt x="14406" y="25988"/>
                    </a:cubicBezTo>
                    <a:cubicBezTo>
                      <a:pt x="14360" y="25943"/>
                      <a:pt x="14269" y="25943"/>
                      <a:pt x="14223" y="25943"/>
                    </a:cubicBezTo>
                    <a:cubicBezTo>
                      <a:pt x="14178" y="25943"/>
                      <a:pt x="14178" y="25988"/>
                      <a:pt x="14132" y="25988"/>
                    </a:cubicBezTo>
                    <a:cubicBezTo>
                      <a:pt x="13766" y="25988"/>
                      <a:pt x="13400" y="26080"/>
                      <a:pt x="13034" y="26217"/>
                    </a:cubicBezTo>
                    <a:cubicBezTo>
                      <a:pt x="12074" y="26583"/>
                      <a:pt x="11205" y="27086"/>
                      <a:pt x="10199" y="27360"/>
                    </a:cubicBezTo>
                    <a:cubicBezTo>
                      <a:pt x="9529" y="27552"/>
                      <a:pt x="8815" y="27632"/>
                      <a:pt x="8103" y="27632"/>
                    </a:cubicBezTo>
                    <a:cubicBezTo>
                      <a:pt x="7794" y="27632"/>
                      <a:pt x="7485" y="27617"/>
                      <a:pt x="7180" y="27589"/>
                    </a:cubicBezTo>
                    <a:cubicBezTo>
                      <a:pt x="7089" y="27452"/>
                      <a:pt x="6906" y="27223"/>
                      <a:pt x="6906" y="27040"/>
                    </a:cubicBezTo>
                    <a:cubicBezTo>
                      <a:pt x="6906" y="26949"/>
                      <a:pt x="6997" y="26857"/>
                      <a:pt x="7043" y="26811"/>
                    </a:cubicBezTo>
                    <a:cubicBezTo>
                      <a:pt x="7089" y="26766"/>
                      <a:pt x="7135" y="26674"/>
                      <a:pt x="7180" y="26628"/>
                    </a:cubicBezTo>
                    <a:lnTo>
                      <a:pt x="7501" y="26628"/>
                    </a:lnTo>
                    <a:cubicBezTo>
                      <a:pt x="8004" y="26628"/>
                      <a:pt x="8461" y="26491"/>
                      <a:pt x="8873" y="26263"/>
                    </a:cubicBezTo>
                    <a:cubicBezTo>
                      <a:pt x="9010" y="26171"/>
                      <a:pt x="9055" y="25988"/>
                      <a:pt x="9010" y="25851"/>
                    </a:cubicBezTo>
                    <a:cubicBezTo>
                      <a:pt x="8945" y="25786"/>
                      <a:pt x="8835" y="25722"/>
                      <a:pt x="8727" y="25722"/>
                    </a:cubicBezTo>
                    <a:cubicBezTo>
                      <a:pt x="8682" y="25722"/>
                      <a:pt x="8638" y="25733"/>
                      <a:pt x="8598" y="25760"/>
                    </a:cubicBezTo>
                    <a:cubicBezTo>
                      <a:pt x="8552" y="25805"/>
                      <a:pt x="8507" y="25805"/>
                      <a:pt x="8415" y="25851"/>
                    </a:cubicBezTo>
                    <a:cubicBezTo>
                      <a:pt x="8415" y="25851"/>
                      <a:pt x="8369" y="25897"/>
                      <a:pt x="8369" y="25897"/>
                    </a:cubicBezTo>
                    <a:lnTo>
                      <a:pt x="8278" y="25897"/>
                    </a:lnTo>
                    <a:cubicBezTo>
                      <a:pt x="8187" y="25943"/>
                      <a:pt x="8049" y="25988"/>
                      <a:pt x="7958" y="26034"/>
                    </a:cubicBezTo>
                    <a:lnTo>
                      <a:pt x="7318" y="26034"/>
                    </a:lnTo>
                    <a:cubicBezTo>
                      <a:pt x="7318" y="25897"/>
                      <a:pt x="7272" y="25805"/>
                      <a:pt x="7272" y="25668"/>
                    </a:cubicBezTo>
                    <a:cubicBezTo>
                      <a:pt x="7226" y="25577"/>
                      <a:pt x="7226" y="25485"/>
                      <a:pt x="7226" y="25394"/>
                    </a:cubicBezTo>
                    <a:cubicBezTo>
                      <a:pt x="7226" y="25348"/>
                      <a:pt x="7272" y="25257"/>
                      <a:pt x="7272" y="25211"/>
                    </a:cubicBezTo>
                    <a:cubicBezTo>
                      <a:pt x="7318" y="25211"/>
                      <a:pt x="7363" y="25165"/>
                      <a:pt x="7363" y="25119"/>
                    </a:cubicBezTo>
                    <a:cubicBezTo>
                      <a:pt x="8964" y="23656"/>
                      <a:pt x="11022" y="22787"/>
                      <a:pt x="13171" y="22695"/>
                    </a:cubicBezTo>
                    <a:cubicBezTo>
                      <a:pt x="13299" y="22690"/>
                      <a:pt x="13426" y="22687"/>
                      <a:pt x="13553" y="22687"/>
                    </a:cubicBezTo>
                    <a:close/>
                    <a:moveTo>
                      <a:pt x="29361" y="24433"/>
                    </a:moveTo>
                    <a:cubicBezTo>
                      <a:pt x="29681" y="24433"/>
                      <a:pt x="30001" y="24616"/>
                      <a:pt x="30276" y="24753"/>
                    </a:cubicBezTo>
                    <a:lnTo>
                      <a:pt x="32105" y="25714"/>
                    </a:lnTo>
                    <a:cubicBezTo>
                      <a:pt x="33294" y="26308"/>
                      <a:pt x="34483" y="26949"/>
                      <a:pt x="35672" y="27543"/>
                    </a:cubicBezTo>
                    <a:cubicBezTo>
                      <a:pt x="35724" y="27578"/>
                      <a:pt x="35777" y="27593"/>
                      <a:pt x="35827" y="27593"/>
                    </a:cubicBezTo>
                    <a:cubicBezTo>
                      <a:pt x="35907" y="27593"/>
                      <a:pt x="35981" y="27554"/>
                      <a:pt x="36038" y="27497"/>
                    </a:cubicBezTo>
                    <a:cubicBezTo>
                      <a:pt x="36129" y="27497"/>
                      <a:pt x="36267" y="27452"/>
                      <a:pt x="36312" y="27315"/>
                    </a:cubicBezTo>
                    <a:cubicBezTo>
                      <a:pt x="36358" y="27177"/>
                      <a:pt x="36404" y="27086"/>
                      <a:pt x="36450" y="26949"/>
                    </a:cubicBezTo>
                    <a:cubicBezTo>
                      <a:pt x="36678" y="27132"/>
                      <a:pt x="36907" y="27315"/>
                      <a:pt x="36953" y="27589"/>
                    </a:cubicBezTo>
                    <a:cubicBezTo>
                      <a:pt x="37051" y="28016"/>
                      <a:pt x="36749" y="28136"/>
                      <a:pt x="36418" y="28136"/>
                    </a:cubicBezTo>
                    <a:cubicBezTo>
                      <a:pt x="36288" y="28136"/>
                      <a:pt x="36154" y="28118"/>
                      <a:pt x="36038" y="28092"/>
                    </a:cubicBezTo>
                    <a:cubicBezTo>
                      <a:pt x="35260" y="27863"/>
                      <a:pt x="34437" y="27497"/>
                      <a:pt x="33660" y="27177"/>
                    </a:cubicBezTo>
                    <a:cubicBezTo>
                      <a:pt x="32196" y="26537"/>
                      <a:pt x="30733" y="25851"/>
                      <a:pt x="29269" y="25028"/>
                    </a:cubicBezTo>
                    <a:cubicBezTo>
                      <a:pt x="29224" y="24982"/>
                      <a:pt x="29178" y="24936"/>
                      <a:pt x="29087" y="24891"/>
                    </a:cubicBezTo>
                    <a:cubicBezTo>
                      <a:pt x="28904" y="24891"/>
                      <a:pt x="28949" y="24662"/>
                      <a:pt x="28995" y="24571"/>
                    </a:cubicBezTo>
                    <a:cubicBezTo>
                      <a:pt x="29087" y="24479"/>
                      <a:pt x="29224" y="24433"/>
                      <a:pt x="29361" y="24433"/>
                    </a:cubicBezTo>
                    <a:close/>
                    <a:moveTo>
                      <a:pt x="12395" y="14597"/>
                    </a:moveTo>
                    <a:cubicBezTo>
                      <a:pt x="13259" y="14597"/>
                      <a:pt x="14073" y="14999"/>
                      <a:pt x="14681" y="15607"/>
                    </a:cubicBezTo>
                    <a:cubicBezTo>
                      <a:pt x="14543" y="15561"/>
                      <a:pt x="14406" y="15561"/>
                      <a:pt x="14269" y="15561"/>
                    </a:cubicBezTo>
                    <a:cubicBezTo>
                      <a:pt x="13537" y="15653"/>
                      <a:pt x="12943" y="16156"/>
                      <a:pt x="12714" y="16842"/>
                    </a:cubicBezTo>
                    <a:cubicBezTo>
                      <a:pt x="12714" y="16842"/>
                      <a:pt x="12714" y="16887"/>
                      <a:pt x="12714" y="16887"/>
                    </a:cubicBezTo>
                    <a:cubicBezTo>
                      <a:pt x="12688" y="17073"/>
                      <a:pt x="12846" y="17197"/>
                      <a:pt x="13010" y="17197"/>
                    </a:cubicBezTo>
                    <a:cubicBezTo>
                      <a:pt x="13129" y="17197"/>
                      <a:pt x="13251" y="17132"/>
                      <a:pt x="13309" y="16979"/>
                    </a:cubicBezTo>
                    <a:cubicBezTo>
                      <a:pt x="13309" y="16887"/>
                      <a:pt x="13354" y="16842"/>
                      <a:pt x="13400" y="16750"/>
                    </a:cubicBezTo>
                    <a:cubicBezTo>
                      <a:pt x="13583" y="16430"/>
                      <a:pt x="13903" y="16156"/>
                      <a:pt x="14315" y="16156"/>
                    </a:cubicBezTo>
                    <a:cubicBezTo>
                      <a:pt x="14353" y="16151"/>
                      <a:pt x="14390" y="16149"/>
                      <a:pt x="14428" y="16149"/>
                    </a:cubicBezTo>
                    <a:cubicBezTo>
                      <a:pt x="14755" y="16149"/>
                      <a:pt x="15070" y="16321"/>
                      <a:pt x="15275" y="16567"/>
                    </a:cubicBezTo>
                    <a:cubicBezTo>
                      <a:pt x="15138" y="16613"/>
                      <a:pt x="15001" y="16659"/>
                      <a:pt x="14818" y="16704"/>
                    </a:cubicBezTo>
                    <a:cubicBezTo>
                      <a:pt x="14498" y="16796"/>
                      <a:pt x="14178" y="16933"/>
                      <a:pt x="13857" y="17116"/>
                    </a:cubicBezTo>
                    <a:cubicBezTo>
                      <a:pt x="13624" y="17272"/>
                      <a:pt x="13788" y="17658"/>
                      <a:pt x="14038" y="17658"/>
                    </a:cubicBezTo>
                    <a:cubicBezTo>
                      <a:pt x="14083" y="17658"/>
                      <a:pt x="14130" y="17646"/>
                      <a:pt x="14178" y="17619"/>
                    </a:cubicBezTo>
                    <a:cubicBezTo>
                      <a:pt x="14726" y="17253"/>
                      <a:pt x="15367" y="17116"/>
                      <a:pt x="15961" y="17070"/>
                    </a:cubicBezTo>
                    <a:cubicBezTo>
                      <a:pt x="16190" y="17070"/>
                      <a:pt x="16373" y="17070"/>
                      <a:pt x="16601" y="17116"/>
                    </a:cubicBezTo>
                    <a:cubicBezTo>
                      <a:pt x="17516" y="17253"/>
                      <a:pt x="18385" y="17711"/>
                      <a:pt x="18980" y="18488"/>
                    </a:cubicBezTo>
                    <a:cubicBezTo>
                      <a:pt x="18156" y="18168"/>
                      <a:pt x="17333" y="17939"/>
                      <a:pt x="16464" y="17848"/>
                    </a:cubicBezTo>
                    <a:cubicBezTo>
                      <a:pt x="16098" y="17848"/>
                      <a:pt x="16098" y="18397"/>
                      <a:pt x="16464" y="18442"/>
                    </a:cubicBezTo>
                    <a:cubicBezTo>
                      <a:pt x="17425" y="18534"/>
                      <a:pt x="18385" y="18808"/>
                      <a:pt x="19254" y="19220"/>
                    </a:cubicBezTo>
                    <a:cubicBezTo>
                      <a:pt x="19986" y="19586"/>
                      <a:pt x="21129" y="20180"/>
                      <a:pt x="21038" y="21186"/>
                    </a:cubicBezTo>
                    <a:cubicBezTo>
                      <a:pt x="21038" y="21232"/>
                      <a:pt x="21038" y="21278"/>
                      <a:pt x="21038" y="21278"/>
                    </a:cubicBezTo>
                    <a:lnTo>
                      <a:pt x="20580" y="21278"/>
                    </a:lnTo>
                    <a:cubicBezTo>
                      <a:pt x="20580" y="21232"/>
                      <a:pt x="20580" y="21232"/>
                      <a:pt x="20580" y="21186"/>
                    </a:cubicBezTo>
                    <a:cubicBezTo>
                      <a:pt x="20169" y="20317"/>
                      <a:pt x="19300" y="19631"/>
                      <a:pt x="18339" y="19448"/>
                    </a:cubicBezTo>
                    <a:cubicBezTo>
                      <a:pt x="18156" y="19448"/>
                      <a:pt x="18019" y="19494"/>
                      <a:pt x="17973" y="19677"/>
                    </a:cubicBezTo>
                    <a:cubicBezTo>
                      <a:pt x="17928" y="19814"/>
                      <a:pt x="18019" y="19997"/>
                      <a:pt x="18202" y="19997"/>
                    </a:cubicBezTo>
                    <a:cubicBezTo>
                      <a:pt x="18294" y="20043"/>
                      <a:pt x="18385" y="20089"/>
                      <a:pt x="18522" y="20089"/>
                    </a:cubicBezTo>
                    <a:cubicBezTo>
                      <a:pt x="18568" y="20134"/>
                      <a:pt x="18614" y="20134"/>
                      <a:pt x="18659" y="20134"/>
                    </a:cubicBezTo>
                    <a:cubicBezTo>
                      <a:pt x="18705" y="20180"/>
                      <a:pt x="18705" y="20180"/>
                      <a:pt x="18751" y="20180"/>
                    </a:cubicBezTo>
                    <a:cubicBezTo>
                      <a:pt x="18888" y="20226"/>
                      <a:pt x="18980" y="20317"/>
                      <a:pt x="19071" y="20363"/>
                    </a:cubicBezTo>
                    <a:cubicBezTo>
                      <a:pt x="19117" y="20363"/>
                      <a:pt x="19162" y="20409"/>
                      <a:pt x="19208" y="20455"/>
                    </a:cubicBezTo>
                    <a:cubicBezTo>
                      <a:pt x="19208" y="20455"/>
                      <a:pt x="19254" y="20455"/>
                      <a:pt x="19254" y="20500"/>
                    </a:cubicBezTo>
                    <a:lnTo>
                      <a:pt x="19300" y="20500"/>
                    </a:lnTo>
                    <a:cubicBezTo>
                      <a:pt x="19483" y="20637"/>
                      <a:pt x="19620" y="20775"/>
                      <a:pt x="19757" y="20958"/>
                    </a:cubicBezTo>
                    <a:cubicBezTo>
                      <a:pt x="19757" y="20958"/>
                      <a:pt x="19803" y="21003"/>
                      <a:pt x="19803" y="21003"/>
                    </a:cubicBezTo>
                    <a:cubicBezTo>
                      <a:pt x="19803" y="21003"/>
                      <a:pt x="19848" y="21049"/>
                      <a:pt x="19848" y="21049"/>
                    </a:cubicBezTo>
                    <a:cubicBezTo>
                      <a:pt x="19848" y="21095"/>
                      <a:pt x="19894" y="21141"/>
                      <a:pt x="19940" y="21186"/>
                    </a:cubicBezTo>
                    <a:cubicBezTo>
                      <a:pt x="19940" y="21232"/>
                      <a:pt x="19986" y="21278"/>
                      <a:pt x="19986" y="21369"/>
                    </a:cubicBezTo>
                    <a:cubicBezTo>
                      <a:pt x="19757" y="21415"/>
                      <a:pt x="19528" y="21506"/>
                      <a:pt x="19254" y="21598"/>
                    </a:cubicBezTo>
                    <a:cubicBezTo>
                      <a:pt x="19117" y="21644"/>
                      <a:pt x="19117" y="21872"/>
                      <a:pt x="19162" y="21964"/>
                    </a:cubicBezTo>
                    <a:cubicBezTo>
                      <a:pt x="19223" y="22086"/>
                      <a:pt x="19305" y="22126"/>
                      <a:pt x="19406" y="22126"/>
                    </a:cubicBezTo>
                    <a:cubicBezTo>
                      <a:pt x="19457" y="22126"/>
                      <a:pt x="19513" y="22116"/>
                      <a:pt x="19574" y="22101"/>
                    </a:cubicBezTo>
                    <a:cubicBezTo>
                      <a:pt x="19933" y="21941"/>
                      <a:pt x="20335" y="21843"/>
                      <a:pt x="20728" y="21843"/>
                    </a:cubicBezTo>
                    <a:cubicBezTo>
                      <a:pt x="21236" y="21843"/>
                      <a:pt x="21728" y="22008"/>
                      <a:pt x="22089" y="22421"/>
                    </a:cubicBezTo>
                    <a:cubicBezTo>
                      <a:pt x="22318" y="22650"/>
                      <a:pt x="22455" y="23016"/>
                      <a:pt x="22409" y="23381"/>
                    </a:cubicBezTo>
                    <a:cubicBezTo>
                      <a:pt x="22318" y="23702"/>
                      <a:pt x="22135" y="24067"/>
                      <a:pt x="21815" y="24159"/>
                    </a:cubicBezTo>
                    <a:cubicBezTo>
                      <a:pt x="21769" y="23519"/>
                      <a:pt x="21449" y="22833"/>
                      <a:pt x="20855" y="22467"/>
                    </a:cubicBezTo>
                    <a:cubicBezTo>
                      <a:pt x="20820" y="22455"/>
                      <a:pt x="20783" y="22450"/>
                      <a:pt x="20745" y="22450"/>
                    </a:cubicBezTo>
                    <a:cubicBezTo>
                      <a:pt x="20632" y="22450"/>
                      <a:pt x="20512" y="22501"/>
                      <a:pt x="20443" y="22604"/>
                    </a:cubicBezTo>
                    <a:cubicBezTo>
                      <a:pt x="20352" y="22741"/>
                      <a:pt x="20443" y="22924"/>
                      <a:pt x="20534" y="22970"/>
                    </a:cubicBezTo>
                    <a:cubicBezTo>
                      <a:pt x="20580" y="23016"/>
                      <a:pt x="20626" y="23016"/>
                      <a:pt x="20672" y="23061"/>
                    </a:cubicBezTo>
                    <a:cubicBezTo>
                      <a:pt x="20717" y="23061"/>
                      <a:pt x="20717" y="23107"/>
                      <a:pt x="20717" y="23107"/>
                    </a:cubicBezTo>
                    <a:cubicBezTo>
                      <a:pt x="20809" y="23153"/>
                      <a:pt x="20855" y="23244"/>
                      <a:pt x="20900" y="23290"/>
                    </a:cubicBezTo>
                    <a:cubicBezTo>
                      <a:pt x="20900" y="23290"/>
                      <a:pt x="20946" y="23336"/>
                      <a:pt x="20946" y="23336"/>
                    </a:cubicBezTo>
                    <a:cubicBezTo>
                      <a:pt x="20992" y="23381"/>
                      <a:pt x="20992" y="23427"/>
                      <a:pt x="21038" y="23473"/>
                    </a:cubicBezTo>
                    <a:cubicBezTo>
                      <a:pt x="21038" y="23473"/>
                      <a:pt x="21083" y="23519"/>
                      <a:pt x="21083" y="23564"/>
                    </a:cubicBezTo>
                    <a:cubicBezTo>
                      <a:pt x="21083" y="23610"/>
                      <a:pt x="21083" y="23610"/>
                      <a:pt x="21129" y="23610"/>
                    </a:cubicBezTo>
                    <a:lnTo>
                      <a:pt x="21129" y="23656"/>
                    </a:lnTo>
                    <a:cubicBezTo>
                      <a:pt x="21175" y="23747"/>
                      <a:pt x="21175" y="23793"/>
                      <a:pt x="21175" y="23885"/>
                    </a:cubicBezTo>
                    <a:cubicBezTo>
                      <a:pt x="21220" y="23930"/>
                      <a:pt x="21220" y="23976"/>
                      <a:pt x="21220" y="24022"/>
                    </a:cubicBezTo>
                    <a:cubicBezTo>
                      <a:pt x="21220" y="24067"/>
                      <a:pt x="21220" y="24067"/>
                      <a:pt x="21220" y="24067"/>
                    </a:cubicBezTo>
                    <a:cubicBezTo>
                      <a:pt x="21220" y="24113"/>
                      <a:pt x="21220" y="24113"/>
                      <a:pt x="21220" y="24159"/>
                    </a:cubicBezTo>
                    <a:cubicBezTo>
                      <a:pt x="20809" y="23793"/>
                      <a:pt x="20306" y="23564"/>
                      <a:pt x="19757" y="23473"/>
                    </a:cubicBezTo>
                    <a:cubicBezTo>
                      <a:pt x="19620" y="23473"/>
                      <a:pt x="19437" y="23519"/>
                      <a:pt x="19437" y="23702"/>
                    </a:cubicBezTo>
                    <a:cubicBezTo>
                      <a:pt x="19391" y="23839"/>
                      <a:pt x="19483" y="24022"/>
                      <a:pt x="19620" y="24022"/>
                    </a:cubicBezTo>
                    <a:cubicBezTo>
                      <a:pt x="20580" y="24159"/>
                      <a:pt x="21358" y="24845"/>
                      <a:pt x="21632" y="25714"/>
                    </a:cubicBezTo>
                    <a:cubicBezTo>
                      <a:pt x="21495" y="25668"/>
                      <a:pt x="21312" y="25622"/>
                      <a:pt x="21129" y="25577"/>
                    </a:cubicBezTo>
                    <a:cubicBezTo>
                      <a:pt x="21038" y="25302"/>
                      <a:pt x="20855" y="25074"/>
                      <a:pt x="20672" y="24845"/>
                    </a:cubicBezTo>
                    <a:cubicBezTo>
                      <a:pt x="20626" y="24776"/>
                      <a:pt x="20546" y="24742"/>
                      <a:pt x="20466" y="24742"/>
                    </a:cubicBezTo>
                    <a:cubicBezTo>
                      <a:pt x="20386" y="24742"/>
                      <a:pt x="20306" y="24776"/>
                      <a:pt x="20260" y="24845"/>
                    </a:cubicBezTo>
                    <a:cubicBezTo>
                      <a:pt x="20169" y="24936"/>
                      <a:pt x="20169" y="25119"/>
                      <a:pt x="20260" y="25257"/>
                    </a:cubicBezTo>
                    <a:cubicBezTo>
                      <a:pt x="20306" y="25257"/>
                      <a:pt x="20306" y="25302"/>
                      <a:pt x="20352" y="25348"/>
                    </a:cubicBezTo>
                    <a:cubicBezTo>
                      <a:pt x="20397" y="25394"/>
                      <a:pt x="20397" y="25394"/>
                      <a:pt x="20397" y="25394"/>
                    </a:cubicBezTo>
                    <a:cubicBezTo>
                      <a:pt x="20443" y="25439"/>
                      <a:pt x="20489" y="25485"/>
                      <a:pt x="20489" y="25577"/>
                    </a:cubicBezTo>
                    <a:cubicBezTo>
                      <a:pt x="20534" y="25622"/>
                      <a:pt x="20580" y="25714"/>
                      <a:pt x="20626" y="25760"/>
                    </a:cubicBezTo>
                    <a:cubicBezTo>
                      <a:pt x="20626" y="25805"/>
                      <a:pt x="20672" y="25851"/>
                      <a:pt x="20672" y="25897"/>
                    </a:cubicBezTo>
                    <a:cubicBezTo>
                      <a:pt x="20672" y="25897"/>
                      <a:pt x="20672" y="25943"/>
                      <a:pt x="20717" y="25943"/>
                    </a:cubicBezTo>
                    <a:cubicBezTo>
                      <a:pt x="20763" y="26125"/>
                      <a:pt x="20809" y="26263"/>
                      <a:pt x="20809" y="26400"/>
                    </a:cubicBezTo>
                    <a:lnTo>
                      <a:pt x="20809" y="26446"/>
                    </a:lnTo>
                    <a:cubicBezTo>
                      <a:pt x="20809" y="26446"/>
                      <a:pt x="20809" y="26491"/>
                      <a:pt x="20809" y="26491"/>
                    </a:cubicBezTo>
                    <a:cubicBezTo>
                      <a:pt x="20809" y="26537"/>
                      <a:pt x="20809" y="26583"/>
                      <a:pt x="20809" y="26628"/>
                    </a:cubicBezTo>
                    <a:cubicBezTo>
                      <a:pt x="20809" y="26674"/>
                      <a:pt x="20809" y="26766"/>
                      <a:pt x="20809" y="26857"/>
                    </a:cubicBezTo>
                    <a:cubicBezTo>
                      <a:pt x="20809" y="26994"/>
                      <a:pt x="20946" y="27132"/>
                      <a:pt x="21083" y="27132"/>
                    </a:cubicBezTo>
                    <a:cubicBezTo>
                      <a:pt x="21266" y="27132"/>
                      <a:pt x="21358" y="26994"/>
                      <a:pt x="21403" y="26857"/>
                    </a:cubicBezTo>
                    <a:cubicBezTo>
                      <a:pt x="21403" y="26628"/>
                      <a:pt x="21403" y="26446"/>
                      <a:pt x="21358" y="26217"/>
                    </a:cubicBezTo>
                    <a:lnTo>
                      <a:pt x="21358" y="26217"/>
                    </a:lnTo>
                    <a:cubicBezTo>
                      <a:pt x="21815" y="26446"/>
                      <a:pt x="21998" y="27086"/>
                      <a:pt x="21906" y="27589"/>
                    </a:cubicBezTo>
                    <a:cubicBezTo>
                      <a:pt x="21815" y="28183"/>
                      <a:pt x="21449" y="28687"/>
                      <a:pt x="20946" y="29007"/>
                    </a:cubicBezTo>
                    <a:cubicBezTo>
                      <a:pt x="20946" y="28961"/>
                      <a:pt x="20946" y="28915"/>
                      <a:pt x="20946" y="28869"/>
                    </a:cubicBezTo>
                    <a:cubicBezTo>
                      <a:pt x="20946" y="28778"/>
                      <a:pt x="20946" y="28687"/>
                      <a:pt x="20900" y="28595"/>
                    </a:cubicBezTo>
                    <a:cubicBezTo>
                      <a:pt x="20900" y="28549"/>
                      <a:pt x="20900" y="28549"/>
                      <a:pt x="20946" y="28549"/>
                    </a:cubicBezTo>
                    <a:cubicBezTo>
                      <a:pt x="20946" y="28549"/>
                      <a:pt x="20946" y="28549"/>
                      <a:pt x="20992" y="28504"/>
                    </a:cubicBezTo>
                    <a:cubicBezTo>
                      <a:pt x="21038" y="28504"/>
                      <a:pt x="21038" y="28458"/>
                      <a:pt x="21038" y="28412"/>
                    </a:cubicBezTo>
                    <a:cubicBezTo>
                      <a:pt x="21129" y="28229"/>
                      <a:pt x="21220" y="28046"/>
                      <a:pt x="21266" y="27863"/>
                    </a:cubicBezTo>
                    <a:cubicBezTo>
                      <a:pt x="21312" y="27818"/>
                      <a:pt x="21266" y="27726"/>
                      <a:pt x="21220" y="27635"/>
                    </a:cubicBezTo>
                    <a:cubicBezTo>
                      <a:pt x="21220" y="27589"/>
                      <a:pt x="21129" y="27543"/>
                      <a:pt x="21083" y="27497"/>
                    </a:cubicBezTo>
                    <a:cubicBezTo>
                      <a:pt x="20992" y="27497"/>
                      <a:pt x="20900" y="27497"/>
                      <a:pt x="20855" y="27543"/>
                    </a:cubicBezTo>
                    <a:cubicBezTo>
                      <a:pt x="20809" y="27543"/>
                      <a:pt x="20809" y="27589"/>
                      <a:pt x="20809" y="27589"/>
                    </a:cubicBezTo>
                    <a:cubicBezTo>
                      <a:pt x="20763" y="27635"/>
                      <a:pt x="20717" y="27680"/>
                      <a:pt x="20717" y="27726"/>
                    </a:cubicBezTo>
                    <a:cubicBezTo>
                      <a:pt x="20672" y="27772"/>
                      <a:pt x="20672" y="27818"/>
                      <a:pt x="20672" y="27863"/>
                    </a:cubicBezTo>
                    <a:cubicBezTo>
                      <a:pt x="20443" y="27452"/>
                      <a:pt x="20169" y="26994"/>
                      <a:pt x="19848" y="26628"/>
                    </a:cubicBezTo>
                    <a:cubicBezTo>
                      <a:pt x="19894" y="26537"/>
                      <a:pt x="19894" y="26491"/>
                      <a:pt x="19940" y="26446"/>
                    </a:cubicBezTo>
                    <a:cubicBezTo>
                      <a:pt x="19940" y="26217"/>
                      <a:pt x="19940" y="25988"/>
                      <a:pt x="19803" y="25805"/>
                    </a:cubicBezTo>
                    <a:cubicBezTo>
                      <a:pt x="19803" y="25760"/>
                      <a:pt x="19757" y="25760"/>
                      <a:pt x="19757" y="25714"/>
                    </a:cubicBezTo>
                    <a:cubicBezTo>
                      <a:pt x="19848" y="25531"/>
                      <a:pt x="19894" y="25348"/>
                      <a:pt x="19894" y="25165"/>
                    </a:cubicBezTo>
                    <a:cubicBezTo>
                      <a:pt x="19940" y="24936"/>
                      <a:pt x="19848" y="24753"/>
                      <a:pt x="19757" y="24571"/>
                    </a:cubicBezTo>
                    <a:cubicBezTo>
                      <a:pt x="19803" y="24479"/>
                      <a:pt x="19803" y="24342"/>
                      <a:pt x="19666" y="24296"/>
                    </a:cubicBezTo>
                    <a:cubicBezTo>
                      <a:pt x="19254" y="23930"/>
                      <a:pt x="18797" y="23656"/>
                      <a:pt x="18339" y="23381"/>
                    </a:cubicBezTo>
                    <a:cubicBezTo>
                      <a:pt x="18339" y="23336"/>
                      <a:pt x="18339" y="23290"/>
                      <a:pt x="18294" y="23244"/>
                    </a:cubicBezTo>
                    <a:cubicBezTo>
                      <a:pt x="18156" y="22970"/>
                      <a:pt x="18019" y="22650"/>
                      <a:pt x="17882" y="22375"/>
                    </a:cubicBezTo>
                    <a:lnTo>
                      <a:pt x="17882" y="22375"/>
                    </a:lnTo>
                    <a:cubicBezTo>
                      <a:pt x="18431" y="22741"/>
                      <a:pt x="19025" y="22970"/>
                      <a:pt x="19711" y="23061"/>
                    </a:cubicBezTo>
                    <a:cubicBezTo>
                      <a:pt x="19725" y="23063"/>
                      <a:pt x="19738" y="23064"/>
                      <a:pt x="19750" y="23064"/>
                    </a:cubicBezTo>
                    <a:cubicBezTo>
                      <a:pt x="20077" y="23064"/>
                      <a:pt x="20064" y="22511"/>
                      <a:pt x="19711" y="22467"/>
                    </a:cubicBezTo>
                    <a:cubicBezTo>
                      <a:pt x="18751" y="22375"/>
                      <a:pt x="17973" y="21827"/>
                      <a:pt x="17287" y="21232"/>
                    </a:cubicBezTo>
                    <a:cubicBezTo>
                      <a:pt x="17242" y="21186"/>
                      <a:pt x="17242" y="21186"/>
                      <a:pt x="17196" y="21186"/>
                    </a:cubicBezTo>
                    <a:cubicBezTo>
                      <a:pt x="17150" y="21141"/>
                      <a:pt x="17104" y="21095"/>
                      <a:pt x="17059" y="21049"/>
                    </a:cubicBezTo>
                    <a:cubicBezTo>
                      <a:pt x="16327" y="20363"/>
                      <a:pt x="15595" y="19586"/>
                      <a:pt x="14726" y="19037"/>
                    </a:cubicBezTo>
                    <a:cubicBezTo>
                      <a:pt x="14678" y="19009"/>
                      <a:pt x="14631" y="18997"/>
                      <a:pt x="14587" y="18997"/>
                    </a:cubicBezTo>
                    <a:cubicBezTo>
                      <a:pt x="14337" y="18997"/>
                      <a:pt x="14180" y="19384"/>
                      <a:pt x="14452" y="19540"/>
                    </a:cubicBezTo>
                    <a:cubicBezTo>
                      <a:pt x="15321" y="20089"/>
                      <a:pt x="16053" y="20866"/>
                      <a:pt x="16830" y="21552"/>
                    </a:cubicBezTo>
                    <a:cubicBezTo>
                      <a:pt x="17059" y="22009"/>
                      <a:pt x="17287" y="22513"/>
                      <a:pt x="17516" y="22970"/>
                    </a:cubicBezTo>
                    <a:cubicBezTo>
                      <a:pt x="16231" y="22413"/>
                      <a:pt x="14865" y="22097"/>
                      <a:pt x="13456" y="22097"/>
                    </a:cubicBezTo>
                    <a:cubicBezTo>
                      <a:pt x="13361" y="22097"/>
                      <a:pt x="13267" y="22098"/>
                      <a:pt x="13171" y="22101"/>
                    </a:cubicBezTo>
                    <a:cubicBezTo>
                      <a:pt x="11434" y="22192"/>
                      <a:pt x="9787" y="22741"/>
                      <a:pt x="8369" y="23656"/>
                    </a:cubicBezTo>
                    <a:cubicBezTo>
                      <a:pt x="8461" y="23336"/>
                      <a:pt x="8598" y="23016"/>
                      <a:pt x="8690" y="22741"/>
                    </a:cubicBezTo>
                    <a:cubicBezTo>
                      <a:pt x="8735" y="22695"/>
                      <a:pt x="8690" y="22650"/>
                      <a:pt x="8690" y="22604"/>
                    </a:cubicBezTo>
                    <a:cubicBezTo>
                      <a:pt x="9101" y="22101"/>
                      <a:pt x="9421" y="21552"/>
                      <a:pt x="9559" y="20958"/>
                    </a:cubicBezTo>
                    <a:cubicBezTo>
                      <a:pt x="9559" y="20958"/>
                      <a:pt x="9559" y="20958"/>
                      <a:pt x="9559" y="20912"/>
                    </a:cubicBezTo>
                    <a:cubicBezTo>
                      <a:pt x="9833" y="20775"/>
                      <a:pt x="10107" y="20637"/>
                      <a:pt x="10382" y="20500"/>
                    </a:cubicBezTo>
                    <a:cubicBezTo>
                      <a:pt x="10654" y="20345"/>
                      <a:pt x="10496" y="19958"/>
                      <a:pt x="10246" y="19958"/>
                    </a:cubicBezTo>
                    <a:cubicBezTo>
                      <a:pt x="10202" y="19958"/>
                      <a:pt x="10155" y="19970"/>
                      <a:pt x="10107" y="19997"/>
                    </a:cubicBezTo>
                    <a:cubicBezTo>
                      <a:pt x="9284" y="20409"/>
                      <a:pt x="8461" y="20866"/>
                      <a:pt x="7638" y="21323"/>
                    </a:cubicBezTo>
                    <a:cubicBezTo>
                      <a:pt x="7358" y="21483"/>
                      <a:pt x="7532" y="21852"/>
                      <a:pt x="7793" y="21852"/>
                    </a:cubicBezTo>
                    <a:cubicBezTo>
                      <a:pt x="7831" y="21852"/>
                      <a:pt x="7871" y="21844"/>
                      <a:pt x="7912" y="21827"/>
                    </a:cubicBezTo>
                    <a:cubicBezTo>
                      <a:pt x="8232" y="21644"/>
                      <a:pt x="8552" y="21461"/>
                      <a:pt x="8827" y="21323"/>
                    </a:cubicBezTo>
                    <a:lnTo>
                      <a:pt x="8827" y="21323"/>
                    </a:lnTo>
                    <a:cubicBezTo>
                      <a:pt x="8461" y="22101"/>
                      <a:pt x="7866" y="22741"/>
                      <a:pt x="7089" y="23153"/>
                    </a:cubicBezTo>
                    <a:cubicBezTo>
                      <a:pt x="6807" y="23274"/>
                      <a:pt x="6987" y="23679"/>
                      <a:pt x="7253" y="23679"/>
                    </a:cubicBezTo>
                    <a:cubicBezTo>
                      <a:pt x="7288" y="23679"/>
                      <a:pt x="7326" y="23672"/>
                      <a:pt x="7363" y="23656"/>
                    </a:cubicBezTo>
                    <a:cubicBezTo>
                      <a:pt x="7546" y="23564"/>
                      <a:pt x="7729" y="23473"/>
                      <a:pt x="7866" y="23336"/>
                    </a:cubicBezTo>
                    <a:lnTo>
                      <a:pt x="7866" y="23336"/>
                    </a:lnTo>
                    <a:cubicBezTo>
                      <a:pt x="7775" y="23564"/>
                      <a:pt x="7729" y="23747"/>
                      <a:pt x="7638" y="23976"/>
                    </a:cubicBezTo>
                    <a:cubicBezTo>
                      <a:pt x="7592" y="24022"/>
                      <a:pt x="7638" y="24067"/>
                      <a:pt x="7638" y="24159"/>
                    </a:cubicBezTo>
                    <a:cubicBezTo>
                      <a:pt x="7409" y="24342"/>
                      <a:pt x="7180" y="24525"/>
                      <a:pt x="6952" y="24753"/>
                    </a:cubicBezTo>
                    <a:cubicBezTo>
                      <a:pt x="6906" y="24799"/>
                      <a:pt x="6860" y="24845"/>
                      <a:pt x="6860" y="24845"/>
                    </a:cubicBezTo>
                    <a:cubicBezTo>
                      <a:pt x="6723" y="25028"/>
                      <a:pt x="6632" y="25257"/>
                      <a:pt x="6677" y="25531"/>
                    </a:cubicBezTo>
                    <a:cubicBezTo>
                      <a:pt x="6677" y="25668"/>
                      <a:pt x="6723" y="25805"/>
                      <a:pt x="6723" y="25943"/>
                    </a:cubicBezTo>
                    <a:cubicBezTo>
                      <a:pt x="6769" y="26080"/>
                      <a:pt x="6769" y="26217"/>
                      <a:pt x="6723" y="26308"/>
                    </a:cubicBezTo>
                    <a:cubicBezTo>
                      <a:pt x="6632" y="26446"/>
                      <a:pt x="6540" y="26537"/>
                      <a:pt x="6494" y="26628"/>
                    </a:cubicBezTo>
                    <a:cubicBezTo>
                      <a:pt x="6403" y="26766"/>
                      <a:pt x="6357" y="26949"/>
                      <a:pt x="6357" y="27086"/>
                    </a:cubicBezTo>
                    <a:cubicBezTo>
                      <a:pt x="6357" y="27406"/>
                      <a:pt x="6540" y="27635"/>
                      <a:pt x="6677" y="27863"/>
                    </a:cubicBezTo>
                    <a:cubicBezTo>
                      <a:pt x="6586" y="28001"/>
                      <a:pt x="6449" y="28138"/>
                      <a:pt x="6357" y="28275"/>
                    </a:cubicBezTo>
                    <a:cubicBezTo>
                      <a:pt x="5671" y="27360"/>
                      <a:pt x="5625" y="26034"/>
                      <a:pt x="6220" y="25028"/>
                    </a:cubicBezTo>
                    <a:cubicBezTo>
                      <a:pt x="6349" y="24835"/>
                      <a:pt x="6138" y="24620"/>
                      <a:pt x="5939" y="24620"/>
                    </a:cubicBezTo>
                    <a:cubicBezTo>
                      <a:pt x="5854" y="24620"/>
                      <a:pt x="5771" y="24658"/>
                      <a:pt x="5717" y="24753"/>
                    </a:cubicBezTo>
                    <a:cubicBezTo>
                      <a:pt x="5260" y="25485"/>
                      <a:pt x="5168" y="26354"/>
                      <a:pt x="5305" y="27177"/>
                    </a:cubicBezTo>
                    <a:cubicBezTo>
                      <a:pt x="4574" y="26628"/>
                      <a:pt x="4299" y="25714"/>
                      <a:pt x="4574" y="24845"/>
                    </a:cubicBezTo>
                    <a:cubicBezTo>
                      <a:pt x="4939" y="23747"/>
                      <a:pt x="5900" y="23061"/>
                      <a:pt x="6815" y="22421"/>
                    </a:cubicBezTo>
                    <a:cubicBezTo>
                      <a:pt x="7048" y="22266"/>
                      <a:pt x="6884" y="21879"/>
                      <a:pt x="6662" y="21879"/>
                    </a:cubicBezTo>
                    <a:cubicBezTo>
                      <a:pt x="6622" y="21879"/>
                      <a:pt x="6581" y="21891"/>
                      <a:pt x="6540" y="21918"/>
                    </a:cubicBezTo>
                    <a:cubicBezTo>
                      <a:pt x="5854" y="22421"/>
                      <a:pt x="5122" y="22970"/>
                      <a:pt x="4619" y="23610"/>
                    </a:cubicBezTo>
                    <a:cubicBezTo>
                      <a:pt x="4436" y="22970"/>
                      <a:pt x="5122" y="22330"/>
                      <a:pt x="5534" y="21918"/>
                    </a:cubicBezTo>
                    <a:cubicBezTo>
                      <a:pt x="6129" y="21369"/>
                      <a:pt x="6815" y="20912"/>
                      <a:pt x="7592" y="20546"/>
                    </a:cubicBezTo>
                    <a:cubicBezTo>
                      <a:pt x="7864" y="20390"/>
                      <a:pt x="7707" y="20003"/>
                      <a:pt x="7428" y="20003"/>
                    </a:cubicBezTo>
                    <a:cubicBezTo>
                      <a:pt x="7379" y="20003"/>
                      <a:pt x="7327" y="20016"/>
                      <a:pt x="7272" y="20043"/>
                    </a:cubicBezTo>
                    <a:cubicBezTo>
                      <a:pt x="6677" y="20317"/>
                      <a:pt x="6129" y="20729"/>
                      <a:pt x="5580" y="21141"/>
                    </a:cubicBezTo>
                    <a:cubicBezTo>
                      <a:pt x="5488" y="20409"/>
                      <a:pt x="6357" y="19677"/>
                      <a:pt x="6815" y="19220"/>
                    </a:cubicBezTo>
                    <a:cubicBezTo>
                      <a:pt x="7318" y="18625"/>
                      <a:pt x="7912" y="18076"/>
                      <a:pt x="8507" y="17573"/>
                    </a:cubicBezTo>
                    <a:cubicBezTo>
                      <a:pt x="8598" y="17528"/>
                      <a:pt x="8690" y="17482"/>
                      <a:pt x="8735" y="17436"/>
                    </a:cubicBezTo>
                    <a:cubicBezTo>
                      <a:pt x="9276" y="17075"/>
                      <a:pt x="9903" y="16772"/>
                      <a:pt x="10570" y="16772"/>
                    </a:cubicBezTo>
                    <a:cubicBezTo>
                      <a:pt x="10748" y="16772"/>
                      <a:pt x="10930" y="16793"/>
                      <a:pt x="11113" y="16842"/>
                    </a:cubicBezTo>
                    <a:cubicBezTo>
                      <a:pt x="11296" y="16887"/>
                      <a:pt x="11479" y="16979"/>
                      <a:pt x="11662" y="17070"/>
                    </a:cubicBezTo>
                    <a:cubicBezTo>
                      <a:pt x="11982" y="17299"/>
                      <a:pt x="12211" y="17573"/>
                      <a:pt x="12257" y="17939"/>
                    </a:cubicBezTo>
                    <a:cubicBezTo>
                      <a:pt x="11982" y="17711"/>
                      <a:pt x="11662" y="17528"/>
                      <a:pt x="11296" y="17436"/>
                    </a:cubicBezTo>
                    <a:cubicBezTo>
                      <a:pt x="11111" y="17395"/>
                      <a:pt x="10926" y="17372"/>
                      <a:pt x="10741" y="17372"/>
                    </a:cubicBezTo>
                    <a:cubicBezTo>
                      <a:pt x="10515" y="17372"/>
                      <a:pt x="10288" y="17406"/>
                      <a:pt x="10062" y="17482"/>
                    </a:cubicBezTo>
                    <a:lnTo>
                      <a:pt x="10016" y="17482"/>
                    </a:lnTo>
                    <a:cubicBezTo>
                      <a:pt x="9833" y="17573"/>
                      <a:pt x="9650" y="17665"/>
                      <a:pt x="9467" y="17756"/>
                    </a:cubicBezTo>
                    <a:cubicBezTo>
                      <a:pt x="9376" y="17848"/>
                      <a:pt x="9284" y="18031"/>
                      <a:pt x="9376" y="18168"/>
                    </a:cubicBezTo>
                    <a:cubicBezTo>
                      <a:pt x="9440" y="18233"/>
                      <a:pt x="9551" y="18297"/>
                      <a:pt x="9658" y="18297"/>
                    </a:cubicBezTo>
                    <a:cubicBezTo>
                      <a:pt x="9703" y="18297"/>
                      <a:pt x="9747" y="18286"/>
                      <a:pt x="9787" y="18259"/>
                    </a:cubicBezTo>
                    <a:cubicBezTo>
                      <a:pt x="10062" y="18031"/>
                      <a:pt x="10473" y="17939"/>
                      <a:pt x="10839" y="17939"/>
                    </a:cubicBezTo>
                    <a:cubicBezTo>
                      <a:pt x="10931" y="17939"/>
                      <a:pt x="11068" y="17939"/>
                      <a:pt x="11159" y="17985"/>
                    </a:cubicBezTo>
                    <a:cubicBezTo>
                      <a:pt x="11205" y="17985"/>
                      <a:pt x="11251" y="17985"/>
                      <a:pt x="11296" y="18031"/>
                    </a:cubicBezTo>
                    <a:cubicBezTo>
                      <a:pt x="11571" y="18122"/>
                      <a:pt x="11845" y="18259"/>
                      <a:pt x="12028" y="18488"/>
                    </a:cubicBezTo>
                    <a:cubicBezTo>
                      <a:pt x="12120" y="18579"/>
                      <a:pt x="12165" y="18671"/>
                      <a:pt x="12211" y="18762"/>
                    </a:cubicBezTo>
                    <a:lnTo>
                      <a:pt x="12257" y="18762"/>
                    </a:lnTo>
                    <a:cubicBezTo>
                      <a:pt x="12303" y="18854"/>
                      <a:pt x="12348" y="18854"/>
                      <a:pt x="12440" y="18900"/>
                    </a:cubicBezTo>
                    <a:cubicBezTo>
                      <a:pt x="12440" y="18900"/>
                      <a:pt x="12485" y="18900"/>
                      <a:pt x="12531" y="18854"/>
                    </a:cubicBezTo>
                    <a:cubicBezTo>
                      <a:pt x="12577" y="18854"/>
                      <a:pt x="12623" y="18854"/>
                      <a:pt x="12668" y="18808"/>
                    </a:cubicBezTo>
                    <a:cubicBezTo>
                      <a:pt x="12714" y="18762"/>
                      <a:pt x="12806" y="18717"/>
                      <a:pt x="12806" y="18625"/>
                    </a:cubicBezTo>
                    <a:cubicBezTo>
                      <a:pt x="12851" y="18534"/>
                      <a:pt x="12851" y="18442"/>
                      <a:pt x="12851" y="18305"/>
                    </a:cubicBezTo>
                    <a:cubicBezTo>
                      <a:pt x="12897" y="18305"/>
                      <a:pt x="12943" y="18305"/>
                      <a:pt x="12988" y="18259"/>
                    </a:cubicBezTo>
                    <a:lnTo>
                      <a:pt x="13309" y="17939"/>
                    </a:lnTo>
                    <a:cubicBezTo>
                      <a:pt x="13354" y="17893"/>
                      <a:pt x="13354" y="17893"/>
                      <a:pt x="13354" y="17848"/>
                    </a:cubicBezTo>
                    <a:cubicBezTo>
                      <a:pt x="13400" y="17802"/>
                      <a:pt x="13400" y="17756"/>
                      <a:pt x="13400" y="17756"/>
                    </a:cubicBezTo>
                    <a:cubicBezTo>
                      <a:pt x="13400" y="17711"/>
                      <a:pt x="13400" y="17665"/>
                      <a:pt x="13354" y="17619"/>
                    </a:cubicBezTo>
                    <a:cubicBezTo>
                      <a:pt x="13354" y="17573"/>
                      <a:pt x="13354" y="17573"/>
                      <a:pt x="13309" y="17528"/>
                    </a:cubicBezTo>
                    <a:cubicBezTo>
                      <a:pt x="13263" y="17482"/>
                      <a:pt x="13171" y="17436"/>
                      <a:pt x="13126" y="17436"/>
                    </a:cubicBezTo>
                    <a:cubicBezTo>
                      <a:pt x="13034" y="17436"/>
                      <a:pt x="12943" y="17482"/>
                      <a:pt x="12897" y="17528"/>
                    </a:cubicBezTo>
                    <a:lnTo>
                      <a:pt x="12760" y="17665"/>
                    </a:lnTo>
                    <a:cubicBezTo>
                      <a:pt x="12714" y="17390"/>
                      <a:pt x="12531" y="17162"/>
                      <a:pt x="12394" y="16933"/>
                    </a:cubicBezTo>
                    <a:cubicBezTo>
                      <a:pt x="12165" y="16704"/>
                      <a:pt x="11937" y="16567"/>
                      <a:pt x="11708" y="16430"/>
                    </a:cubicBezTo>
                    <a:cubicBezTo>
                      <a:pt x="11349" y="16263"/>
                      <a:pt x="10990" y="16195"/>
                      <a:pt x="10632" y="16195"/>
                    </a:cubicBezTo>
                    <a:cubicBezTo>
                      <a:pt x="10304" y="16195"/>
                      <a:pt x="9977" y="16251"/>
                      <a:pt x="9650" y="16339"/>
                    </a:cubicBezTo>
                    <a:cubicBezTo>
                      <a:pt x="10153" y="15378"/>
                      <a:pt x="11159" y="14646"/>
                      <a:pt x="12257" y="14601"/>
                    </a:cubicBezTo>
                    <a:cubicBezTo>
                      <a:pt x="12303" y="14598"/>
                      <a:pt x="12349" y="14597"/>
                      <a:pt x="12395" y="14597"/>
                    </a:cubicBezTo>
                    <a:close/>
                    <a:moveTo>
                      <a:pt x="8187" y="28687"/>
                    </a:moveTo>
                    <a:cubicBezTo>
                      <a:pt x="8232" y="28824"/>
                      <a:pt x="8324" y="28961"/>
                      <a:pt x="8415" y="29144"/>
                    </a:cubicBezTo>
                    <a:lnTo>
                      <a:pt x="8781" y="30196"/>
                    </a:lnTo>
                    <a:cubicBezTo>
                      <a:pt x="8735" y="30196"/>
                      <a:pt x="8735" y="30241"/>
                      <a:pt x="8735" y="30287"/>
                    </a:cubicBezTo>
                    <a:cubicBezTo>
                      <a:pt x="8735" y="30424"/>
                      <a:pt x="8781" y="30562"/>
                      <a:pt x="8781" y="30699"/>
                    </a:cubicBezTo>
                    <a:cubicBezTo>
                      <a:pt x="8781" y="30744"/>
                      <a:pt x="8781" y="30744"/>
                      <a:pt x="8781" y="30790"/>
                    </a:cubicBezTo>
                    <a:cubicBezTo>
                      <a:pt x="8781" y="30790"/>
                      <a:pt x="8735" y="30836"/>
                      <a:pt x="8735" y="30882"/>
                    </a:cubicBezTo>
                    <a:cubicBezTo>
                      <a:pt x="8735" y="30882"/>
                      <a:pt x="8735" y="30927"/>
                      <a:pt x="8735" y="30927"/>
                    </a:cubicBezTo>
                    <a:cubicBezTo>
                      <a:pt x="8735" y="30973"/>
                      <a:pt x="8735" y="30973"/>
                      <a:pt x="8690" y="30973"/>
                    </a:cubicBezTo>
                    <a:cubicBezTo>
                      <a:pt x="8690" y="30973"/>
                      <a:pt x="8690" y="31019"/>
                      <a:pt x="8690" y="31019"/>
                    </a:cubicBezTo>
                    <a:cubicBezTo>
                      <a:pt x="8690" y="31019"/>
                      <a:pt x="8644" y="31065"/>
                      <a:pt x="8644" y="31065"/>
                    </a:cubicBezTo>
                    <a:cubicBezTo>
                      <a:pt x="8644" y="31065"/>
                      <a:pt x="8644" y="31065"/>
                      <a:pt x="8598" y="31110"/>
                    </a:cubicBezTo>
                    <a:lnTo>
                      <a:pt x="8552" y="31110"/>
                    </a:lnTo>
                    <a:cubicBezTo>
                      <a:pt x="8552" y="31110"/>
                      <a:pt x="8552" y="31110"/>
                      <a:pt x="8552" y="31156"/>
                    </a:cubicBezTo>
                    <a:lnTo>
                      <a:pt x="8461" y="31156"/>
                    </a:lnTo>
                    <a:cubicBezTo>
                      <a:pt x="8461" y="31156"/>
                      <a:pt x="8461" y="31156"/>
                      <a:pt x="8461" y="31110"/>
                    </a:cubicBezTo>
                    <a:lnTo>
                      <a:pt x="8415" y="31110"/>
                    </a:lnTo>
                    <a:lnTo>
                      <a:pt x="8369" y="31065"/>
                    </a:lnTo>
                    <a:cubicBezTo>
                      <a:pt x="8369" y="31019"/>
                      <a:pt x="8324" y="31019"/>
                      <a:pt x="8324" y="30973"/>
                    </a:cubicBezTo>
                    <a:cubicBezTo>
                      <a:pt x="8278" y="30882"/>
                      <a:pt x="8232" y="30790"/>
                      <a:pt x="8187" y="30699"/>
                    </a:cubicBezTo>
                    <a:cubicBezTo>
                      <a:pt x="8095" y="30516"/>
                      <a:pt x="7958" y="30333"/>
                      <a:pt x="7775" y="30241"/>
                    </a:cubicBezTo>
                    <a:cubicBezTo>
                      <a:pt x="7866" y="29693"/>
                      <a:pt x="8004" y="29190"/>
                      <a:pt x="8187" y="28687"/>
                    </a:cubicBezTo>
                    <a:close/>
                    <a:moveTo>
                      <a:pt x="19437" y="26994"/>
                    </a:moveTo>
                    <a:cubicBezTo>
                      <a:pt x="19803" y="27543"/>
                      <a:pt x="20214" y="28092"/>
                      <a:pt x="20352" y="28732"/>
                    </a:cubicBezTo>
                    <a:cubicBezTo>
                      <a:pt x="20443" y="29098"/>
                      <a:pt x="20397" y="29510"/>
                      <a:pt x="20260" y="29876"/>
                    </a:cubicBezTo>
                    <a:cubicBezTo>
                      <a:pt x="20260" y="29555"/>
                      <a:pt x="20169" y="29281"/>
                      <a:pt x="20031" y="29052"/>
                    </a:cubicBezTo>
                    <a:cubicBezTo>
                      <a:pt x="19997" y="28949"/>
                      <a:pt x="19886" y="28898"/>
                      <a:pt x="19774" y="28898"/>
                    </a:cubicBezTo>
                    <a:cubicBezTo>
                      <a:pt x="19737" y="28898"/>
                      <a:pt x="19700" y="28904"/>
                      <a:pt x="19666" y="28915"/>
                    </a:cubicBezTo>
                    <a:cubicBezTo>
                      <a:pt x="19528" y="29007"/>
                      <a:pt x="19483" y="29190"/>
                      <a:pt x="19574" y="29327"/>
                    </a:cubicBezTo>
                    <a:cubicBezTo>
                      <a:pt x="19894" y="30104"/>
                      <a:pt x="19620" y="31019"/>
                      <a:pt x="18934" y="31476"/>
                    </a:cubicBezTo>
                    <a:cubicBezTo>
                      <a:pt x="18934" y="31430"/>
                      <a:pt x="18934" y="31385"/>
                      <a:pt x="18888" y="31339"/>
                    </a:cubicBezTo>
                    <a:cubicBezTo>
                      <a:pt x="18934" y="31293"/>
                      <a:pt x="18934" y="31202"/>
                      <a:pt x="18934" y="31156"/>
                    </a:cubicBezTo>
                    <a:cubicBezTo>
                      <a:pt x="19300" y="29830"/>
                      <a:pt x="19437" y="28458"/>
                      <a:pt x="19300" y="27086"/>
                    </a:cubicBezTo>
                    <a:cubicBezTo>
                      <a:pt x="19300" y="27040"/>
                      <a:pt x="19300" y="27040"/>
                      <a:pt x="19300" y="27040"/>
                    </a:cubicBezTo>
                    <a:cubicBezTo>
                      <a:pt x="19345" y="27040"/>
                      <a:pt x="19391" y="26994"/>
                      <a:pt x="19437" y="26994"/>
                    </a:cubicBezTo>
                    <a:close/>
                    <a:moveTo>
                      <a:pt x="7180" y="28183"/>
                    </a:moveTo>
                    <a:cubicBezTo>
                      <a:pt x="7363" y="28183"/>
                      <a:pt x="7546" y="28183"/>
                      <a:pt x="7683" y="28229"/>
                    </a:cubicBezTo>
                    <a:cubicBezTo>
                      <a:pt x="7546" y="28732"/>
                      <a:pt x="7455" y="29190"/>
                      <a:pt x="7318" y="29693"/>
                    </a:cubicBezTo>
                    <a:cubicBezTo>
                      <a:pt x="7180" y="30150"/>
                      <a:pt x="7043" y="30607"/>
                      <a:pt x="7043" y="31065"/>
                    </a:cubicBezTo>
                    <a:cubicBezTo>
                      <a:pt x="7043" y="31778"/>
                      <a:pt x="7478" y="32621"/>
                      <a:pt x="8304" y="32621"/>
                    </a:cubicBezTo>
                    <a:cubicBezTo>
                      <a:pt x="8326" y="32621"/>
                      <a:pt x="8347" y="32621"/>
                      <a:pt x="8369" y="32620"/>
                    </a:cubicBezTo>
                    <a:cubicBezTo>
                      <a:pt x="8722" y="32620"/>
                      <a:pt x="8735" y="32068"/>
                      <a:pt x="8409" y="32068"/>
                    </a:cubicBezTo>
                    <a:cubicBezTo>
                      <a:pt x="8396" y="32068"/>
                      <a:pt x="8383" y="32069"/>
                      <a:pt x="8369" y="32071"/>
                    </a:cubicBezTo>
                    <a:cubicBezTo>
                      <a:pt x="7729" y="32071"/>
                      <a:pt x="7592" y="31385"/>
                      <a:pt x="7638" y="30882"/>
                    </a:cubicBezTo>
                    <a:lnTo>
                      <a:pt x="7638" y="30882"/>
                    </a:lnTo>
                    <a:cubicBezTo>
                      <a:pt x="7683" y="30927"/>
                      <a:pt x="7683" y="30973"/>
                      <a:pt x="7683" y="31019"/>
                    </a:cubicBezTo>
                    <a:cubicBezTo>
                      <a:pt x="7775" y="31202"/>
                      <a:pt x="7866" y="31385"/>
                      <a:pt x="8049" y="31522"/>
                    </a:cubicBezTo>
                    <a:cubicBezTo>
                      <a:pt x="8171" y="31644"/>
                      <a:pt x="8334" y="31705"/>
                      <a:pt x="8497" y="31705"/>
                    </a:cubicBezTo>
                    <a:cubicBezTo>
                      <a:pt x="8578" y="31705"/>
                      <a:pt x="8659" y="31690"/>
                      <a:pt x="8735" y="31659"/>
                    </a:cubicBezTo>
                    <a:cubicBezTo>
                      <a:pt x="8918" y="31613"/>
                      <a:pt x="9055" y="31476"/>
                      <a:pt x="9193" y="31293"/>
                    </a:cubicBezTo>
                    <a:cubicBezTo>
                      <a:pt x="9193" y="31385"/>
                      <a:pt x="9238" y="31476"/>
                      <a:pt x="9238" y="31522"/>
                    </a:cubicBezTo>
                    <a:cubicBezTo>
                      <a:pt x="9284" y="31568"/>
                      <a:pt x="9284" y="31613"/>
                      <a:pt x="9284" y="31659"/>
                    </a:cubicBezTo>
                    <a:cubicBezTo>
                      <a:pt x="9284" y="31659"/>
                      <a:pt x="9330" y="31659"/>
                      <a:pt x="9330" y="31705"/>
                    </a:cubicBezTo>
                    <a:lnTo>
                      <a:pt x="9421" y="31934"/>
                    </a:lnTo>
                    <a:lnTo>
                      <a:pt x="9513" y="32116"/>
                    </a:lnTo>
                    <a:cubicBezTo>
                      <a:pt x="9513" y="32116"/>
                      <a:pt x="9513" y="32162"/>
                      <a:pt x="9513" y="32162"/>
                    </a:cubicBezTo>
                    <a:cubicBezTo>
                      <a:pt x="9467" y="32574"/>
                      <a:pt x="9193" y="32940"/>
                      <a:pt x="8827" y="33123"/>
                    </a:cubicBezTo>
                    <a:cubicBezTo>
                      <a:pt x="8649" y="33212"/>
                      <a:pt x="8463" y="33252"/>
                      <a:pt x="8279" y="33252"/>
                    </a:cubicBezTo>
                    <a:cubicBezTo>
                      <a:pt x="7991" y="33252"/>
                      <a:pt x="7706" y="33153"/>
                      <a:pt x="7455" y="32985"/>
                    </a:cubicBezTo>
                    <a:cubicBezTo>
                      <a:pt x="6403" y="32299"/>
                      <a:pt x="6723" y="30882"/>
                      <a:pt x="6997" y="29830"/>
                    </a:cubicBezTo>
                    <a:cubicBezTo>
                      <a:pt x="7053" y="29635"/>
                      <a:pt x="6871" y="29491"/>
                      <a:pt x="6700" y="29491"/>
                    </a:cubicBezTo>
                    <a:cubicBezTo>
                      <a:pt x="6590" y="29491"/>
                      <a:pt x="6484" y="29550"/>
                      <a:pt x="6449" y="29693"/>
                    </a:cubicBezTo>
                    <a:cubicBezTo>
                      <a:pt x="6311" y="30241"/>
                      <a:pt x="6174" y="30790"/>
                      <a:pt x="6174" y="31385"/>
                    </a:cubicBezTo>
                    <a:cubicBezTo>
                      <a:pt x="5946" y="30973"/>
                      <a:pt x="5900" y="30424"/>
                      <a:pt x="6037" y="30013"/>
                    </a:cubicBezTo>
                    <a:cubicBezTo>
                      <a:pt x="6220" y="29281"/>
                      <a:pt x="6723" y="28732"/>
                      <a:pt x="7180" y="28183"/>
                    </a:cubicBezTo>
                    <a:close/>
                    <a:moveTo>
                      <a:pt x="19711" y="31568"/>
                    </a:moveTo>
                    <a:cubicBezTo>
                      <a:pt x="20031" y="31751"/>
                      <a:pt x="20306" y="32025"/>
                      <a:pt x="20443" y="32345"/>
                    </a:cubicBezTo>
                    <a:cubicBezTo>
                      <a:pt x="20534" y="32574"/>
                      <a:pt x="20580" y="32848"/>
                      <a:pt x="20534" y="33123"/>
                    </a:cubicBezTo>
                    <a:cubicBezTo>
                      <a:pt x="20352" y="32757"/>
                      <a:pt x="20077" y="32437"/>
                      <a:pt x="19803" y="32116"/>
                    </a:cubicBezTo>
                    <a:cubicBezTo>
                      <a:pt x="19761" y="32055"/>
                      <a:pt x="19692" y="32030"/>
                      <a:pt x="19620" y="32030"/>
                    </a:cubicBezTo>
                    <a:cubicBezTo>
                      <a:pt x="19533" y="32030"/>
                      <a:pt x="19441" y="32066"/>
                      <a:pt x="19391" y="32116"/>
                    </a:cubicBezTo>
                    <a:cubicBezTo>
                      <a:pt x="19300" y="32208"/>
                      <a:pt x="19300" y="32391"/>
                      <a:pt x="19391" y="32528"/>
                    </a:cubicBezTo>
                    <a:cubicBezTo>
                      <a:pt x="19757" y="32940"/>
                      <a:pt x="20123" y="33351"/>
                      <a:pt x="20306" y="33900"/>
                    </a:cubicBezTo>
                    <a:cubicBezTo>
                      <a:pt x="20443" y="34312"/>
                      <a:pt x="20489" y="34860"/>
                      <a:pt x="20169" y="35226"/>
                    </a:cubicBezTo>
                    <a:cubicBezTo>
                      <a:pt x="19666" y="34220"/>
                      <a:pt x="19300" y="33168"/>
                      <a:pt x="19071" y="32071"/>
                    </a:cubicBezTo>
                    <a:cubicBezTo>
                      <a:pt x="19071" y="32071"/>
                      <a:pt x="19117" y="32071"/>
                      <a:pt x="19162" y="32025"/>
                    </a:cubicBezTo>
                    <a:cubicBezTo>
                      <a:pt x="19345" y="31888"/>
                      <a:pt x="19528" y="31751"/>
                      <a:pt x="19711" y="31568"/>
                    </a:cubicBezTo>
                    <a:close/>
                    <a:moveTo>
                      <a:pt x="14040" y="26583"/>
                    </a:moveTo>
                    <a:cubicBezTo>
                      <a:pt x="14086" y="26903"/>
                      <a:pt x="14132" y="27223"/>
                      <a:pt x="14178" y="27543"/>
                    </a:cubicBezTo>
                    <a:cubicBezTo>
                      <a:pt x="14178" y="27589"/>
                      <a:pt x="14178" y="27680"/>
                      <a:pt x="14223" y="27726"/>
                    </a:cubicBezTo>
                    <a:cubicBezTo>
                      <a:pt x="14223" y="27818"/>
                      <a:pt x="14223" y="27863"/>
                      <a:pt x="14223" y="27955"/>
                    </a:cubicBezTo>
                    <a:cubicBezTo>
                      <a:pt x="14223" y="28001"/>
                      <a:pt x="14223" y="28001"/>
                      <a:pt x="14223" y="28046"/>
                    </a:cubicBezTo>
                    <a:lnTo>
                      <a:pt x="14132" y="28046"/>
                    </a:lnTo>
                    <a:cubicBezTo>
                      <a:pt x="14132" y="28046"/>
                      <a:pt x="14132" y="28092"/>
                      <a:pt x="14086" y="28092"/>
                    </a:cubicBezTo>
                    <a:cubicBezTo>
                      <a:pt x="13995" y="28092"/>
                      <a:pt x="13903" y="28092"/>
                      <a:pt x="13812" y="28046"/>
                    </a:cubicBezTo>
                    <a:cubicBezTo>
                      <a:pt x="13674" y="28046"/>
                      <a:pt x="13537" y="28229"/>
                      <a:pt x="13537" y="28366"/>
                    </a:cubicBezTo>
                    <a:cubicBezTo>
                      <a:pt x="13537" y="28504"/>
                      <a:pt x="13674" y="28641"/>
                      <a:pt x="13812" y="28641"/>
                    </a:cubicBezTo>
                    <a:cubicBezTo>
                      <a:pt x="14040" y="28641"/>
                      <a:pt x="14269" y="28641"/>
                      <a:pt x="14452" y="28549"/>
                    </a:cubicBezTo>
                    <a:cubicBezTo>
                      <a:pt x="14726" y="28412"/>
                      <a:pt x="14818" y="28138"/>
                      <a:pt x="14772" y="27863"/>
                    </a:cubicBezTo>
                    <a:cubicBezTo>
                      <a:pt x="14772" y="27726"/>
                      <a:pt x="14772" y="27635"/>
                      <a:pt x="14726" y="27497"/>
                    </a:cubicBezTo>
                    <a:cubicBezTo>
                      <a:pt x="14726" y="27360"/>
                      <a:pt x="14681" y="27177"/>
                      <a:pt x="14681" y="27040"/>
                    </a:cubicBezTo>
                    <a:lnTo>
                      <a:pt x="14589" y="26583"/>
                    </a:lnTo>
                    <a:lnTo>
                      <a:pt x="14589" y="26583"/>
                    </a:lnTo>
                    <a:cubicBezTo>
                      <a:pt x="15766" y="26622"/>
                      <a:pt x="16943" y="27132"/>
                      <a:pt x="18120" y="27132"/>
                    </a:cubicBezTo>
                    <a:cubicBezTo>
                      <a:pt x="18315" y="27132"/>
                      <a:pt x="18510" y="27118"/>
                      <a:pt x="18705" y="27086"/>
                    </a:cubicBezTo>
                    <a:lnTo>
                      <a:pt x="18705" y="27086"/>
                    </a:lnTo>
                    <a:cubicBezTo>
                      <a:pt x="18842" y="28321"/>
                      <a:pt x="18751" y="29555"/>
                      <a:pt x="18476" y="30790"/>
                    </a:cubicBezTo>
                    <a:cubicBezTo>
                      <a:pt x="18431" y="30836"/>
                      <a:pt x="18431" y="30927"/>
                      <a:pt x="18431" y="30973"/>
                    </a:cubicBezTo>
                    <a:cubicBezTo>
                      <a:pt x="18339" y="31065"/>
                      <a:pt x="18294" y="31156"/>
                      <a:pt x="18339" y="31248"/>
                    </a:cubicBezTo>
                    <a:cubicBezTo>
                      <a:pt x="18339" y="31248"/>
                      <a:pt x="18339" y="31293"/>
                      <a:pt x="18339" y="31293"/>
                    </a:cubicBezTo>
                    <a:cubicBezTo>
                      <a:pt x="18202" y="31659"/>
                      <a:pt x="18111" y="31979"/>
                      <a:pt x="17928" y="32299"/>
                    </a:cubicBezTo>
                    <a:cubicBezTo>
                      <a:pt x="17699" y="32757"/>
                      <a:pt x="17379" y="33168"/>
                      <a:pt x="16876" y="33351"/>
                    </a:cubicBezTo>
                    <a:cubicBezTo>
                      <a:pt x="16596" y="33511"/>
                      <a:pt x="16770" y="33880"/>
                      <a:pt x="17031" y="33880"/>
                    </a:cubicBezTo>
                    <a:cubicBezTo>
                      <a:pt x="17069" y="33880"/>
                      <a:pt x="17109" y="33872"/>
                      <a:pt x="17150" y="33854"/>
                    </a:cubicBezTo>
                    <a:cubicBezTo>
                      <a:pt x="17516" y="33717"/>
                      <a:pt x="17790" y="33488"/>
                      <a:pt x="18019" y="33168"/>
                    </a:cubicBezTo>
                    <a:cubicBezTo>
                      <a:pt x="18248" y="32940"/>
                      <a:pt x="18385" y="32665"/>
                      <a:pt x="18522" y="32391"/>
                    </a:cubicBezTo>
                    <a:cubicBezTo>
                      <a:pt x="18705" y="33214"/>
                      <a:pt x="18980" y="34083"/>
                      <a:pt x="19345" y="34860"/>
                    </a:cubicBezTo>
                    <a:cubicBezTo>
                      <a:pt x="19574" y="35409"/>
                      <a:pt x="19848" y="35912"/>
                      <a:pt x="20169" y="36415"/>
                    </a:cubicBezTo>
                    <a:cubicBezTo>
                      <a:pt x="20169" y="36461"/>
                      <a:pt x="20214" y="36461"/>
                      <a:pt x="20260" y="36507"/>
                    </a:cubicBezTo>
                    <a:cubicBezTo>
                      <a:pt x="20077" y="36736"/>
                      <a:pt x="19894" y="37010"/>
                      <a:pt x="19757" y="37284"/>
                    </a:cubicBezTo>
                    <a:cubicBezTo>
                      <a:pt x="19711" y="37330"/>
                      <a:pt x="19711" y="37422"/>
                      <a:pt x="19711" y="37467"/>
                    </a:cubicBezTo>
                    <a:cubicBezTo>
                      <a:pt x="17333" y="38748"/>
                      <a:pt x="15092" y="40166"/>
                      <a:pt x="12897" y="41720"/>
                    </a:cubicBezTo>
                    <a:cubicBezTo>
                      <a:pt x="12851" y="41720"/>
                      <a:pt x="12806" y="41675"/>
                      <a:pt x="12806" y="41675"/>
                    </a:cubicBezTo>
                    <a:cubicBezTo>
                      <a:pt x="12668" y="41675"/>
                      <a:pt x="12577" y="41675"/>
                      <a:pt x="12485" y="41629"/>
                    </a:cubicBezTo>
                    <a:cubicBezTo>
                      <a:pt x="12943" y="41034"/>
                      <a:pt x="13126" y="40211"/>
                      <a:pt x="13080" y="39434"/>
                    </a:cubicBezTo>
                    <a:cubicBezTo>
                      <a:pt x="12897" y="37833"/>
                      <a:pt x="11891" y="36507"/>
                      <a:pt x="11479" y="34998"/>
                    </a:cubicBezTo>
                    <a:cubicBezTo>
                      <a:pt x="11442" y="34848"/>
                      <a:pt x="11328" y="34782"/>
                      <a:pt x="11212" y="34782"/>
                    </a:cubicBezTo>
                    <a:cubicBezTo>
                      <a:pt x="11046" y="34782"/>
                      <a:pt x="10876" y="34919"/>
                      <a:pt x="10931" y="35135"/>
                    </a:cubicBezTo>
                    <a:cubicBezTo>
                      <a:pt x="11244" y="36300"/>
                      <a:pt x="11866" y="37334"/>
                      <a:pt x="12235" y="38451"/>
                    </a:cubicBezTo>
                    <a:lnTo>
                      <a:pt x="12235" y="38451"/>
                    </a:lnTo>
                    <a:cubicBezTo>
                      <a:pt x="12196" y="38413"/>
                      <a:pt x="12158" y="38375"/>
                      <a:pt x="12120" y="38336"/>
                    </a:cubicBezTo>
                    <a:cubicBezTo>
                      <a:pt x="12074" y="38336"/>
                      <a:pt x="12074" y="38290"/>
                      <a:pt x="12028" y="38290"/>
                    </a:cubicBezTo>
                    <a:cubicBezTo>
                      <a:pt x="12028" y="38290"/>
                      <a:pt x="12028" y="38290"/>
                      <a:pt x="12028" y="38245"/>
                    </a:cubicBezTo>
                    <a:cubicBezTo>
                      <a:pt x="11982" y="38245"/>
                      <a:pt x="11982" y="38199"/>
                      <a:pt x="11982" y="38199"/>
                    </a:cubicBezTo>
                    <a:cubicBezTo>
                      <a:pt x="11937" y="38153"/>
                      <a:pt x="11937" y="38153"/>
                      <a:pt x="11937" y="38108"/>
                    </a:cubicBezTo>
                    <a:cubicBezTo>
                      <a:pt x="11891" y="38062"/>
                      <a:pt x="11891" y="38062"/>
                      <a:pt x="11891" y="38016"/>
                    </a:cubicBezTo>
                    <a:cubicBezTo>
                      <a:pt x="11891" y="38016"/>
                      <a:pt x="11891" y="38016"/>
                      <a:pt x="11891" y="37970"/>
                    </a:cubicBezTo>
                    <a:cubicBezTo>
                      <a:pt x="11845" y="37925"/>
                      <a:pt x="11845" y="37879"/>
                      <a:pt x="11799" y="37787"/>
                    </a:cubicBezTo>
                    <a:cubicBezTo>
                      <a:pt x="11799" y="37787"/>
                      <a:pt x="11799" y="37742"/>
                      <a:pt x="11799" y="37696"/>
                    </a:cubicBezTo>
                    <a:cubicBezTo>
                      <a:pt x="11799" y="37696"/>
                      <a:pt x="11799" y="37696"/>
                      <a:pt x="11799" y="37650"/>
                    </a:cubicBezTo>
                    <a:cubicBezTo>
                      <a:pt x="11799" y="37650"/>
                      <a:pt x="11799" y="37650"/>
                      <a:pt x="11799" y="37604"/>
                    </a:cubicBezTo>
                    <a:cubicBezTo>
                      <a:pt x="11754" y="37559"/>
                      <a:pt x="11754" y="37559"/>
                      <a:pt x="11754" y="37513"/>
                    </a:cubicBezTo>
                    <a:cubicBezTo>
                      <a:pt x="11708" y="37422"/>
                      <a:pt x="11617" y="37376"/>
                      <a:pt x="11525" y="37376"/>
                    </a:cubicBezTo>
                    <a:cubicBezTo>
                      <a:pt x="11342" y="37376"/>
                      <a:pt x="11205" y="37513"/>
                      <a:pt x="11205" y="37650"/>
                    </a:cubicBezTo>
                    <a:cubicBezTo>
                      <a:pt x="11251" y="38245"/>
                      <a:pt x="11571" y="38794"/>
                      <a:pt x="12074" y="39068"/>
                    </a:cubicBezTo>
                    <a:cubicBezTo>
                      <a:pt x="12120" y="39114"/>
                      <a:pt x="12165" y="39114"/>
                      <a:pt x="12211" y="39159"/>
                    </a:cubicBezTo>
                    <a:lnTo>
                      <a:pt x="12440" y="39159"/>
                    </a:lnTo>
                    <a:cubicBezTo>
                      <a:pt x="12485" y="39342"/>
                      <a:pt x="12485" y="39571"/>
                      <a:pt x="12485" y="39754"/>
                    </a:cubicBezTo>
                    <a:lnTo>
                      <a:pt x="12440" y="39754"/>
                    </a:lnTo>
                    <a:cubicBezTo>
                      <a:pt x="12348" y="39777"/>
                      <a:pt x="12268" y="39788"/>
                      <a:pt x="12194" y="39788"/>
                    </a:cubicBezTo>
                    <a:cubicBezTo>
                      <a:pt x="12120" y="39788"/>
                      <a:pt x="12051" y="39777"/>
                      <a:pt x="11982" y="39754"/>
                    </a:cubicBezTo>
                    <a:cubicBezTo>
                      <a:pt x="11251" y="39571"/>
                      <a:pt x="10885" y="38656"/>
                      <a:pt x="10793" y="37970"/>
                    </a:cubicBezTo>
                    <a:cubicBezTo>
                      <a:pt x="10610" y="36964"/>
                      <a:pt x="10748" y="35958"/>
                      <a:pt x="10290" y="35043"/>
                    </a:cubicBezTo>
                    <a:cubicBezTo>
                      <a:pt x="10245" y="34921"/>
                      <a:pt x="10158" y="34871"/>
                      <a:pt x="10070" y="34871"/>
                    </a:cubicBezTo>
                    <a:cubicBezTo>
                      <a:pt x="9894" y="34871"/>
                      <a:pt x="9711" y="35074"/>
                      <a:pt x="9833" y="35318"/>
                    </a:cubicBezTo>
                    <a:cubicBezTo>
                      <a:pt x="10107" y="35958"/>
                      <a:pt x="10107" y="36690"/>
                      <a:pt x="10153" y="37422"/>
                    </a:cubicBezTo>
                    <a:cubicBezTo>
                      <a:pt x="9559" y="37193"/>
                      <a:pt x="9467" y="36370"/>
                      <a:pt x="9467" y="35821"/>
                    </a:cubicBezTo>
                    <a:cubicBezTo>
                      <a:pt x="9467" y="35043"/>
                      <a:pt x="9559" y="34266"/>
                      <a:pt x="9193" y="33580"/>
                    </a:cubicBezTo>
                    <a:cubicBezTo>
                      <a:pt x="9238" y="33534"/>
                      <a:pt x="9284" y="33488"/>
                      <a:pt x="9376" y="33443"/>
                    </a:cubicBezTo>
                    <a:cubicBezTo>
                      <a:pt x="9513" y="33351"/>
                      <a:pt x="9650" y="33168"/>
                      <a:pt x="9787" y="33031"/>
                    </a:cubicBezTo>
                    <a:cubicBezTo>
                      <a:pt x="9787" y="32985"/>
                      <a:pt x="9787" y="32985"/>
                      <a:pt x="9833" y="32940"/>
                    </a:cubicBezTo>
                    <a:cubicBezTo>
                      <a:pt x="10016" y="33351"/>
                      <a:pt x="10153" y="33763"/>
                      <a:pt x="10336" y="34220"/>
                    </a:cubicBezTo>
                    <a:cubicBezTo>
                      <a:pt x="10374" y="34333"/>
                      <a:pt x="10473" y="34415"/>
                      <a:pt x="10609" y="34415"/>
                    </a:cubicBezTo>
                    <a:cubicBezTo>
                      <a:pt x="10638" y="34415"/>
                      <a:pt x="10669" y="34411"/>
                      <a:pt x="10702" y="34403"/>
                    </a:cubicBezTo>
                    <a:cubicBezTo>
                      <a:pt x="10793" y="34357"/>
                      <a:pt x="10931" y="34174"/>
                      <a:pt x="10885" y="34037"/>
                    </a:cubicBezTo>
                    <a:cubicBezTo>
                      <a:pt x="10839" y="33992"/>
                      <a:pt x="10839" y="33900"/>
                      <a:pt x="10793" y="33854"/>
                    </a:cubicBezTo>
                    <a:lnTo>
                      <a:pt x="10793" y="33854"/>
                    </a:lnTo>
                    <a:cubicBezTo>
                      <a:pt x="11086" y="33988"/>
                      <a:pt x="11395" y="34059"/>
                      <a:pt x="11701" y="34059"/>
                    </a:cubicBezTo>
                    <a:cubicBezTo>
                      <a:pt x="11920" y="34059"/>
                      <a:pt x="12138" y="34022"/>
                      <a:pt x="12348" y="33946"/>
                    </a:cubicBezTo>
                    <a:cubicBezTo>
                      <a:pt x="12943" y="33763"/>
                      <a:pt x="13400" y="33306"/>
                      <a:pt x="13995" y="33123"/>
                    </a:cubicBezTo>
                    <a:cubicBezTo>
                      <a:pt x="14128" y="33092"/>
                      <a:pt x="14265" y="33077"/>
                      <a:pt x="14401" y="33077"/>
                    </a:cubicBezTo>
                    <a:cubicBezTo>
                      <a:pt x="14871" y="33077"/>
                      <a:pt x="15343" y="33251"/>
                      <a:pt x="15732" y="33534"/>
                    </a:cubicBezTo>
                    <a:cubicBezTo>
                      <a:pt x="15789" y="33575"/>
                      <a:pt x="15845" y="33592"/>
                      <a:pt x="15896" y="33592"/>
                    </a:cubicBezTo>
                    <a:cubicBezTo>
                      <a:pt x="16131" y="33592"/>
                      <a:pt x="16270" y="33219"/>
                      <a:pt x="16007" y="33031"/>
                    </a:cubicBezTo>
                    <a:cubicBezTo>
                      <a:pt x="15557" y="32694"/>
                      <a:pt x="15031" y="32534"/>
                      <a:pt x="14497" y="32534"/>
                    </a:cubicBezTo>
                    <a:cubicBezTo>
                      <a:pt x="13945" y="32534"/>
                      <a:pt x="13385" y="32706"/>
                      <a:pt x="12897" y="33031"/>
                    </a:cubicBezTo>
                    <a:cubicBezTo>
                      <a:pt x="12501" y="33269"/>
                      <a:pt x="12105" y="33506"/>
                      <a:pt x="11649" y="33506"/>
                    </a:cubicBezTo>
                    <a:cubicBezTo>
                      <a:pt x="11579" y="33506"/>
                      <a:pt x="11507" y="33501"/>
                      <a:pt x="11434" y="33488"/>
                    </a:cubicBezTo>
                    <a:cubicBezTo>
                      <a:pt x="10931" y="33351"/>
                      <a:pt x="10519" y="33031"/>
                      <a:pt x="10336" y="32574"/>
                    </a:cubicBezTo>
                    <a:cubicBezTo>
                      <a:pt x="10290" y="32574"/>
                      <a:pt x="10290" y="32528"/>
                      <a:pt x="10245" y="32528"/>
                    </a:cubicBezTo>
                    <a:lnTo>
                      <a:pt x="10062" y="32025"/>
                    </a:lnTo>
                    <a:cubicBezTo>
                      <a:pt x="10062" y="31888"/>
                      <a:pt x="10016" y="31842"/>
                      <a:pt x="9970" y="31796"/>
                    </a:cubicBezTo>
                    <a:cubicBezTo>
                      <a:pt x="9924" y="31659"/>
                      <a:pt x="9879" y="31522"/>
                      <a:pt x="9833" y="31385"/>
                    </a:cubicBezTo>
                    <a:cubicBezTo>
                      <a:pt x="9696" y="31065"/>
                      <a:pt x="9604" y="30744"/>
                      <a:pt x="9467" y="30470"/>
                    </a:cubicBezTo>
                    <a:lnTo>
                      <a:pt x="9467" y="30470"/>
                    </a:lnTo>
                    <a:cubicBezTo>
                      <a:pt x="9833" y="30744"/>
                      <a:pt x="10199" y="30973"/>
                      <a:pt x="10565" y="31202"/>
                    </a:cubicBezTo>
                    <a:cubicBezTo>
                      <a:pt x="10610" y="31213"/>
                      <a:pt x="10653" y="31219"/>
                      <a:pt x="10693" y="31219"/>
                    </a:cubicBezTo>
                    <a:cubicBezTo>
                      <a:pt x="10813" y="31219"/>
                      <a:pt x="10908" y="31168"/>
                      <a:pt x="10976" y="31065"/>
                    </a:cubicBezTo>
                    <a:cubicBezTo>
                      <a:pt x="11068" y="30927"/>
                      <a:pt x="11022" y="30744"/>
                      <a:pt x="10885" y="30699"/>
                    </a:cubicBezTo>
                    <a:cubicBezTo>
                      <a:pt x="10062" y="30287"/>
                      <a:pt x="9376" y="29693"/>
                      <a:pt x="8918" y="28915"/>
                    </a:cubicBezTo>
                    <a:cubicBezTo>
                      <a:pt x="8918" y="28869"/>
                      <a:pt x="8918" y="28869"/>
                      <a:pt x="8873" y="28824"/>
                    </a:cubicBezTo>
                    <a:cubicBezTo>
                      <a:pt x="8827" y="28595"/>
                      <a:pt x="8735" y="28412"/>
                      <a:pt x="8644" y="28183"/>
                    </a:cubicBezTo>
                    <a:cubicBezTo>
                      <a:pt x="9147" y="28138"/>
                      <a:pt x="9696" y="28092"/>
                      <a:pt x="10153" y="27955"/>
                    </a:cubicBezTo>
                    <a:cubicBezTo>
                      <a:pt x="10702" y="27863"/>
                      <a:pt x="11205" y="27680"/>
                      <a:pt x="11708" y="27452"/>
                    </a:cubicBezTo>
                    <a:cubicBezTo>
                      <a:pt x="12211" y="27269"/>
                      <a:pt x="12668" y="26994"/>
                      <a:pt x="13171" y="26766"/>
                    </a:cubicBezTo>
                    <a:cubicBezTo>
                      <a:pt x="13446" y="26674"/>
                      <a:pt x="13720" y="26583"/>
                      <a:pt x="14040" y="26583"/>
                    </a:cubicBezTo>
                    <a:close/>
                    <a:moveTo>
                      <a:pt x="13126" y="48718"/>
                    </a:moveTo>
                    <a:cubicBezTo>
                      <a:pt x="13674" y="48992"/>
                      <a:pt x="14269" y="49266"/>
                      <a:pt x="14864" y="49449"/>
                    </a:cubicBezTo>
                    <a:cubicBezTo>
                      <a:pt x="14635" y="49587"/>
                      <a:pt x="14360" y="49770"/>
                      <a:pt x="14132" y="49952"/>
                    </a:cubicBezTo>
                    <a:cubicBezTo>
                      <a:pt x="14132" y="49907"/>
                      <a:pt x="14086" y="49861"/>
                      <a:pt x="14040" y="49861"/>
                    </a:cubicBezTo>
                    <a:lnTo>
                      <a:pt x="12714" y="49129"/>
                    </a:lnTo>
                    <a:cubicBezTo>
                      <a:pt x="12851" y="48992"/>
                      <a:pt x="12988" y="48855"/>
                      <a:pt x="13126" y="48718"/>
                    </a:cubicBezTo>
                    <a:close/>
                    <a:moveTo>
                      <a:pt x="12074" y="42132"/>
                    </a:moveTo>
                    <a:cubicBezTo>
                      <a:pt x="12120" y="42178"/>
                      <a:pt x="12211" y="42178"/>
                      <a:pt x="12257" y="42178"/>
                    </a:cubicBezTo>
                    <a:cubicBezTo>
                      <a:pt x="11845" y="42498"/>
                      <a:pt x="11434" y="42772"/>
                      <a:pt x="11068" y="43047"/>
                    </a:cubicBezTo>
                    <a:cubicBezTo>
                      <a:pt x="11022" y="43092"/>
                      <a:pt x="10976" y="43138"/>
                      <a:pt x="10976" y="43184"/>
                    </a:cubicBezTo>
                    <a:cubicBezTo>
                      <a:pt x="10931" y="43230"/>
                      <a:pt x="10885" y="43321"/>
                      <a:pt x="10885" y="43413"/>
                    </a:cubicBezTo>
                    <a:cubicBezTo>
                      <a:pt x="11022" y="44190"/>
                      <a:pt x="11342" y="44968"/>
                      <a:pt x="11845" y="45608"/>
                    </a:cubicBezTo>
                    <a:lnTo>
                      <a:pt x="11754" y="45608"/>
                    </a:lnTo>
                    <a:cubicBezTo>
                      <a:pt x="8781" y="47757"/>
                      <a:pt x="6174" y="50410"/>
                      <a:pt x="4116" y="53382"/>
                    </a:cubicBezTo>
                    <a:cubicBezTo>
                      <a:pt x="4162" y="52376"/>
                      <a:pt x="4253" y="51370"/>
                      <a:pt x="4299" y="50364"/>
                    </a:cubicBezTo>
                    <a:cubicBezTo>
                      <a:pt x="4299" y="50181"/>
                      <a:pt x="4162" y="50090"/>
                      <a:pt x="4019" y="50090"/>
                    </a:cubicBezTo>
                    <a:cubicBezTo>
                      <a:pt x="3876" y="50090"/>
                      <a:pt x="3728" y="50181"/>
                      <a:pt x="3705" y="50364"/>
                    </a:cubicBezTo>
                    <a:cubicBezTo>
                      <a:pt x="3659" y="51142"/>
                      <a:pt x="3613" y="51919"/>
                      <a:pt x="3567" y="52696"/>
                    </a:cubicBezTo>
                    <a:cubicBezTo>
                      <a:pt x="3567" y="53245"/>
                      <a:pt x="3522" y="53748"/>
                      <a:pt x="3476" y="54297"/>
                    </a:cubicBezTo>
                    <a:cubicBezTo>
                      <a:pt x="3430" y="54389"/>
                      <a:pt x="3385" y="54434"/>
                      <a:pt x="3339" y="54480"/>
                    </a:cubicBezTo>
                    <a:cubicBezTo>
                      <a:pt x="3339" y="54572"/>
                      <a:pt x="3293" y="54617"/>
                      <a:pt x="3339" y="54663"/>
                    </a:cubicBezTo>
                    <a:cubicBezTo>
                      <a:pt x="3339" y="54709"/>
                      <a:pt x="3339" y="54754"/>
                      <a:pt x="3339" y="54800"/>
                    </a:cubicBezTo>
                    <a:cubicBezTo>
                      <a:pt x="3385" y="55029"/>
                      <a:pt x="3476" y="55303"/>
                      <a:pt x="3522" y="55532"/>
                    </a:cubicBezTo>
                    <a:cubicBezTo>
                      <a:pt x="3567" y="55669"/>
                      <a:pt x="3567" y="55806"/>
                      <a:pt x="3613" y="55944"/>
                    </a:cubicBezTo>
                    <a:cubicBezTo>
                      <a:pt x="3567" y="55944"/>
                      <a:pt x="3476" y="55989"/>
                      <a:pt x="3430" y="56035"/>
                    </a:cubicBezTo>
                    <a:cubicBezTo>
                      <a:pt x="2882" y="56538"/>
                      <a:pt x="2196" y="56950"/>
                      <a:pt x="1464" y="57133"/>
                    </a:cubicBezTo>
                    <a:cubicBezTo>
                      <a:pt x="1692" y="55303"/>
                      <a:pt x="1967" y="53474"/>
                      <a:pt x="2196" y="51645"/>
                    </a:cubicBezTo>
                    <a:cubicBezTo>
                      <a:pt x="2333" y="50776"/>
                      <a:pt x="2378" y="49907"/>
                      <a:pt x="2699" y="49084"/>
                    </a:cubicBezTo>
                    <a:cubicBezTo>
                      <a:pt x="2973" y="48443"/>
                      <a:pt x="3522" y="47849"/>
                      <a:pt x="4253" y="47803"/>
                    </a:cubicBezTo>
                    <a:lnTo>
                      <a:pt x="4253" y="47803"/>
                    </a:lnTo>
                    <a:cubicBezTo>
                      <a:pt x="4162" y="47894"/>
                      <a:pt x="4071" y="47986"/>
                      <a:pt x="3979" y="48077"/>
                    </a:cubicBezTo>
                    <a:cubicBezTo>
                      <a:pt x="3809" y="48316"/>
                      <a:pt x="3994" y="48605"/>
                      <a:pt x="4193" y="48605"/>
                    </a:cubicBezTo>
                    <a:cubicBezTo>
                      <a:pt x="4262" y="48605"/>
                      <a:pt x="4332" y="48571"/>
                      <a:pt x="4391" y="48489"/>
                    </a:cubicBezTo>
                    <a:cubicBezTo>
                      <a:pt x="6357" y="46065"/>
                      <a:pt x="8781" y="44007"/>
                      <a:pt x="11525" y="42406"/>
                    </a:cubicBezTo>
                    <a:cubicBezTo>
                      <a:pt x="11708" y="42361"/>
                      <a:pt x="11845" y="42224"/>
                      <a:pt x="12028" y="42132"/>
                    </a:cubicBezTo>
                    <a:close/>
                    <a:moveTo>
                      <a:pt x="42549" y="60691"/>
                    </a:moveTo>
                    <a:cubicBezTo>
                      <a:pt x="42635" y="60691"/>
                      <a:pt x="42721" y="60694"/>
                      <a:pt x="42806" y="60700"/>
                    </a:cubicBezTo>
                    <a:lnTo>
                      <a:pt x="42852" y="60700"/>
                    </a:lnTo>
                    <a:cubicBezTo>
                      <a:pt x="42852" y="61066"/>
                      <a:pt x="42715" y="61432"/>
                      <a:pt x="42578" y="61706"/>
                    </a:cubicBezTo>
                    <a:cubicBezTo>
                      <a:pt x="42349" y="62209"/>
                      <a:pt x="42029" y="62621"/>
                      <a:pt x="41617" y="62941"/>
                    </a:cubicBezTo>
                    <a:cubicBezTo>
                      <a:pt x="41389" y="62346"/>
                      <a:pt x="41114" y="61752"/>
                      <a:pt x="40886" y="61111"/>
                    </a:cubicBezTo>
                    <a:cubicBezTo>
                      <a:pt x="41366" y="60831"/>
                      <a:pt x="41951" y="60691"/>
                      <a:pt x="42549" y="60691"/>
                    </a:cubicBezTo>
                    <a:close/>
                    <a:moveTo>
                      <a:pt x="4848" y="63490"/>
                    </a:moveTo>
                    <a:cubicBezTo>
                      <a:pt x="4894" y="63581"/>
                      <a:pt x="4939" y="63627"/>
                      <a:pt x="4985" y="63718"/>
                    </a:cubicBezTo>
                    <a:lnTo>
                      <a:pt x="4848" y="63718"/>
                    </a:lnTo>
                    <a:cubicBezTo>
                      <a:pt x="4482" y="63947"/>
                      <a:pt x="4162" y="64176"/>
                      <a:pt x="3842" y="64450"/>
                    </a:cubicBezTo>
                    <a:cubicBezTo>
                      <a:pt x="3796" y="64404"/>
                      <a:pt x="3750" y="64358"/>
                      <a:pt x="3705" y="64313"/>
                    </a:cubicBezTo>
                    <a:cubicBezTo>
                      <a:pt x="4071" y="64038"/>
                      <a:pt x="4436" y="63764"/>
                      <a:pt x="4848" y="63490"/>
                    </a:cubicBezTo>
                    <a:close/>
                    <a:moveTo>
                      <a:pt x="5260" y="64038"/>
                    </a:moveTo>
                    <a:cubicBezTo>
                      <a:pt x="5351" y="64130"/>
                      <a:pt x="5443" y="64267"/>
                      <a:pt x="5534" y="64404"/>
                    </a:cubicBezTo>
                    <a:cubicBezTo>
                      <a:pt x="5168" y="64679"/>
                      <a:pt x="4802" y="64907"/>
                      <a:pt x="4436" y="65182"/>
                    </a:cubicBezTo>
                    <a:cubicBezTo>
                      <a:pt x="4391" y="65090"/>
                      <a:pt x="4299" y="64999"/>
                      <a:pt x="4208" y="64907"/>
                    </a:cubicBezTo>
                    <a:cubicBezTo>
                      <a:pt x="4345" y="64770"/>
                      <a:pt x="4482" y="64679"/>
                      <a:pt x="4619" y="64541"/>
                    </a:cubicBezTo>
                    <a:cubicBezTo>
                      <a:pt x="4802" y="64450"/>
                      <a:pt x="4939" y="64313"/>
                      <a:pt x="5122" y="64221"/>
                    </a:cubicBezTo>
                    <a:cubicBezTo>
                      <a:pt x="5168" y="64176"/>
                      <a:pt x="5214" y="64130"/>
                      <a:pt x="5260" y="64038"/>
                    </a:cubicBezTo>
                    <a:close/>
                    <a:moveTo>
                      <a:pt x="42423" y="0"/>
                    </a:moveTo>
                    <a:cubicBezTo>
                      <a:pt x="42315" y="0"/>
                      <a:pt x="42212" y="57"/>
                      <a:pt x="42166" y="195"/>
                    </a:cubicBezTo>
                    <a:cubicBezTo>
                      <a:pt x="42166" y="286"/>
                      <a:pt x="42166" y="332"/>
                      <a:pt x="42166" y="378"/>
                    </a:cubicBezTo>
                    <a:cubicBezTo>
                      <a:pt x="41434" y="3762"/>
                      <a:pt x="41663" y="7192"/>
                      <a:pt x="41343" y="10622"/>
                    </a:cubicBezTo>
                    <a:cubicBezTo>
                      <a:pt x="41160" y="12360"/>
                      <a:pt x="40886" y="14098"/>
                      <a:pt x="40200" y="15744"/>
                    </a:cubicBezTo>
                    <a:cubicBezTo>
                      <a:pt x="39834" y="16567"/>
                      <a:pt x="39376" y="17390"/>
                      <a:pt x="39011" y="18214"/>
                    </a:cubicBezTo>
                    <a:cubicBezTo>
                      <a:pt x="38645" y="19083"/>
                      <a:pt x="38370" y="19951"/>
                      <a:pt x="38050" y="20866"/>
                    </a:cubicBezTo>
                    <a:cubicBezTo>
                      <a:pt x="37318" y="22924"/>
                      <a:pt x="36587" y="24936"/>
                      <a:pt x="35855" y="26994"/>
                    </a:cubicBezTo>
                    <a:cubicBezTo>
                      <a:pt x="34117" y="26125"/>
                      <a:pt x="32334" y="25211"/>
                      <a:pt x="30596" y="24296"/>
                    </a:cubicBezTo>
                    <a:cubicBezTo>
                      <a:pt x="30459" y="24205"/>
                      <a:pt x="30276" y="24113"/>
                      <a:pt x="30093" y="24067"/>
                    </a:cubicBezTo>
                    <a:cubicBezTo>
                      <a:pt x="30093" y="24022"/>
                      <a:pt x="30093" y="24022"/>
                      <a:pt x="30093" y="23976"/>
                    </a:cubicBezTo>
                    <a:cubicBezTo>
                      <a:pt x="30184" y="22741"/>
                      <a:pt x="30459" y="21506"/>
                      <a:pt x="30870" y="20317"/>
                    </a:cubicBezTo>
                    <a:cubicBezTo>
                      <a:pt x="31236" y="19220"/>
                      <a:pt x="31830" y="18214"/>
                      <a:pt x="32151" y="17070"/>
                    </a:cubicBezTo>
                    <a:cubicBezTo>
                      <a:pt x="32471" y="15927"/>
                      <a:pt x="32196" y="14738"/>
                      <a:pt x="32471" y="13595"/>
                    </a:cubicBezTo>
                    <a:cubicBezTo>
                      <a:pt x="32745" y="12497"/>
                      <a:pt x="33294" y="11445"/>
                      <a:pt x="33431" y="10302"/>
                    </a:cubicBezTo>
                    <a:cubicBezTo>
                      <a:pt x="33454" y="10119"/>
                      <a:pt x="33328" y="10027"/>
                      <a:pt x="33191" y="10027"/>
                    </a:cubicBezTo>
                    <a:cubicBezTo>
                      <a:pt x="33054" y="10027"/>
                      <a:pt x="32905" y="10119"/>
                      <a:pt x="32882" y="10302"/>
                    </a:cubicBezTo>
                    <a:cubicBezTo>
                      <a:pt x="32699" y="11491"/>
                      <a:pt x="32105" y="12543"/>
                      <a:pt x="31876" y="13686"/>
                    </a:cubicBezTo>
                    <a:cubicBezTo>
                      <a:pt x="31648" y="14875"/>
                      <a:pt x="31876" y="16018"/>
                      <a:pt x="31510" y="17207"/>
                    </a:cubicBezTo>
                    <a:cubicBezTo>
                      <a:pt x="31190" y="18305"/>
                      <a:pt x="30596" y="19311"/>
                      <a:pt x="30230" y="20409"/>
                    </a:cubicBezTo>
                    <a:cubicBezTo>
                      <a:pt x="30138" y="20637"/>
                      <a:pt x="30093" y="20866"/>
                      <a:pt x="30047" y="21095"/>
                    </a:cubicBezTo>
                    <a:cubicBezTo>
                      <a:pt x="30001" y="21049"/>
                      <a:pt x="29944" y="21026"/>
                      <a:pt x="29881" y="21026"/>
                    </a:cubicBezTo>
                    <a:cubicBezTo>
                      <a:pt x="29818" y="21026"/>
                      <a:pt x="29750" y="21049"/>
                      <a:pt x="29681" y="21095"/>
                    </a:cubicBezTo>
                    <a:cubicBezTo>
                      <a:pt x="28812" y="21872"/>
                      <a:pt x="28263" y="22970"/>
                      <a:pt x="28126" y="24159"/>
                    </a:cubicBezTo>
                    <a:cubicBezTo>
                      <a:pt x="28080" y="24708"/>
                      <a:pt x="28309" y="25531"/>
                      <a:pt x="27760" y="25851"/>
                    </a:cubicBezTo>
                    <a:cubicBezTo>
                      <a:pt x="27349" y="26125"/>
                      <a:pt x="26846" y="26171"/>
                      <a:pt x="26434" y="26400"/>
                    </a:cubicBezTo>
                    <a:cubicBezTo>
                      <a:pt x="25519" y="26949"/>
                      <a:pt x="25611" y="28001"/>
                      <a:pt x="25565" y="28915"/>
                    </a:cubicBezTo>
                    <a:cubicBezTo>
                      <a:pt x="25565" y="29373"/>
                      <a:pt x="25565" y="29921"/>
                      <a:pt x="25199" y="30241"/>
                    </a:cubicBezTo>
                    <a:cubicBezTo>
                      <a:pt x="25016" y="30424"/>
                      <a:pt x="24833" y="30516"/>
                      <a:pt x="24742" y="30744"/>
                    </a:cubicBezTo>
                    <a:cubicBezTo>
                      <a:pt x="24650" y="30927"/>
                      <a:pt x="24650" y="31110"/>
                      <a:pt x="24650" y="31293"/>
                    </a:cubicBezTo>
                    <a:cubicBezTo>
                      <a:pt x="24605" y="31293"/>
                      <a:pt x="24513" y="31339"/>
                      <a:pt x="24467" y="31385"/>
                    </a:cubicBezTo>
                    <a:cubicBezTo>
                      <a:pt x="23233" y="32528"/>
                      <a:pt x="22135" y="33809"/>
                      <a:pt x="21129" y="35181"/>
                    </a:cubicBezTo>
                    <a:cubicBezTo>
                      <a:pt x="20946" y="35455"/>
                      <a:pt x="20763" y="35729"/>
                      <a:pt x="20580" y="36004"/>
                    </a:cubicBezTo>
                    <a:cubicBezTo>
                      <a:pt x="20534" y="35912"/>
                      <a:pt x="20489" y="35821"/>
                      <a:pt x="20443" y="35729"/>
                    </a:cubicBezTo>
                    <a:cubicBezTo>
                      <a:pt x="20489" y="35729"/>
                      <a:pt x="20534" y="35684"/>
                      <a:pt x="20580" y="35638"/>
                    </a:cubicBezTo>
                    <a:cubicBezTo>
                      <a:pt x="20992" y="35135"/>
                      <a:pt x="21038" y="34495"/>
                      <a:pt x="20900" y="33900"/>
                    </a:cubicBezTo>
                    <a:cubicBezTo>
                      <a:pt x="20946" y="33854"/>
                      <a:pt x="20946" y="33809"/>
                      <a:pt x="20992" y="33763"/>
                    </a:cubicBezTo>
                    <a:cubicBezTo>
                      <a:pt x="20992" y="33763"/>
                      <a:pt x="20992" y="33717"/>
                      <a:pt x="21038" y="33717"/>
                    </a:cubicBezTo>
                    <a:cubicBezTo>
                      <a:pt x="21220" y="33168"/>
                      <a:pt x="21175" y="32574"/>
                      <a:pt x="20946" y="32071"/>
                    </a:cubicBezTo>
                    <a:cubicBezTo>
                      <a:pt x="20763" y="31659"/>
                      <a:pt x="20443" y="31293"/>
                      <a:pt x="20031" y="31065"/>
                    </a:cubicBezTo>
                    <a:cubicBezTo>
                      <a:pt x="20031" y="31019"/>
                      <a:pt x="20077" y="30973"/>
                      <a:pt x="20123" y="30882"/>
                    </a:cubicBezTo>
                    <a:cubicBezTo>
                      <a:pt x="20580" y="30607"/>
                      <a:pt x="20855" y="30104"/>
                      <a:pt x="20946" y="29555"/>
                    </a:cubicBezTo>
                    <a:cubicBezTo>
                      <a:pt x="20969" y="29578"/>
                      <a:pt x="21003" y="29590"/>
                      <a:pt x="21043" y="29590"/>
                    </a:cubicBezTo>
                    <a:cubicBezTo>
                      <a:pt x="21083" y="29590"/>
                      <a:pt x="21129" y="29578"/>
                      <a:pt x="21175" y="29555"/>
                    </a:cubicBezTo>
                    <a:cubicBezTo>
                      <a:pt x="21906" y="29144"/>
                      <a:pt x="22409" y="28366"/>
                      <a:pt x="22501" y="27497"/>
                    </a:cubicBezTo>
                    <a:cubicBezTo>
                      <a:pt x="22547" y="27040"/>
                      <a:pt x="22455" y="26583"/>
                      <a:pt x="22181" y="26217"/>
                    </a:cubicBezTo>
                    <a:cubicBezTo>
                      <a:pt x="22227" y="26125"/>
                      <a:pt x="22272" y="26034"/>
                      <a:pt x="22272" y="25943"/>
                    </a:cubicBezTo>
                    <a:cubicBezTo>
                      <a:pt x="22181" y="25485"/>
                      <a:pt x="21998" y="25074"/>
                      <a:pt x="21769" y="24708"/>
                    </a:cubicBezTo>
                    <a:lnTo>
                      <a:pt x="21769" y="24708"/>
                    </a:lnTo>
                    <a:cubicBezTo>
                      <a:pt x="21792" y="24731"/>
                      <a:pt x="21815" y="24742"/>
                      <a:pt x="21844" y="24742"/>
                    </a:cubicBezTo>
                    <a:cubicBezTo>
                      <a:pt x="21872" y="24742"/>
                      <a:pt x="21906" y="24731"/>
                      <a:pt x="21952" y="24708"/>
                    </a:cubicBezTo>
                    <a:cubicBezTo>
                      <a:pt x="22455" y="24525"/>
                      <a:pt x="22821" y="24067"/>
                      <a:pt x="22958" y="23519"/>
                    </a:cubicBezTo>
                    <a:cubicBezTo>
                      <a:pt x="23004" y="23290"/>
                      <a:pt x="23004" y="23061"/>
                      <a:pt x="22913" y="22787"/>
                    </a:cubicBezTo>
                    <a:cubicBezTo>
                      <a:pt x="22913" y="22787"/>
                      <a:pt x="22913" y="22787"/>
                      <a:pt x="22913" y="22741"/>
                    </a:cubicBezTo>
                    <a:cubicBezTo>
                      <a:pt x="22730" y="22101"/>
                      <a:pt x="22181" y="21598"/>
                      <a:pt x="21541" y="21415"/>
                    </a:cubicBezTo>
                    <a:cubicBezTo>
                      <a:pt x="21586" y="21369"/>
                      <a:pt x="21632" y="21278"/>
                      <a:pt x="21632" y="21186"/>
                    </a:cubicBezTo>
                    <a:cubicBezTo>
                      <a:pt x="21678" y="20134"/>
                      <a:pt x="20763" y="19403"/>
                      <a:pt x="19940" y="18945"/>
                    </a:cubicBezTo>
                    <a:cubicBezTo>
                      <a:pt x="19940" y="18900"/>
                      <a:pt x="19940" y="18900"/>
                      <a:pt x="19894" y="18854"/>
                    </a:cubicBezTo>
                    <a:cubicBezTo>
                      <a:pt x="19620" y="18259"/>
                      <a:pt x="19162" y="17756"/>
                      <a:pt x="18659" y="17390"/>
                    </a:cubicBezTo>
                    <a:cubicBezTo>
                      <a:pt x="18659" y="17390"/>
                      <a:pt x="18659" y="17345"/>
                      <a:pt x="18659" y="17345"/>
                    </a:cubicBezTo>
                    <a:cubicBezTo>
                      <a:pt x="18431" y="17207"/>
                      <a:pt x="18248" y="17070"/>
                      <a:pt x="18019" y="16979"/>
                    </a:cubicBezTo>
                    <a:cubicBezTo>
                      <a:pt x="18842" y="16750"/>
                      <a:pt x="19666" y="16521"/>
                      <a:pt x="20489" y="16339"/>
                    </a:cubicBezTo>
                    <a:cubicBezTo>
                      <a:pt x="20829" y="16254"/>
                      <a:pt x="20695" y="15734"/>
                      <a:pt x="20418" y="15734"/>
                    </a:cubicBezTo>
                    <a:cubicBezTo>
                      <a:pt x="20396" y="15734"/>
                      <a:pt x="20374" y="15737"/>
                      <a:pt x="20352" y="15744"/>
                    </a:cubicBezTo>
                    <a:cubicBezTo>
                      <a:pt x="19345" y="16018"/>
                      <a:pt x="18339" y="16293"/>
                      <a:pt x="17379" y="16567"/>
                    </a:cubicBezTo>
                    <a:cubicBezTo>
                      <a:pt x="17287" y="16567"/>
                      <a:pt x="17242" y="16613"/>
                      <a:pt x="17242" y="16659"/>
                    </a:cubicBezTo>
                    <a:cubicBezTo>
                      <a:pt x="17196" y="16659"/>
                      <a:pt x="17150" y="16613"/>
                      <a:pt x="17104" y="16613"/>
                    </a:cubicBezTo>
                    <a:cubicBezTo>
                      <a:pt x="17104" y="16567"/>
                      <a:pt x="17104" y="16567"/>
                      <a:pt x="17104" y="16521"/>
                    </a:cubicBezTo>
                    <a:cubicBezTo>
                      <a:pt x="17013" y="16247"/>
                      <a:pt x="16922" y="15927"/>
                      <a:pt x="16830" y="15653"/>
                    </a:cubicBezTo>
                    <a:cubicBezTo>
                      <a:pt x="17287" y="15241"/>
                      <a:pt x="17653" y="14967"/>
                      <a:pt x="18019" y="14738"/>
                    </a:cubicBezTo>
                    <a:cubicBezTo>
                      <a:pt x="18385" y="14463"/>
                      <a:pt x="18751" y="14189"/>
                      <a:pt x="19254" y="13777"/>
                    </a:cubicBezTo>
                    <a:cubicBezTo>
                      <a:pt x="19391" y="13686"/>
                      <a:pt x="19345" y="13457"/>
                      <a:pt x="19254" y="13366"/>
                    </a:cubicBezTo>
                    <a:cubicBezTo>
                      <a:pt x="19185" y="13320"/>
                      <a:pt x="19117" y="13297"/>
                      <a:pt x="19048" y="13297"/>
                    </a:cubicBezTo>
                    <a:cubicBezTo>
                      <a:pt x="18980" y="13297"/>
                      <a:pt x="18911" y="13320"/>
                      <a:pt x="18842" y="13366"/>
                    </a:cubicBezTo>
                    <a:cubicBezTo>
                      <a:pt x="17882" y="14098"/>
                      <a:pt x="17516" y="14372"/>
                      <a:pt x="16556" y="15149"/>
                    </a:cubicBezTo>
                    <a:cubicBezTo>
                      <a:pt x="16418" y="14875"/>
                      <a:pt x="16236" y="14601"/>
                      <a:pt x="16007" y="14372"/>
                    </a:cubicBezTo>
                    <a:cubicBezTo>
                      <a:pt x="16556" y="13274"/>
                      <a:pt x="17104" y="12177"/>
                      <a:pt x="17653" y="11079"/>
                    </a:cubicBezTo>
                    <a:cubicBezTo>
                      <a:pt x="17780" y="10827"/>
                      <a:pt x="17579" y="10618"/>
                      <a:pt x="17383" y="10618"/>
                    </a:cubicBezTo>
                    <a:cubicBezTo>
                      <a:pt x="17294" y="10618"/>
                      <a:pt x="17207" y="10660"/>
                      <a:pt x="17150" y="10759"/>
                    </a:cubicBezTo>
                    <a:cubicBezTo>
                      <a:pt x="16647" y="11811"/>
                      <a:pt x="16144" y="12863"/>
                      <a:pt x="15595" y="13915"/>
                    </a:cubicBezTo>
                    <a:cubicBezTo>
                      <a:pt x="15229" y="13549"/>
                      <a:pt x="14818" y="13274"/>
                      <a:pt x="14360" y="13046"/>
                    </a:cubicBezTo>
                    <a:cubicBezTo>
                      <a:pt x="14360" y="13000"/>
                      <a:pt x="14406" y="13000"/>
                      <a:pt x="14406" y="13000"/>
                    </a:cubicBezTo>
                    <a:cubicBezTo>
                      <a:pt x="14589" y="11811"/>
                      <a:pt x="14818" y="10622"/>
                      <a:pt x="15046" y="9387"/>
                    </a:cubicBezTo>
                    <a:cubicBezTo>
                      <a:pt x="15074" y="9192"/>
                      <a:pt x="14881" y="9048"/>
                      <a:pt x="14716" y="9048"/>
                    </a:cubicBezTo>
                    <a:cubicBezTo>
                      <a:pt x="14610" y="9048"/>
                      <a:pt x="14516" y="9107"/>
                      <a:pt x="14498" y="9250"/>
                    </a:cubicBezTo>
                    <a:lnTo>
                      <a:pt x="13857" y="12817"/>
                    </a:lnTo>
                    <a:cubicBezTo>
                      <a:pt x="13674" y="12771"/>
                      <a:pt x="13492" y="12680"/>
                      <a:pt x="13354" y="12680"/>
                    </a:cubicBezTo>
                    <a:cubicBezTo>
                      <a:pt x="13171" y="12634"/>
                      <a:pt x="12988" y="12588"/>
                      <a:pt x="12806" y="12588"/>
                    </a:cubicBezTo>
                    <a:cubicBezTo>
                      <a:pt x="12668" y="11171"/>
                      <a:pt x="12531" y="9753"/>
                      <a:pt x="12394" y="8335"/>
                    </a:cubicBezTo>
                    <a:cubicBezTo>
                      <a:pt x="12394" y="8152"/>
                      <a:pt x="12245" y="8061"/>
                      <a:pt x="12102" y="8061"/>
                    </a:cubicBezTo>
                    <a:cubicBezTo>
                      <a:pt x="11960" y="8061"/>
                      <a:pt x="11822" y="8152"/>
                      <a:pt x="11845" y="8335"/>
                    </a:cubicBezTo>
                    <a:cubicBezTo>
                      <a:pt x="11982" y="9753"/>
                      <a:pt x="12074" y="11125"/>
                      <a:pt x="12211" y="12543"/>
                    </a:cubicBezTo>
                    <a:cubicBezTo>
                      <a:pt x="11845" y="12543"/>
                      <a:pt x="11525" y="12588"/>
                      <a:pt x="11159" y="12680"/>
                    </a:cubicBezTo>
                    <a:cubicBezTo>
                      <a:pt x="10473" y="11125"/>
                      <a:pt x="9787" y="9524"/>
                      <a:pt x="9101" y="7969"/>
                    </a:cubicBezTo>
                    <a:cubicBezTo>
                      <a:pt x="9058" y="7868"/>
                      <a:pt x="8978" y="7827"/>
                      <a:pt x="8895" y="7827"/>
                    </a:cubicBezTo>
                    <a:cubicBezTo>
                      <a:pt x="8715" y="7827"/>
                      <a:pt x="8519" y="8024"/>
                      <a:pt x="8644" y="8244"/>
                    </a:cubicBezTo>
                    <a:cubicBezTo>
                      <a:pt x="9284" y="9799"/>
                      <a:pt x="9970" y="11308"/>
                      <a:pt x="10610" y="12817"/>
                    </a:cubicBezTo>
                    <a:cubicBezTo>
                      <a:pt x="10290" y="12954"/>
                      <a:pt x="9970" y="13091"/>
                      <a:pt x="9696" y="13274"/>
                    </a:cubicBezTo>
                    <a:cubicBezTo>
                      <a:pt x="8552" y="12268"/>
                      <a:pt x="7363" y="11262"/>
                      <a:pt x="6220" y="10256"/>
                    </a:cubicBezTo>
                    <a:cubicBezTo>
                      <a:pt x="6164" y="10209"/>
                      <a:pt x="6101" y="10189"/>
                      <a:pt x="6041" y="10189"/>
                    </a:cubicBezTo>
                    <a:cubicBezTo>
                      <a:pt x="5807" y="10189"/>
                      <a:pt x="5600" y="10486"/>
                      <a:pt x="5854" y="10668"/>
                    </a:cubicBezTo>
                    <a:cubicBezTo>
                      <a:pt x="6952" y="11628"/>
                      <a:pt x="8049" y="12634"/>
                      <a:pt x="9193" y="13595"/>
                    </a:cubicBezTo>
                    <a:cubicBezTo>
                      <a:pt x="8827" y="13869"/>
                      <a:pt x="8507" y="14189"/>
                      <a:pt x="8232" y="14601"/>
                    </a:cubicBezTo>
                    <a:cubicBezTo>
                      <a:pt x="6860" y="14098"/>
                      <a:pt x="5488" y="13640"/>
                      <a:pt x="4116" y="13137"/>
                    </a:cubicBezTo>
                    <a:cubicBezTo>
                      <a:pt x="4076" y="13122"/>
                      <a:pt x="4039" y="13115"/>
                      <a:pt x="4005" y="13115"/>
                    </a:cubicBezTo>
                    <a:cubicBezTo>
                      <a:pt x="3726" y="13115"/>
                      <a:pt x="3653" y="13564"/>
                      <a:pt x="3979" y="13686"/>
                    </a:cubicBezTo>
                    <a:cubicBezTo>
                      <a:pt x="5260" y="14143"/>
                      <a:pt x="6586" y="14601"/>
                      <a:pt x="7912" y="15104"/>
                    </a:cubicBezTo>
                    <a:cubicBezTo>
                      <a:pt x="7683" y="15424"/>
                      <a:pt x="7546" y="15790"/>
                      <a:pt x="7455" y="16201"/>
                    </a:cubicBezTo>
                    <a:lnTo>
                      <a:pt x="3385" y="15927"/>
                    </a:lnTo>
                    <a:cubicBezTo>
                      <a:pt x="3019" y="15927"/>
                      <a:pt x="3019" y="16476"/>
                      <a:pt x="3385" y="16521"/>
                    </a:cubicBezTo>
                    <a:cubicBezTo>
                      <a:pt x="4711" y="16567"/>
                      <a:pt x="5991" y="16659"/>
                      <a:pt x="7318" y="16750"/>
                    </a:cubicBezTo>
                    <a:cubicBezTo>
                      <a:pt x="7272" y="17116"/>
                      <a:pt x="7226" y="17482"/>
                      <a:pt x="7272" y="17848"/>
                    </a:cubicBezTo>
                    <a:lnTo>
                      <a:pt x="7135" y="17848"/>
                    </a:lnTo>
                    <a:cubicBezTo>
                      <a:pt x="6083" y="18122"/>
                      <a:pt x="5031" y="18442"/>
                      <a:pt x="3933" y="18717"/>
                    </a:cubicBezTo>
                    <a:cubicBezTo>
                      <a:pt x="3638" y="18801"/>
                      <a:pt x="3732" y="19276"/>
                      <a:pt x="4037" y="19276"/>
                    </a:cubicBezTo>
                    <a:cubicBezTo>
                      <a:pt x="4062" y="19276"/>
                      <a:pt x="4088" y="19272"/>
                      <a:pt x="4116" y="19265"/>
                    </a:cubicBezTo>
                    <a:cubicBezTo>
                      <a:pt x="4939" y="19037"/>
                      <a:pt x="5763" y="18808"/>
                      <a:pt x="6632" y="18579"/>
                    </a:cubicBezTo>
                    <a:lnTo>
                      <a:pt x="6632" y="18579"/>
                    </a:lnTo>
                    <a:cubicBezTo>
                      <a:pt x="6494" y="18717"/>
                      <a:pt x="6357" y="18854"/>
                      <a:pt x="6220" y="18991"/>
                    </a:cubicBezTo>
                    <a:cubicBezTo>
                      <a:pt x="5671" y="19586"/>
                      <a:pt x="4939" y="20363"/>
                      <a:pt x="5031" y="21232"/>
                    </a:cubicBezTo>
                    <a:cubicBezTo>
                      <a:pt x="5031" y="21323"/>
                      <a:pt x="5077" y="21415"/>
                      <a:pt x="5122" y="21552"/>
                    </a:cubicBezTo>
                    <a:cubicBezTo>
                      <a:pt x="5077" y="21598"/>
                      <a:pt x="4985" y="21644"/>
                      <a:pt x="4939" y="21689"/>
                    </a:cubicBezTo>
                    <a:cubicBezTo>
                      <a:pt x="4345" y="22330"/>
                      <a:pt x="3659" y="23290"/>
                      <a:pt x="4208" y="24159"/>
                    </a:cubicBezTo>
                    <a:lnTo>
                      <a:pt x="4253" y="24159"/>
                    </a:lnTo>
                    <a:cubicBezTo>
                      <a:pt x="4116" y="24388"/>
                      <a:pt x="4025" y="24616"/>
                      <a:pt x="3979" y="24845"/>
                    </a:cubicBezTo>
                    <a:cubicBezTo>
                      <a:pt x="3659" y="25988"/>
                      <a:pt x="4208" y="27223"/>
                      <a:pt x="5260" y="27818"/>
                    </a:cubicBezTo>
                    <a:cubicBezTo>
                      <a:pt x="5351" y="27863"/>
                      <a:pt x="5397" y="27863"/>
                      <a:pt x="5488" y="27863"/>
                    </a:cubicBezTo>
                    <a:cubicBezTo>
                      <a:pt x="5625" y="28183"/>
                      <a:pt x="5763" y="28458"/>
                      <a:pt x="5991" y="28732"/>
                    </a:cubicBezTo>
                    <a:cubicBezTo>
                      <a:pt x="5991" y="28732"/>
                      <a:pt x="5991" y="28732"/>
                      <a:pt x="6037" y="28778"/>
                    </a:cubicBezTo>
                    <a:cubicBezTo>
                      <a:pt x="5763" y="29144"/>
                      <a:pt x="5580" y="29510"/>
                      <a:pt x="5488" y="29967"/>
                    </a:cubicBezTo>
                    <a:cubicBezTo>
                      <a:pt x="5305" y="30699"/>
                      <a:pt x="5443" y="31522"/>
                      <a:pt x="5991" y="32071"/>
                    </a:cubicBezTo>
                    <a:cubicBezTo>
                      <a:pt x="6018" y="32124"/>
                      <a:pt x="6076" y="32147"/>
                      <a:pt x="6129" y="32147"/>
                    </a:cubicBezTo>
                    <a:cubicBezTo>
                      <a:pt x="6166" y="32147"/>
                      <a:pt x="6201" y="32135"/>
                      <a:pt x="6220" y="32116"/>
                    </a:cubicBezTo>
                    <a:cubicBezTo>
                      <a:pt x="6311" y="32437"/>
                      <a:pt x="6449" y="32757"/>
                      <a:pt x="6677" y="33031"/>
                    </a:cubicBezTo>
                    <a:cubicBezTo>
                      <a:pt x="7048" y="33513"/>
                      <a:pt x="7658" y="33814"/>
                      <a:pt x="8241" y="33814"/>
                    </a:cubicBezTo>
                    <a:cubicBezTo>
                      <a:pt x="8378" y="33814"/>
                      <a:pt x="8514" y="33798"/>
                      <a:pt x="8644" y="33763"/>
                    </a:cubicBezTo>
                    <a:cubicBezTo>
                      <a:pt x="8644" y="33809"/>
                      <a:pt x="8644" y="33809"/>
                      <a:pt x="8644" y="33809"/>
                    </a:cubicBezTo>
                    <a:cubicBezTo>
                      <a:pt x="9101" y="34586"/>
                      <a:pt x="8781" y="35546"/>
                      <a:pt x="8918" y="36415"/>
                    </a:cubicBezTo>
                    <a:cubicBezTo>
                      <a:pt x="9010" y="37147"/>
                      <a:pt x="9467" y="37879"/>
                      <a:pt x="10199" y="38016"/>
                    </a:cubicBezTo>
                    <a:cubicBezTo>
                      <a:pt x="10245" y="38245"/>
                      <a:pt x="10290" y="38473"/>
                      <a:pt x="10336" y="38702"/>
                    </a:cubicBezTo>
                    <a:cubicBezTo>
                      <a:pt x="10565" y="39388"/>
                      <a:pt x="11068" y="40028"/>
                      <a:pt x="11754" y="40257"/>
                    </a:cubicBezTo>
                    <a:cubicBezTo>
                      <a:pt x="11915" y="40289"/>
                      <a:pt x="12077" y="40322"/>
                      <a:pt x="12239" y="40322"/>
                    </a:cubicBezTo>
                    <a:cubicBezTo>
                      <a:pt x="12306" y="40322"/>
                      <a:pt x="12373" y="40316"/>
                      <a:pt x="12440" y="40303"/>
                    </a:cubicBezTo>
                    <a:lnTo>
                      <a:pt x="12440" y="40303"/>
                    </a:lnTo>
                    <a:cubicBezTo>
                      <a:pt x="12348" y="40943"/>
                      <a:pt x="12028" y="41538"/>
                      <a:pt x="11434" y="41858"/>
                    </a:cubicBezTo>
                    <a:lnTo>
                      <a:pt x="11342" y="41858"/>
                    </a:lnTo>
                    <a:cubicBezTo>
                      <a:pt x="8827" y="43275"/>
                      <a:pt x="6586" y="45105"/>
                      <a:pt x="4711" y="47254"/>
                    </a:cubicBezTo>
                    <a:cubicBezTo>
                      <a:pt x="4594" y="47235"/>
                      <a:pt x="4479" y="47225"/>
                      <a:pt x="4366" y="47225"/>
                    </a:cubicBezTo>
                    <a:cubicBezTo>
                      <a:pt x="3685" y="47225"/>
                      <a:pt x="3085" y="47567"/>
                      <a:pt x="2653" y="48077"/>
                    </a:cubicBezTo>
                    <a:cubicBezTo>
                      <a:pt x="2058" y="48809"/>
                      <a:pt x="1875" y="49770"/>
                      <a:pt x="1784" y="50638"/>
                    </a:cubicBezTo>
                    <a:cubicBezTo>
                      <a:pt x="1510" y="52422"/>
                      <a:pt x="1281" y="54206"/>
                      <a:pt x="1052" y="55989"/>
                    </a:cubicBezTo>
                    <a:lnTo>
                      <a:pt x="1006" y="55989"/>
                    </a:lnTo>
                    <a:cubicBezTo>
                      <a:pt x="732" y="56081"/>
                      <a:pt x="458" y="56218"/>
                      <a:pt x="229" y="56355"/>
                    </a:cubicBezTo>
                    <a:cubicBezTo>
                      <a:pt x="183" y="56401"/>
                      <a:pt x="138" y="56447"/>
                      <a:pt x="92" y="56492"/>
                    </a:cubicBezTo>
                    <a:cubicBezTo>
                      <a:pt x="46" y="56492"/>
                      <a:pt x="46" y="56492"/>
                      <a:pt x="46" y="56538"/>
                    </a:cubicBezTo>
                    <a:cubicBezTo>
                      <a:pt x="0" y="56584"/>
                      <a:pt x="0" y="56630"/>
                      <a:pt x="0" y="56675"/>
                    </a:cubicBezTo>
                    <a:cubicBezTo>
                      <a:pt x="0" y="56767"/>
                      <a:pt x="0" y="56858"/>
                      <a:pt x="92" y="56904"/>
                    </a:cubicBezTo>
                    <a:cubicBezTo>
                      <a:pt x="124" y="56936"/>
                      <a:pt x="156" y="56969"/>
                      <a:pt x="205" y="56969"/>
                    </a:cubicBezTo>
                    <a:cubicBezTo>
                      <a:pt x="225" y="56969"/>
                      <a:pt x="248" y="56963"/>
                      <a:pt x="275" y="56950"/>
                    </a:cubicBezTo>
                    <a:cubicBezTo>
                      <a:pt x="366" y="56950"/>
                      <a:pt x="412" y="56950"/>
                      <a:pt x="458" y="56904"/>
                    </a:cubicBezTo>
                    <a:cubicBezTo>
                      <a:pt x="595" y="56767"/>
                      <a:pt x="732" y="56721"/>
                      <a:pt x="915" y="56630"/>
                    </a:cubicBezTo>
                    <a:lnTo>
                      <a:pt x="961" y="56630"/>
                    </a:lnTo>
                    <a:cubicBezTo>
                      <a:pt x="915" y="56812"/>
                      <a:pt x="915" y="56995"/>
                      <a:pt x="869" y="57178"/>
                    </a:cubicBezTo>
                    <a:cubicBezTo>
                      <a:pt x="869" y="57178"/>
                      <a:pt x="869" y="57224"/>
                      <a:pt x="869" y="57270"/>
                    </a:cubicBezTo>
                    <a:lnTo>
                      <a:pt x="503" y="57270"/>
                    </a:lnTo>
                    <a:cubicBezTo>
                      <a:pt x="138" y="57316"/>
                      <a:pt x="138" y="57864"/>
                      <a:pt x="503" y="57864"/>
                    </a:cubicBezTo>
                    <a:cubicBezTo>
                      <a:pt x="1738" y="57773"/>
                      <a:pt x="2882" y="57316"/>
                      <a:pt x="3750" y="56492"/>
                    </a:cubicBezTo>
                    <a:cubicBezTo>
                      <a:pt x="3979" y="57178"/>
                      <a:pt x="4391" y="57773"/>
                      <a:pt x="5031" y="58184"/>
                    </a:cubicBezTo>
                    <a:lnTo>
                      <a:pt x="5077" y="58184"/>
                    </a:lnTo>
                    <a:cubicBezTo>
                      <a:pt x="5077" y="58184"/>
                      <a:pt x="5031" y="58230"/>
                      <a:pt x="5031" y="58230"/>
                    </a:cubicBezTo>
                    <a:cubicBezTo>
                      <a:pt x="4939" y="58459"/>
                      <a:pt x="5122" y="58642"/>
                      <a:pt x="5305" y="58688"/>
                    </a:cubicBezTo>
                    <a:cubicBezTo>
                      <a:pt x="5580" y="59922"/>
                      <a:pt x="5671" y="61157"/>
                      <a:pt x="5625" y="62392"/>
                    </a:cubicBezTo>
                    <a:cubicBezTo>
                      <a:pt x="5580" y="62392"/>
                      <a:pt x="5488" y="62438"/>
                      <a:pt x="5443" y="62438"/>
                    </a:cubicBezTo>
                    <a:cubicBezTo>
                      <a:pt x="4391" y="63032"/>
                      <a:pt x="3430" y="63718"/>
                      <a:pt x="2561" y="64587"/>
                    </a:cubicBezTo>
                    <a:cubicBezTo>
                      <a:pt x="2516" y="64587"/>
                      <a:pt x="2516" y="64633"/>
                      <a:pt x="2516" y="64679"/>
                    </a:cubicBezTo>
                    <a:cubicBezTo>
                      <a:pt x="2378" y="64770"/>
                      <a:pt x="2333" y="64907"/>
                      <a:pt x="2424" y="65044"/>
                    </a:cubicBezTo>
                    <a:cubicBezTo>
                      <a:pt x="2790" y="65593"/>
                      <a:pt x="3247" y="66142"/>
                      <a:pt x="3705" y="66691"/>
                    </a:cubicBezTo>
                    <a:cubicBezTo>
                      <a:pt x="3750" y="66737"/>
                      <a:pt x="3819" y="66759"/>
                      <a:pt x="3893" y="66759"/>
                    </a:cubicBezTo>
                    <a:cubicBezTo>
                      <a:pt x="3968" y="66759"/>
                      <a:pt x="4048" y="66737"/>
                      <a:pt x="4116" y="66691"/>
                    </a:cubicBezTo>
                    <a:cubicBezTo>
                      <a:pt x="4208" y="66554"/>
                      <a:pt x="4208" y="66416"/>
                      <a:pt x="4116" y="66279"/>
                    </a:cubicBezTo>
                    <a:cubicBezTo>
                      <a:pt x="3888" y="66051"/>
                      <a:pt x="3659" y="65776"/>
                      <a:pt x="3476" y="65502"/>
                    </a:cubicBezTo>
                    <a:cubicBezTo>
                      <a:pt x="3430" y="65456"/>
                      <a:pt x="3385" y="65410"/>
                      <a:pt x="3339" y="65319"/>
                    </a:cubicBezTo>
                    <a:lnTo>
                      <a:pt x="3293" y="65319"/>
                    </a:lnTo>
                    <a:lnTo>
                      <a:pt x="3293" y="65273"/>
                    </a:lnTo>
                    <a:cubicBezTo>
                      <a:pt x="3247" y="65227"/>
                      <a:pt x="3202" y="65227"/>
                      <a:pt x="3202" y="65182"/>
                    </a:cubicBezTo>
                    <a:cubicBezTo>
                      <a:pt x="3156" y="65090"/>
                      <a:pt x="3064" y="64999"/>
                      <a:pt x="3019" y="64907"/>
                    </a:cubicBezTo>
                    <a:cubicBezTo>
                      <a:pt x="3110" y="64862"/>
                      <a:pt x="3202" y="64770"/>
                      <a:pt x="3293" y="64679"/>
                    </a:cubicBezTo>
                    <a:cubicBezTo>
                      <a:pt x="3796" y="65319"/>
                      <a:pt x="4345" y="65913"/>
                      <a:pt x="4894" y="66508"/>
                    </a:cubicBezTo>
                    <a:cubicBezTo>
                      <a:pt x="4939" y="66554"/>
                      <a:pt x="5008" y="66577"/>
                      <a:pt x="5082" y="66577"/>
                    </a:cubicBezTo>
                    <a:cubicBezTo>
                      <a:pt x="5157" y="66577"/>
                      <a:pt x="5237" y="66554"/>
                      <a:pt x="5305" y="66508"/>
                    </a:cubicBezTo>
                    <a:cubicBezTo>
                      <a:pt x="5397" y="66416"/>
                      <a:pt x="5397" y="66234"/>
                      <a:pt x="5305" y="66096"/>
                    </a:cubicBezTo>
                    <a:cubicBezTo>
                      <a:pt x="5122" y="65959"/>
                      <a:pt x="4985" y="65776"/>
                      <a:pt x="4848" y="65593"/>
                    </a:cubicBezTo>
                    <a:cubicBezTo>
                      <a:pt x="5168" y="65365"/>
                      <a:pt x="5534" y="65090"/>
                      <a:pt x="5900" y="64862"/>
                    </a:cubicBezTo>
                    <a:lnTo>
                      <a:pt x="5900" y="64816"/>
                    </a:lnTo>
                    <a:cubicBezTo>
                      <a:pt x="5991" y="64953"/>
                      <a:pt x="6083" y="65044"/>
                      <a:pt x="6174" y="65182"/>
                    </a:cubicBezTo>
                    <a:cubicBezTo>
                      <a:pt x="6083" y="65227"/>
                      <a:pt x="5991" y="65319"/>
                      <a:pt x="5900" y="65365"/>
                    </a:cubicBezTo>
                    <a:cubicBezTo>
                      <a:pt x="5763" y="65456"/>
                      <a:pt x="5625" y="65548"/>
                      <a:pt x="5488" y="65639"/>
                    </a:cubicBezTo>
                    <a:cubicBezTo>
                      <a:pt x="5443" y="65685"/>
                      <a:pt x="5397" y="65730"/>
                      <a:pt x="5351" y="65822"/>
                    </a:cubicBezTo>
                    <a:cubicBezTo>
                      <a:pt x="5351" y="65868"/>
                      <a:pt x="5351" y="65959"/>
                      <a:pt x="5397" y="66051"/>
                    </a:cubicBezTo>
                    <a:cubicBezTo>
                      <a:pt x="5456" y="66139"/>
                      <a:pt x="5553" y="66190"/>
                      <a:pt x="5651" y="66190"/>
                    </a:cubicBezTo>
                    <a:cubicBezTo>
                      <a:pt x="5705" y="66190"/>
                      <a:pt x="5760" y="66174"/>
                      <a:pt x="5808" y="66142"/>
                    </a:cubicBezTo>
                    <a:cubicBezTo>
                      <a:pt x="6037" y="66005"/>
                      <a:pt x="6311" y="65822"/>
                      <a:pt x="6540" y="65593"/>
                    </a:cubicBezTo>
                    <a:cubicBezTo>
                      <a:pt x="6677" y="65730"/>
                      <a:pt x="6815" y="65913"/>
                      <a:pt x="6952" y="66051"/>
                    </a:cubicBezTo>
                    <a:cubicBezTo>
                      <a:pt x="7016" y="66114"/>
                      <a:pt x="7087" y="66141"/>
                      <a:pt x="7155" y="66141"/>
                    </a:cubicBezTo>
                    <a:cubicBezTo>
                      <a:pt x="7380" y="66141"/>
                      <a:pt x="7574" y="65850"/>
                      <a:pt x="7363" y="65639"/>
                    </a:cubicBezTo>
                    <a:cubicBezTo>
                      <a:pt x="6632" y="64907"/>
                      <a:pt x="5946" y="64084"/>
                      <a:pt x="5351" y="63215"/>
                    </a:cubicBezTo>
                    <a:cubicBezTo>
                      <a:pt x="5397" y="63169"/>
                      <a:pt x="5488" y="63124"/>
                      <a:pt x="5534" y="63078"/>
                    </a:cubicBezTo>
                    <a:cubicBezTo>
                      <a:pt x="5946" y="63581"/>
                      <a:pt x="6357" y="64038"/>
                      <a:pt x="6769" y="64541"/>
                    </a:cubicBezTo>
                    <a:cubicBezTo>
                      <a:pt x="7180" y="64999"/>
                      <a:pt x="7592" y="65456"/>
                      <a:pt x="8187" y="65730"/>
                    </a:cubicBezTo>
                    <a:cubicBezTo>
                      <a:pt x="8224" y="65747"/>
                      <a:pt x="8262" y="65754"/>
                      <a:pt x="8297" y="65754"/>
                    </a:cubicBezTo>
                    <a:cubicBezTo>
                      <a:pt x="8563" y="65754"/>
                      <a:pt x="8743" y="65348"/>
                      <a:pt x="8461" y="65227"/>
                    </a:cubicBezTo>
                    <a:cubicBezTo>
                      <a:pt x="7912" y="64953"/>
                      <a:pt x="7501" y="64496"/>
                      <a:pt x="7135" y="64038"/>
                    </a:cubicBezTo>
                    <a:cubicBezTo>
                      <a:pt x="6769" y="63672"/>
                      <a:pt x="6449" y="63261"/>
                      <a:pt x="6129" y="62849"/>
                    </a:cubicBezTo>
                    <a:cubicBezTo>
                      <a:pt x="6129" y="62804"/>
                      <a:pt x="6174" y="62758"/>
                      <a:pt x="6174" y="62712"/>
                    </a:cubicBezTo>
                    <a:cubicBezTo>
                      <a:pt x="6311" y="61111"/>
                      <a:pt x="6174" y="59556"/>
                      <a:pt x="5763" y="58047"/>
                    </a:cubicBezTo>
                    <a:cubicBezTo>
                      <a:pt x="7089" y="55075"/>
                      <a:pt x="9147" y="52559"/>
                      <a:pt x="11434" y="50273"/>
                    </a:cubicBezTo>
                    <a:lnTo>
                      <a:pt x="11434" y="50273"/>
                    </a:lnTo>
                    <a:cubicBezTo>
                      <a:pt x="12074" y="53657"/>
                      <a:pt x="11937" y="57133"/>
                      <a:pt x="11022" y="60425"/>
                    </a:cubicBezTo>
                    <a:cubicBezTo>
                      <a:pt x="10966" y="60621"/>
                      <a:pt x="11148" y="60765"/>
                      <a:pt x="11320" y="60765"/>
                    </a:cubicBezTo>
                    <a:cubicBezTo>
                      <a:pt x="11430" y="60765"/>
                      <a:pt x="11535" y="60705"/>
                      <a:pt x="11571" y="60563"/>
                    </a:cubicBezTo>
                    <a:cubicBezTo>
                      <a:pt x="12577" y="57041"/>
                      <a:pt x="12668" y="53382"/>
                      <a:pt x="11937" y="49815"/>
                    </a:cubicBezTo>
                    <a:cubicBezTo>
                      <a:pt x="12028" y="49724"/>
                      <a:pt x="12165" y="49632"/>
                      <a:pt x="12257" y="49495"/>
                    </a:cubicBezTo>
                    <a:cubicBezTo>
                      <a:pt x="12714" y="49770"/>
                      <a:pt x="13171" y="50044"/>
                      <a:pt x="13629" y="50273"/>
                    </a:cubicBezTo>
                    <a:cubicBezTo>
                      <a:pt x="13400" y="50456"/>
                      <a:pt x="13126" y="50684"/>
                      <a:pt x="12897" y="50867"/>
                    </a:cubicBezTo>
                    <a:cubicBezTo>
                      <a:pt x="12686" y="51078"/>
                      <a:pt x="12853" y="51369"/>
                      <a:pt x="13066" y="51369"/>
                    </a:cubicBezTo>
                    <a:cubicBezTo>
                      <a:pt x="13130" y="51369"/>
                      <a:pt x="13199" y="51343"/>
                      <a:pt x="13263" y="51279"/>
                    </a:cubicBezTo>
                    <a:cubicBezTo>
                      <a:pt x="14178" y="50501"/>
                      <a:pt x="15138" y="49861"/>
                      <a:pt x="16190" y="49404"/>
                    </a:cubicBezTo>
                    <a:cubicBezTo>
                      <a:pt x="16327" y="49312"/>
                      <a:pt x="16373" y="49129"/>
                      <a:pt x="16327" y="48992"/>
                    </a:cubicBezTo>
                    <a:cubicBezTo>
                      <a:pt x="16268" y="48903"/>
                      <a:pt x="16171" y="48853"/>
                      <a:pt x="16072" y="48853"/>
                    </a:cubicBezTo>
                    <a:cubicBezTo>
                      <a:pt x="16018" y="48853"/>
                      <a:pt x="15964" y="48868"/>
                      <a:pt x="15915" y="48901"/>
                    </a:cubicBezTo>
                    <a:cubicBezTo>
                      <a:pt x="15732" y="48946"/>
                      <a:pt x="15595" y="49084"/>
                      <a:pt x="15412" y="49175"/>
                    </a:cubicBezTo>
                    <a:cubicBezTo>
                      <a:pt x="15367" y="49084"/>
                      <a:pt x="15321" y="48992"/>
                      <a:pt x="15229" y="48992"/>
                    </a:cubicBezTo>
                    <a:cubicBezTo>
                      <a:pt x="14635" y="48809"/>
                      <a:pt x="14132" y="48535"/>
                      <a:pt x="13583" y="48306"/>
                    </a:cubicBezTo>
                    <a:cubicBezTo>
                      <a:pt x="13720" y="48169"/>
                      <a:pt x="13857" y="48032"/>
                      <a:pt x="13995" y="47940"/>
                    </a:cubicBezTo>
                    <a:cubicBezTo>
                      <a:pt x="14213" y="47759"/>
                      <a:pt x="13998" y="47462"/>
                      <a:pt x="13763" y="47462"/>
                    </a:cubicBezTo>
                    <a:cubicBezTo>
                      <a:pt x="13702" y="47462"/>
                      <a:pt x="13639" y="47482"/>
                      <a:pt x="13583" y="47529"/>
                    </a:cubicBezTo>
                    <a:cubicBezTo>
                      <a:pt x="10290" y="50410"/>
                      <a:pt x="7089" y="53611"/>
                      <a:pt x="5305" y="57681"/>
                    </a:cubicBezTo>
                    <a:cubicBezTo>
                      <a:pt x="4253" y="56995"/>
                      <a:pt x="4025" y="55623"/>
                      <a:pt x="4071" y="54480"/>
                    </a:cubicBezTo>
                    <a:cubicBezTo>
                      <a:pt x="6174" y="51233"/>
                      <a:pt x="8918" y="48398"/>
                      <a:pt x="12074" y="46111"/>
                    </a:cubicBezTo>
                    <a:cubicBezTo>
                      <a:pt x="12120" y="46065"/>
                      <a:pt x="12120" y="46019"/>
                      <a:pt x="12165" y="45974"/>
                    </a:cubicBezTo>
                    <a:cubicBezTo>
                      <a:pt x="12257" y="46111"/>
                      <a:pt x="12348" y="46202"/>
                      <a:pt x="12440" y="46294"/>
                    </a:cubicBezTo>
                    <a:cubicBezTo>
                      <a:pt x="12503" y="46358"/>
                      <a:pt x="12575" y="46384"/>
                      <a:pt x="12643" y="46384"/>
                    </a:cubicBezTo>
                    <a:cubicBezTo>
                      <a:pt x="12868" y="46384"/>
                      <a:pt x="13062" y="46093"/>
                      <a:pt x="12851" y="45882"/>
                    </a:cubicBezTo>
                    <a:cubicBezTo>
                      <a:pt x="12165" y="45242"/>
                      <a:pt x="11708" y="44373"/>
                      <a:pt x="11479" y="43458"/>
                    </a:cubicBezTo>
                    <a:cubicBezTo>
                      <a:pt x="11982" y="43092"/>
                      <a:pt x="12485" y="42727"/>
                      <a:pt x="12988" y="42361"/>
                    </a:cubicBezTo>
                    <a:cubicBezTo>
                      <a:pt x="13171" y="42772"/>
                      <a:pt x="13446" y="43138"/>
                      <a:pt x="13812" y="43458"/>
                    </a:cubicBezTo>
                    <a:cubicBezTo>
                      <a:pt x="13857" y="43504"/>
                      <a:pt x="13949" y="43504"/>
                      <a:pt x="13995" y="43504"/>
                    </a:cubicBezTo>
                    <a:cubicBezTo>
                      <a:pt x="14086" y="43504"/>
                      <a:pt x="14178" y="43504"/>
                      <a:pt x="14223" y="43458"/>
                    </a:cubicBezTo>
                    <a:cubicBezTo>
                      <a:pt x="14315" y="43321"/>
                      <a:pt x="14360" y="43138"/>
                      <a:pt x="14223" y="43047"/>
                    </a:cubicBezTo>
                    <a:cubicBezTo>
                      <a:pt x="14040" y="42910"/>
                      <a:pt x="13903" y="42727"/>
                      <a:pt x="13766" y="42544"/>
                    </a:cubicBezTo>
                    <a:lnTo>
                      <a:pt x="13720" y="42544"/>
                    </a:lnTo>
                    <a:cubicBezTo>
                      <a:pt x="13720" y="42544"/>
                      <a:pt x="13720" y="42498"/>
                      <a:pt x="13674" y="42498"/>
                    </a:cubicBezTo>
                    <a:cubicBezTo>
                      <a:pt x="13674" y="42452"/>
                      <a:pt x="13629" y="42406"/>
                      <a:pt x="13583" y="42361"/>
                    </a:cubicBezTo>
                    <a:cubicBezTo>
                      <a:pt x="13537" y="42269"/>
                      <a:pt x="13492" y="42132"/>
                      <a:pt x="13446" y="42041"/>
                    </a:cubicBezTo>
                    <a:cubicBezTo>
                      <a:pt x="15641" y="40486"/>
                      <a:pt x="17882" y="39114"/>
                      <a:pt x="20260" y="37833"/>
                    </a:cubicBezTo>
                    <a:cubicBezTo>
                      <a:pt x="22592" y="38336"/>
                      <a:pt x="24376" y="40120"/>
                      <a:pt x="25748" y="41995"/>
                    </a:cubicBezTo>
                    <a:cubicBezTo>
                      <a:pt x="27166" y="43916"/>
                      <a:pt x="28263" y="46065"/>
                      <a:pt x="29773" y="47894"/>
                    </a:cubicBezTo>
                    <a:cubicBezTo>
                      <a:pt x="30321" y="48489"/>
                      <a:pt x="30916" y="49084"/>
                      <a:pt x="31556" y="49587"/>
                    </a:cubicBezTo>
                    <a:cubicBezTo>
                      <a:pt x="31510" y="49587"/>
                      <a:pt x="31510" y="49632"/>
                      <a:pt x="31510" y="49678"/>
                    </a:cubicBezTo>
                    <a:cubicBezTo>
                      <a:pt x="31785" y="53291"/>
                      <a:pt x="31190" y="56904"/>
                      <a:pt x="29864" y="60242"/>
                    </a:cubicBezTo>
                    <a:cubicBezTo>
                      <a:pt x="29558" y="60330"/>
                      <a:pt x="29670" y="60794"/>
                      <a:pt x="30001" y="60794"/>
                    </a:cubicBezTo>
                    <a:cubicBezTo>
                      <a:pt x="30016" y="60794"/>
                      <a:pt x="30031" y="60793"/>
                      <a:pt x="30047" y="60791"/>
                    </a:cubicBezTo>
                    <a:cubicBezTo>
                      <a:pt x="30252" y="60750"/>
                      <a:pt x="30467" y="60728"/>
                      <a:pt x="30687" y="60728"/>
                    </a:cubicBezTo>
                    <a:cubicBezTo>
                      <a:pt x="30956" y="60728"/>
                      <a:pt x="31233" y="60761"/>
                      <a:pt x="31510" y="60837"/>
                    </a:cubicBezTo>
                    <a:cubicBezTo>
                      <a:pt x="31739" y="60928"/>
                      <a:pt x="31968" y="60974"/>
                      <a:pt x="32196" y="61111"/>
                    </a:cubicBezTo>
                    <a:cubicBezTo>
                      <a:pt x="32379" y="61203"/>
                      <a:pt x="32608" y="61294"/>
                      <a:pt x="32608" y="61523"/>
                    </a:cubicBezTo>
                    <a:cubicBezTo>
                      <a:pt x="32699" y="61980"/>
                      <a:pt x="32288" y="62392"/>
                      <a:pt x="32105" y="62758"/>
                    </a:cubicBezTo>
                    <a:cubicBezTo>
                      <a:pt x="31876" y="63261"/>
                      <a:pt x="31830" y="63810"/>
                      <a:pt x="31922" y="64313"/>
                    </a:cubicBezTo>
                    <a:cubicBezTo>
                      <a:pt x="31922" y="64469"/>
                      <a:pt x="32007" y="64540"/>
                      <a:pt x="32120" y="64540"/>
                    </a:cubicBezTo>
                    <a:cubicBezTo>
                      <a:pt x="32172" y="64540"/>
                      <a:pt x="32230" y="64525"/>
                      <a:pt x="32288" y="64496"/>
                    </a:cubicBezTo>
                    <a:cubicBezTo>
                      <a:pt x="32334" y="64496"/>
                      <a:pt x="32425" y="64496"/>
                      <a:pt x="32471" y="64404"/>
                    </a:cubicBezTo>
                    <a:cubicBezTo>
                      <a:pt x="32883" y="63904"/>
                      <a:pt x="33465" y="63763"/>
                      <a:pt x="34060" y="63763"/>
                    </a:cubicBezTo>
                    <a:cubicBezTo>
                      <a:pt x="34389" y="63763"/>
                      <a:pt x="34722" y="63807"/>
                      <a:pt x="35032" y="63855"/>
                    </a:cubicBezTo>
                    <a:cubicBezTo>
                      <a:pt x="35558" y="63947"/>
                      <a:pt x="36061" y="64027"/>
                      <a:pt x="36558" y="64027"/>
                    </a:cubicBezTo>
                    <a:cubicBezTo>
                      <a:pt x="37055" y="64027"/>
                      <a:pt x="37547" y="63947"/>
                      <a:pt x="38050" y="63718"/>
                    </a:cubicBezTo>
                    <a:cubicBezTo>
                      <a:pt x="38965" y="63307"/>
                      <a:pt x="39468" y="62483"/>
                      <a:pt x="40108" y="61752"/>
                    </a:cubicBezTo>
                    <a:cubicBezTo>
                      <a:pt x="40200" y="61660"/>
                      <a:pt x="40291" y="61569"/>
                      <a:pt x="40383" y="61477"/>
                    </a:cubicBezTo>
                    <a:cubicBezTo>
                      <a:pt x="40931" y="62712"/>
                      <a:pt x="41434" y="63947"/>
                      <a:pt x="41937" y="65227"/>
                    </a:cubicBezTo>
                    <a:cubicBezTo>
                      <a:pt x="41997" y="65316"/>
                      <a:pt x="42094" y="65366"/>
                      <a:pt x="42192" y="65366"/>
                    </a:cubicBezTo>
                    <a:cubicBezTo>
                      <a:pt x="42246" y="65366"/>
                      <a:pt x="42300" y="65351"/>
                      <a:pt x="42349" y="65319"/>
                    </a:cubicBezTo>
                    <a:cubicBezTo>
                      <a:pt x="42486" y="65227"/>
                      <a:pt x="42486" y="65090"/>
                      <a:pt x="42441" y="64953"/>
                    </a:cubicBezTo>
                    <a:cubicBezTo>
                      <a:pt x="42258" y="64450"/>
                      <a:pt x="42029" y="63993"/>
                      <a:pt x="41846" y="63490"/>
                    </a:cubicBezTo>
                    <a:cubicBezTo>
                      <a:pt x="41892" y="63490"/>
                      <a:pt x="41892" y="63490"/>
                      <a:pt x="41937" y="63444"/>
                    </a:cubicBezTo>
                    <a:cubicBezTo>
                      <a:pt x="42441" y="63032"/>
                      <a:pt x="42898" y="62483"/>
                      <a:pt x="43127" y="61843"/>
                    </a:cubicBezTo>
                    <a:cubicBezTo>
                      <a:pt x="43401" y="61249"/>
                      <a:pt x="43584" y="60425"/>
                      <a:pt x="43172" y="59877"/>
                    </a:cubicBezTo>
                    <a:cubicBezTo>
                      <a:pt x="43172" y="59831"/>
                      <a:pt x="43127" y="59831"/>
                      <a:pt x="43127" y="59785"/>
                    </a:cubicBezTo>
                    <a:cubicBezTo>
                      <a:pt x="43081" y="59785"/>
                      <a:pt x="43081" y="59739"/>
                      <a:pt x="43035" y="59694"/>
                    </a:cubicBezTo>
                    <a:cubicBezTo>
                      <a:pt x="41114" y="58413"/>
                      <a:pt x="39880" y="56355"/>
                      <a:pt x="38873" y="54297"/>
                    </a:cubicBezTo>
                    <a:cubicBezTo>
                      <a:pt x="37730" y="51919"/>
                      <a:pt x="36861" y="49449"/>
                      <a:pt x="36175" y="46888"/>
                    </a:cubicBezTo>
                    <a:cubicBezTo>
                      <a:pt x="35809" y="45425"/>
                      <a:pt x="35489" y="43961"/>
                      <a:pt x="35260" y="42452"/>
                    </a:cubicBezTo>
                    <a:cubicBezTo>
                      <a:pt x="35243" y="42312"/>
                      <a:pt x="35152" y="42253"/>
                      <a:pt x="35049" y="42253"/>
                    </a:cubicBezTo>
                    <a:cubicBezTo>
                      <a:pt x="34882" y="42253"/>
                      <a:pt x="34683" y="42409"/>
                      <a:pt x="34712" y="42635"/>
                    </a:cubicBezTo>
                    <a:cubicBezTo>
                      <a:pt x="35123" y="45333"/>
                      <a:pt x="35809" y="48032"/>
                      <a:pt x="36724" y="50593"/>
                    </a:cubicBezTo>
                    <a:cubicBezTo>
                      <a:pt x="37593" y="52971"/>
                      <a:pt x="38553" y="55395"/>
                      <a:pt x="40017" y="57453"/>
                    </a:cubicBezTo>
                    <a:cubicBezTo>
                      <a:pt x="40748" y="58459"/>
                      <a:pt x="41617" y="59419"/>
                      <a:pt x="42669" y="60151"/>
                    </a:cubicBezTo>
                    <a:cubicBezTo>
                      <a:pt x="42566" y="60141"/>
                      <a:pt x="42461" y="60136"/>
                      <a:pt x="42357" y="60136"/>
                    </a:cubicBezTo>
                    <a:cubicBezTo>
                      <a:pt x="41540" y="60136"/>
                      <a:pt x="40711" y="60447"/>
                      <a:pt x="40062" y="60974"/>
                    </a:cubicBezTo>
                    <a:cubicBezTo>
                      <a:pt x="39285" y="61660"/>
                      <a:pt x="38828" y="62712"/>
                      <a:pt x="37867" y="63169"/>
                    </a:cubicBezTo>
                    <a:cubicBezTo>
                      <a:pt x="37428" y="63380"/>
                      <a:pt x="36996" y="63449"/>
                      <a:pt x="36562" y="63449"/>
                    </a:cubicBezTo>
                    <a:cubicBezTo>
                      <a:pt x="35867" y="63449"/>
                      <a:pt x="35170" y="63271"/>
                      <a:pt x="34437" y="63215"/>
                    </a:cubicBezTo>
                    <a:cubicBezTo>
                      <a:pt x="34283" y="63195"/>
                      <a:pt x="34127" y="63183"/>
                      <a:pt x="33970" y="63183"/>
                    </a:cubicBezTo>
                    <a:cubicBezTo>
                      <a:pt x="33429" y="63183"/>
                      <a:pt x="32886" y="63318"/>
                      <a:pt x="32425" y="63672"/>
                    </a:cubicBezTo>
                    <a:cubicBezTo>
                      <a:pt x="32471" y="63535"/>
                      <a:pt x="32471" y="63444"/>
                      <a:pt x="32516" y="63307"/>
                    </a:cubicBezTo>
                    <a:cubicBezTo>
                      <a:pt x="32608" y="63032"/>
                      <a:pt x="32745" y="62804"/>
                      <a:pt x="32882" y="62575"/>
                    </a:cubicBezTo>
                    <a:cubicBezTo>
                      <a:pt x="33020" y="62346"/>
                      <a:pt x="33157" y="62072"/>
                      <a:pt x="33202" y="61797"/>
                    </a:cubicBezTo>
                    <a:cubicBezTo>
                      <a:pt x="33248" y="61752"/>
                      <a:pt x="33248" y="61706"/>
                      <a:pt x="33248" y="61614"/>
                    </a:cubicBezTo>
                    <a:cubicBezTo>
                      <a:pt x="33157" y="59236"/>
                      <a:pt x="33111" y="56858"/>
                      <a:pt x="33065" y="54480"/>
                    </a:cubicBezTo>
                    <a:cubicBezTo>
                      <a:pt x="33065" y="54297"/>
                      <a:pt x="32928" y="54206"/>
                      <a:pt x="32791" y="54206"/>
                    </a:cubicBezTo>
                    <a:cubicBezTo>
                      <a:pt x="32654" y="54206"/>
                      <a:pt x="32516" y="54297"/>
                      <a:pt x="32516" y="54480"/>
                    </a:cubicBezTo>
                    <a:cubicBezTo>
                      <a:pt x="32562" y="56538"/>
                      <a:pt x="32608" y="58642"/>
                      <a:pt x="32654" y="60700"/>
                    </a:cubicBezTo>
                    <a:cubicBezTo>
                      <a:pt x="32334" y="60517"/>
                      <a:pt x="31922" y="60380"/>
                      <a:pt x="31602" y="60288"/>
                    </a:cubicBezTo>
                    <a:cubicBezTo>
                      <a:pt x="31236" y="60197"/>
                      <a:pt x="30870" y="60151"/>
                      <a:pt x="30504" y="60151"/>
                    </a:cubicBezTo>
                    <a:cubicBezTo>
                      <a:pt x="31739" y="56950"/>
                      <a:pt x="32288" y="53428"/>
                      <a:pt x="32105" y="49998"/>
                    </a:cubicBezTo>
                    <a:lnTo>
                      <a:pt x="32105" y="49998"/>
                    </a:lnTo>
                    <a:cubicBezTo>
                      <a:pt x="32288" y="50090"/>
                      <a:pt x="32516" y="50227"/>
                      <a:pt x="32699" y="50364"/>
                    </a:cubicBezTo>
                    <a:cubicBezTo>
                      <a:pt x="33431" y="52514"/>
                      <a:pt x="34026" y="54754"/>
                      <a:pt x="34437" y="57041"/>
                    </a:cubicBezTo>
                    <a:cubicBezTo>
                      <a:pt x="34456" y="57191"/>
                      <a:pt x="34559" y="57256"/>
                      <a:pt x="34671" y="57256"/>
                    </a:cubicBezTo>
                    <a:cubicBezTo>
                      <a:pt x="34833" y="57256"/>
                      <a:pt x="35013" y="57120"/>
                      <a:pt x="34986" y="56904"/>
                    </a:cubicBezTo>
                    <a:cubicBezTo>
                      <a:pt x="34574" y="54572"/>
                      <a:pt x="33980" y="52331"/>
                      <a:pt x="33202" y="50090"/>
                    </a:cubicBezTo>
                    <a:cubicBezTo>
                      <a:pt x="32974" y="49404"/>
                      <a:pt x="32745" y="48763"/>
                      <a:pt x="32516" y="48123"/>
                    </a:cubicBezTo>
                    <a:cubicBezTo>
                      <a:pt x="32462" y="47996"/>
                      <a:pt x="32342" y="47941"/>
                      <a:pt x="32227" y="47941"/>
                    </a:cubicBezTo>
                    <a:cubicBezTo>
                      <a:pt x="32051" y="47941"/>
                      <a:pt x="31885" y="48067"/>
                      <a:pt x="31968" y="48260"/>
                    </a:cubicBezTo>
                    <a:cubicBezTo>
                      <a:pt x="32105" y="48672"/>
                      <a:pt x="32242" y="49084"/>
                      <a:pt x="32379" y="49495"/>
                    </a:cubicBezTo>
                    <a:cubicBezTo>
                      <a:pt x="30596" y="48260"/>
                      <a:pt x="29315" y="46431"/>
                      <a:pt x="28172" y="44602"/>
                    </a:cubicBezTo>
                    <a:cubicBezTo>
                      <a:pt x="26891" y="42589"/>
                      <a:pt x="25611" y="40486"/>
                      <a:pt x="23736" y="38931"/>
                    </a:cubicBezTo>
                    <a:cubicBezTo>
                      <a:pt x="22775" y="38153"/>
                      <a:pt x="21632" y="37559"/>
                      <a:pt x="20397" y="37284"/>
                    </a:cubicBezTo>
                    <a:cubicBezTo>
                      <a:pt x="20489" y="37147"/>
                      <a:pt x="20580" y="37010"/>
                      <a:pt x="20672" y="36873"/>
                    </a:cubicBezTo>
                    <a:cubicBezTo>
                      <a:pt x="20900" y="36964"/>
                      <a:pt x="21129" y="37010"/>
                      <a:pt x="21358" y="37010"/>
                    </a:cubicBezTo>
                    <a:cubicBezTo>
                      <a:pt x="21371" y="37023"/>
                      <a:pt x="21388" y="37029"/>
                      <a:pt x="21407" y="37029"/>
                    </a:cubicBezTo>
                    <a:cubicBezTo>
                      <a:pt x="21453" y="37029"/>
                      <a:pt x="21508" y="36997"/>
                      <a:pt x="21541" y="36964"/>
                    </a:cubicBezTo>
                    <a:cubicBezTo>
                      <a:pt x="21586" y="36873"/>
                      <a:pt x="21632" y="36827"/>
                      <a:pt x="21632" y="36736"/>
                    </a:cubicBezTo>
                    <a:cubicBezTo>
                      <a:pt x="21632" y="36690"/>
                      <a:pt x="21586" y="36598"/>
                      <a:pt x="21541" y="36553"/>
                    </a:cubicBezTo>
                    <a:cubicBezTo>
                      <a:pt x="21495" y="36507"/>
                      <a:pt x="21403" y="36461"/>
                      <a:pt x="21358" y="36461"/>
                    </a:cubicBezTo>
                    <a:lnTo>
                      <a:pt x="21312" y="36461"/>
                    </a:lnTo>
                    <a:cubicBezTo>
                      <a:pt x="21220" y="36461"/>
                      <a:pt x="21129" y="36415"/>
                      <a:pt x="20992" y="36370"/>
                    </a:cubicBezTo>
                    <a:cubicBezTo>
                      <a:pt x="22135" y="34723"/>
                      <a:pt x="23370" y="33214"/>
                      <a:pt x="24788" y="31842"/>
                    </a:cubicBezTo>
                    <a:cubicBezTo>
                      <a:pt x="25016" y="32528"/>
                      <a:pt x="25336" y="33214"/>
                      <a:pt x="25565" y="33900"/>
                    </a:cubicBezTo>
                    <a:cubicBezTo>
                      <a:pt x="25885" y="34723"/>
                      <a:pt x="26205" y="35546"/>
                      <a:pt x="26525" y="36415"/>
                    </a:cubicBezTo>
                    <a:cubicBezTo>
                      <a:pt x="26562" y="36543"/>
                      <a:pt x="26678" y="36598"/>
                      <a:pt x="26795" y="36598"/>
                    </a:cubicBezTo>
                    <a:cubicBezTo>
                      <a:pt x="26974" y="36598"/>
                      <a:pt x="27157" y="36471"/>
                      <a:pt x="27074" y="36278"/>
                    </a:cubicBezTo>
                    <a:cubicBezTo>
                      <a:pt x="26571" y="34906"/>
                      <a:pt x="26022" y="33534"/>
                      <a:pt x="25519" y="32116"/>
                    </a:cubicBezTo>
                    <a:cubicBezTo>
                      <a:pt x="25428" y="31842"/>
                      <a:pt x="25245" y="31522"/>
                      <a:pt x="25245" y="31202"/>
                    </a:cubicBezTo>
                    <a:cubicBezTo>
                      <a:pt x="25199" y="30882"/>
                      <a:pt x="25474" y="30790"/>
                      <a:pt x="25702" y="30562"/>
                    </a:cubicBezTo>
                    <a:cubicBezTo>
                      <a:pt x="25977" y="30241"/>
                      <a:pt x="26068" y="29830"/>
                      <a:pt x="26114" y="29418"/>
                    </a:cubicBezTo>
                    <a:cubicBezTo>
                      <a:pt x="26205" y="28595"/>
                      <a:pt x="25885" y="27315"/>
                      <a:pt x="26800" y="26857"/>
                    </a:cubicBezTo>
                    <a:cubicBezTo>
                      <a:pt x="27166" y="26628"/>
                      <a:pt x="27669" y="26583"/>
                      <a:pt x="28080" y="26354"/>
                    </a:cubicBezTo>
                    <a:cubicBezTo>
                      <a:pt x="28446" y="26125"/>
                      <a:pt x="28629" y="25760"/>
                      <a:pt x="28675" y="25302"/>
                    </a:cubicBezTo>
                    <a:cubicBezTo>
                      <a:pt x="28675" y="25348"/>
                      <a:pt x="28721" y="25348"/>
                      <a:pt x="28721" y="25348"/>
                    </a:cubicBezTo>
                    <a:cubicBezTo>
                      <a:pt x="28766" y="25394"/>
                      <a:pt x="28766" y="25439"/>
                      <a:pt x="28858" y="25439"/>
                    </a:cubicBezTo>
                    <a:cubicBezTo>
                      <a:pt x="28858" y="25485"/>
                      <a:pt x="28858" y="25485"/>
                      <a:pt x="28904" y="25485"/>
                    </a:cubicBezTo>
                    <a:cubicBezTo>
                      <a:pt x="30596" y="30744"/>
                      <a:pt x="34026" y="35546"/>
                      <a:pt x="34392" y="41263"/>
                    </a:cubicBezTo>
                    <a:cubicBezTo>
                      <a:pt x="34392" y="41446"/>
                      <a:pt x="34540" y="41538"/>
                      <a:pt x="34683" y="41538"/>
                    </a:cubicBezTo>
                    <a:cubicBezTo>
                      <a:pt x="34826" y="41538"/>
                      <a:pt x="34963" y="41446"/>
                      <a:pt x="34940" y="41263"/>
                    </a:cubicBezTo>
                    <a:cubicBezTo>
                      <a:pt x="34620" y="35684"/>
                      <a:pt x="31373" y="31019"/>
                      <a:pt x="29635" y="25851"/>
                    </a:cubicBezTo>
                    <a:lnTo>
                      <a:pt x="29635" y="25851"/>
                    </a:lnTo>
                    <a:cubicBezTo>
                      <a:pt x="31327" y="26766"/>
                      <a:pt x="33020" y="27543"/>
                      <a:pt x="34803" y="28229"/>
                    </a:cubicBezTo>
                    <a:cubicBezTo>
                      <a:pt x="35287" y="28400"/>
                      <a:pt x="35930" y="28695"/>
                      <a:pt x="36490" y="28695"/>
                    </a:cubicBezTo>
                    <a:cubicBezTo>
                      <a:pt x="36830" y="28695"/>
                      <a:pt x="37140" y="28586"/>
                      <a:pt x="37364" y="28275"/>
                    </a:cubicBezTo>
                    <a:cubicBezTo>
                      <a:pt x="37913" y="27543"/>
                      <a:pt x="37273" y="26857"/>
                      <a:pt x="36632" y="26400"/>
                    </a:cubicBezTo>
                    <a:cubicBezTo>
                      <a:pt x="36770" y="26125"/>
                      <a:pt x="36861" y="25851"/>
                      <a:pt x="36953" y="25531"/>
                    </a:cubicBezTo>
                    <a:cubicBezTo>
                      <a:pt x="37547" y="26491"/>
                      <a:pt x="38187" y="27635"/>
                      <a:pt x="37822" y="28732"/>
                    </a:cubicBezTo>
                    <a:cubicBezTo>
                      <a:pt x="37639" y="29373"/>
                      <a:pt x="37318" y="29921"/>
                      <a:pt x="37136" y="30562"/>
                    </a:cubicBezTo>
                    <a:cubicBezTo>
                      <a:pt x="36953" y="31110"/>
                      <a:pt x="36815" y="31705"/>
                      <a:pt x="36724" y="32299"/>
                    </a:cubicBezTo>
                    <a:cubicBezTo>
                      <a:pt x="36175" y="34998"/>
                      <a:pt x="35672" y="37696"/>
                      <a:pt x="35169" y="40394"/>
                    </a:cubicBezTo>
                    <a:cubicBezTo>
                      <a:pt x="35115" y="40610"/>
                      <a:pt x="35284" y="40747"/>
                      <a:pt x="35451" y="40747"/>
                    </a:cubicBezTo>
                    <a:cubicBezTo>
                      <a:pt x="35566" y="40747"/>
                      <a:pt x="35680" y="40681"/>
                      <a:pt x="35718" y="40531"/>
                    </a:cubicBezTo>
                    <a:cubicBezTo>
                      <a:pt x="36267" y="37742"/>
                      <a:pt x="36770" y="34906"/>
                      <a:pt x="37364" y="32071"/>
                    </a:cubicBezTo>
                    <a:cubicBezTo>
                      <a:pt x="37501" y="31430"/>
                      <a:pt x="37639" y="30790"/>
                      <a:pt x="37822" y="30196"/>
                    </a:cubicBezTo>
                    <a:cubicBezTo>
                      <a:pt x="38050" y="29601"/>
                      <a:pt x="38416" y="29052"/>
                      <a:pt x="38508" y="28412"/>
                    </a:cubicBezTo>
                    <a:cubicBezTo>
                      <a:pt x="38645" y="27177"/>
                      <a:pt x="37959" y="26034"/>
                      <a:pt x="37318" y="25028"/>
                    </a:cubicBezTo>
                    <a:cubicBezTo>
                      <a:pt x="37273" y="24982"/>
                      <a:pt x="37227" y="24936"/>
                      <a:pt x="37181" y="24936"/>
                    </a:cubicBezTo>
                    <a:cubicBezTo>
                      <a:pt x="37547" y="23839"/>
                      <a:pt x="37959" y="22741"/>
                      <a:pt x="38370" y="21689"/>
                    </a:cubicBezTo>
                    <a:cubicBezTo>
                      <a:pt x="38690" y="20775"/>
                      <a:pt x="39011" y="19860"/>
                      <a:pt x="39331" y="18945"/>
                    </a:cubicBezTo>
                    <a:cubicBezTo>
                      <a:pt x="39697" y="18076"/>
                      <a:pt x="40154" y="17207"/>
                      <a:pt x="40520" y="16384"/>
                    </a:cubicBezTo>
                    <a:cubicBezTo>
                      <a:pt x="41983" y="13183"/>
                      <a:pt x="41983" y="9661"/>
                      <a:pt x="42120" y="6231"/>
                    </a:cubicBezTo>
                    <a:cubicBezTo>
                      <a:pt x="42212" y="4265"/>
                      <a:pt x="42303" y="2298"/>
                      <a:pt x="42761" y="378"/>
                    </a:cubicBezTo>
                    <a:cubicBezTo>
                      <a:pt x="42761" y="286"/>
                      <a:pt x="42761" y="195"/>
                      <a:pt x="42715" y="149"/>
                    </a:cubicBezTo>
                    <a:cubicBezTo>
                      <a:pt x="42646" y="57"/>
                      <a:pt x="42532" y="0"/>
                      <a:pt x="42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38"/>
              <p:cNvSpPr/>
              <p:nvPr/>
            </p:nvSpPr>
            <p:spPr>
              <a:xfrm>
                <a:off x="5943550" y="4002783"/>
                <a:ext cx="142482" cy="69684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1857" extrusionOk="0">
                    <a:moveTo>
                      <a:pt x="3441" y="1"/>
                    </a:moveTo>
                    <a:cubicBezTo>
                      <a:pt x="3408" y="1"/>
                      <a:pt x="3373" y="7"/>
                      <a:pt x="3339" y="18"/>
                    </a:cubicBezTo>
                    <a:cubicBezTo>
                      <a:pt x="2333" y="475"/>
                      <a:pt x="1281" y="887"/>
                      <a:pt x="229" y="1299"/>
                    </a:cubicBezTo>
                    <a:cubicBezTo>
                      <a:pt x="92" y="1344"/>
                      <a:pt x="1" y="1481"/>
                      <a:pt x="46" y="1619"/>
                    </a:cubicBezTo>
                    <a:cubicBezTo>
                      <a:pt x="86" y="1737"/>
                      <a:pt x="194" y="1856"/>
                      <a:pt x="341" y="1856"/>
                    </a:cubicBezTo>
                    <a:cubicBezTo>
                      <a:pt x="364" y="1856"/>
                      <a:pt x="388" y="1853"/>
                      <a:pt x="412" y="1847"/>
                    </a:cubicBezTo>
                    <a:cubicBezTo>
                      <a:pt x="1464" y="1436"/>
                      <a:pt x="2562" y="1024"/>
                      <a:pt x="3613" y="521"/>
                    </a:cubicBezTo>
                    <a:cubicBezTo>
                      <a:pt x="3751" y="475"/>
                      <a:pt x="3796" y="292"/>
                      <a:pt x="3705" y="155"/>
                    </a:cubicBezTo>
                    <a:cubicBezTo>
                      <a:pt x="3636" y="52"/>
                      <a:pt x="3542" y="1"/>
                      <a:pt x="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38"/>
              <p:cNvSpPr/>
              <p:nvPr/>
            </p:nvSpPr>
            <p:spPr>
              <a:xfrm>
                <a:off x="5700318" y="3463777"/>
                <a:ext cx="278548" cy="316824"/>
              </a:xfrm>
              <a:custGeom>
                <a:avLst/>
                <a:gdLst/>
                <a:ahLst/>
                <a:cxnLst/>
                <a:rect l="l" t="t" r="r" b="b"/>
                <a:pathLst>
                  <a:path w="7423" h="8443" extrusionOk="0">
                    <a:moveTo>
                      <a:pt x="6982" y="0"/>
                    </a:moveTo>
                    <a:cubicBezTo>
                      <a:pt x="6921" y="0"/>
                      <a:pt x="6859" y="20"/>
                      <a:pt x="6803" y="67"/>
                    </a:cubicBezTo>
                    <a:cubicBezTo>
                      <a:pt x="4150" y="2354"/>
                      <a:pt x="1909" y="5052"/>
                      <a:pt x="126" y="8025"/>
                    </a:cubicBezTo>
                    <a:cubicBezTo>
                      <a:pt x="0" y="8244"/>
                      <a:pt x="197" y="8442"/>
                      <a:pt x="392" y="8442"/>
                    </a:cubicBezTo>
                    <a:cubicBezTo>
                      <a:pt x="482" y="8442"/>
                      <a:pt x="571" y="8400"/>
                      <a:pt x="629" y="8299"/>
                    </a:cubicBezTo>
                    <a:cubicBezTo>
                      <a:pt x="2367" y="5373"/>
                      <a:pt x="4608" y="2720"/>
                      <a:pt x="7169" y="479"/>
                    </a:cubicBezTo>
                    <a:cubicBezTo>
                      <a:pt x="7423" y="297"/>
                      <a:pt x="7216" y="0"/>
                      <a:pt x="6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38"/>
              <p:cNvSpPr/>
              <p:nvPr/>
            </p:nvSpPr>
            <p:spPr>
              <a:xfrm>
                <a:off x="5974433" y="3435408"/>
                <a:ext cx="27506" cy="2578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87" extrusionOk="0">
                    <a:moveTo>
                      <a:pt x="458" y="0"/>
                    </a:moveTo>
                    <a:cubicBezTo>
                      <a:pt x="412" y="0"/>
                      <a:pt x="321" y="0"/>
                      <a:pt x="321" y="46"/>
                    </a:cubicBezTo>
                    <a:cubicBezTo>
                      <a:pt x="275" y="92"/>
                      <a:pt x="229" y="92"/>
                      <a:pt x="184" y="137"/>
                    </a:cubicBezTo>
                    <a:cubicBezTo>
                      <a:pt x="138" y="137"/>
                      <a:pt x="92" y="183"/>
                      <a:pt x="92" y="229"/>
                    </a:cubicBezTo>
                    <a:cubicBezTo>
                      <a:pt x="47" y="229"/>
                      <a:pt x="47" y="275"/>
                      <a:pt x="47" y="320"/>
                    </a:cubicBezTo>
                    <a:cubicBezTo>
                      <a:pt x="1" y="366"/>
                      <a:pt x="1" y="366"/>
                      <a:pt x="1" y="412"/>
                    </a:cubicBezTo>
                    <a:cubicBezTo>
                      <a:pt x="47" y="458"/>
                      <a:pt x="47" y="503"/>
                      <a:pt x="47" y="549"/>
                    </a:cubicBezTo>
                    <a:cubicBezTo>
                      <a:pt x="92" y="549"/>
                      <a:pt x="92" y="549"/>
                      <a:pt x="92" y="595"/>
                    </a:cubicBezTo>
                    <a:cubicBezTo>
                      <a:pt x="138" y="641"/>
                      <a:pt x="184" y="641"/>
                      <a:pt x="229" y="641"/>
                    </a:cubicBezTo>
                    <a:cubicBezTo>
                      <a:pt x="275" y="686"/>
                      <a:pt x="275" y="686"/>
                      <a:pt x="321" y="686"/>
                    </a:cubicBezTo>
                    <a:cubicBezTo>
                      <a:pt x="367" y="686"/>
                      <a:pt x="412" y="641"/>
                      <a:pt x="458" y="641"/>
                    </a:cubicBezTo>
                    <a:lnTo>
                      <a:pt x="595" y="549"/>
                    </a:lnTo>
                    <a:cubicBezTo>
                      <a:pt x="595" y="503"/>
                      <a:pt x="641" y="503"/>
                      <a:pt x="687" y="458"/>
                    </a:cubicBezTo>
                    <a:cubicBezTo>
                      <a:pt x="687" y="412"/>
                      <a:pt x="687" y="412"/>
                      <a:pt x="732" y="366"/>
                    </a:cubicBezTo>
                    <a:cubicBezTo>
                      <a:pt x="732" y="320"/>
                      <a:pt x="732" y="275"/>
                      <a:pt x="732" y="229"/>
                    </a:cubicBezTo>
                    <a:cubicBezTo>
                      <a:pt x="732" y="229"/>
                      <a:pt x="687" y="183"/>
                      <a:pt x="687" y="137"/>
                    </a:cubicBezTo>
                    <a:cubicBezTo>
                      <a:pt x="687" y="137"/>
                      <a:pt x="641" y="92"/>
                      <a:pt x="641" y="92"/>
                    </a:cubicBezTo>
                    <a:cubicBezTo>
                      <a:pt x="595" y="46"/>
                      <a:pt x="550" y="0"/>
                      <a:pt x="5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38"/>
              <p:cNvSpPr/>
              <p:nvPr/>
            </p:nvSpPr>
            <p:spPr>
              <a:xfrm>
                <a:off x="5970268" y="3320207"/>
                <a:ext cx="246914" cy="143045"/>
              </a:xfrm>
              <a:custGeom>
                <a:avLst/>
                <a:gdLst/>
                <a:ahLst/>
                <a:cxnLst/>
                <a:rect l="l" t="t" r="r" b="b"/>
                <a:pathLst>
                  <a:path w="6580" h="3812" extrusionOk="0">
                    <a:moveTo>
                      <a:pt x="380" y="1"/>
                    </a:moveTo>
                    <a:cubicBezTo>
                      <a:pt x="188" y="1"/>
                      <a:pt x="1" y="198"/>
                      <a:pt x="158" y="418"/>
                    </a:cubicBezTo>
                    <a:cubicBezTo>
                      <a:pt x="798" y="1332"/>
                      <a:pt x="1484" y="2201"/>
                      <a:pt x="2536" y="2704"/>
                    </a:cubicBezTo>
                    <a:cubicBezTo>
                      <a:pt x="3084" y="2979"/>
                      <a:pt x="3587" y="3116"/>
                      <a:pt x="4136" y="3299"/>
                    </a:cubicBezTo>
                    <a:cubicBezTo>
                      <a:pt x="4777" y="3482"/>
                      <a:pt x="5463" y="3665"/>
                      <a:pt x="6103" y="3802"/>
                    </a:cubicBezTo>
                    <a:cubicBezTo>
                      <a:pt x="6129" y="3809"/>
                      <a:pt x="6154" y="3812"/>
                      <a:pt x="6177" y="3812"/>
                    </a:cubicBezTo>
                    <a:cubicBezTo>
                      <a:pt x="6486" y="3812"/>
                      <a:pt x="6580" y="3296"/>
                      <a:pt x="6240" y="3253"/>
                    </a:cubicBezTo>
                    <a:cubicBezTo>
                      <a:pt x="5645" y="3116"/>
                      <a:pt x="5097" y="2979"/>
                      <a:pt x="4502" y="2796"/>
                    </a:cubicBezTo>
                    <a:cubicBezTo>
                      <a:pt x="3953" y="2659"/>
                      <a:pt x="3450" y="2476"/>
                      <a:pt x="2947" y="2247"/>
                    </a:cubicBezTo>
                    <a:cubicBezTo>
                      <a:pt x="1941" y="1835"/>
                      <a:pt x="1255" y="1012"/>
                      <a:pt x="615" y="143"/>
                    </a:cubicBezTo>
                    <a:cubicBezTo>
                      <a:pt x="557" y="43"/>
                      <a:pt x="468" y="1"/>
                      <a:pt x="3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38"/>
              <p:cNvSpPr/>
              <p:nvPr/>
            </p:nvSpPr>
            <p:spPr>
              <a:xfrm>
                <a:off x="6232825" y="3447041"/>
                <a:ext cx="335398" cy="58839"/>
              </a:xfrm>
              <a:custGeom>
                <a:avLst/>
                <a:gdLst/>
                <a:ahLst/>
                <a:cxnLst/>
                <a:rect l="l" t="t" r="r" b="b"/>
                <a:pathLst>
                  <a:path w="8938" h="1568" extrusionOk="0">
                    <a:moveTo>
                      <a:pt x="403" y="1"/>
                    </a:moveTo>
                    <a:cubicBezTo>
                      <a:pt x="95" y="1"/>
                      <a:pt x="1" y="517"/>
                      <a:pt x="341" y="559"/>
                    </a:cubicBezTo>
                    <a:cubicBezTo>
                      <a:pt x="3039" y="1199"/>
                      <a:pt x="5783" y="1520"/>
                      <a:pt x="8573" y="1565"/>
                    </a:cubicBezTo>
                    <a:cubicBezTo>
                      <a:pt x="8586" y="1567"/>
                      <a:pt x="8599" y="1568"/>
                      <a:pt x="8612" y="1568"/>
                    </a:cubicBezTo>
                    <a:cubicBezTo>
                      <a:pt x="8938" y="1568"/>
                      <a:pt x="8925" y="1017"/>
                      <a:pt x="8573" y="1017"/>
                    </a:cubicBezTo>
                    <a:cubicBezTo>
                      <a:pt x="5829" y="971"/>
                      <a:pt x="3130" y="605"/>
                      <a:pt x="478" y="10"/>
                    </a:cubicBezTo>
                    <a:cubicBezTo>
                      <a:pt x="452" y="4"/>
                      <a:pt x="427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38"/>
              <p:cNvSpPr/>
              <p:nvPr/>
            </p:nvSpPr>
            <p:spPr>
              <a:xfrm>
                <a:off x="5500801" y="2965560"/>
                <a:ext cx="168225" cy="203873"/>
              </a:xfrm>
              <a:custGeom>
                <a:avLst/>
                <a:gdLst/>
                <a:ahLst/>
                <a:cxnLst/>
                <a:rect l="l" t="t" r="r" b="b"/>
                <a:pathLst>
                  <a:path w="4483" h="5433" extrusionOk="0">
                    <a:moveTo>
                      <a:pt x="2241" y="1637"/>
                    </a:moveTo>
                    <a:cubicBezTo>
                      <a:pt x="2287" y="1865"/>
                      <a:pt x="2379" y="2094"/>
                      <a:pt x="2516" y="2277"/>
                    </a:cubicBezTo>
                    <a:cubicBezTo>
                      <a:pt x="2699" y="2551"/>
                      <a:pt x="2927" y="2734"/>
                      <a:pt x="3202" y="2917"/>
                    </a:cubicBezTo>
                    <a:cubicBezTo>
                      <a:pt x="2973" y="3009"/>
                      <a:pt x="2744" y="3192"/>
                      <a:pt x="2607" y="3420"/>
                    </a:cubicBezTo>
                    <a:cubicBezTo>
                      <a:pt x="2470" y="3603"/>
                      <a:pt x="2333" y="3832"/>
                      <a:pt x="2241" y="4015"/>
                    </a:cubicBezTo>
                    <a:cubicBezTo>
                      <a:pt x="2058" y="3512"/>
                      <a:pt x="1738" y="3054"/>
                      <a:pt x="1327" y="2734"/>
                    </a:cubicBezTo>
                    <a:cubicBezTo>
                      <a:pt x="1510" y="2643"/>
                      <a:pt x="1693" y="2506"/>
                      <a:pt x="1876" y="2368"/>
                    </a:cubicBezTo>
                    <a:cubicBezTo>
                      <a:pt x="2058" y="2140"/>
                      <a:pt x="2150" y="1911"/>
                      <a:pt x="2241" y="1637"/>
                    </a:cubicBezTo>
                    <a:close/>
                    <a:moveTo>
                      <a:pt x="2295" y="0"/>
                    </a:moveTo>
                    <a:cubicBezTo>
                      <a:pt x="2183" y="0"/>
                      <a:pt x="2063" y="68"/>
                      <a:pt x="2013" y="219"/>
                    </a:cubicBezTo>
                    <a:cubicBezTo>
                      <a:pt x="1967" y="539"/>
                      <a:pt x="1876" y="859"/>
                      <a:pt x="1830" y="1179"/>
                    </a:cubicBezTo>
                    <a:cubicBezTo>
                      <a:pt x="1738" y="1454"/>
                      <a:pt x="1693" y="1728"/>
                      <a:pt x="1510" y="1957"/>
                    </a:cubicBezTo>
                    <a:cubicBezTo>
                      <a:pt x="1341" y="2193"/>
                      <a:pt x="1047" y="2330"/>
                      <a:pt x="739" y="2330"/>
                    </a:cubicBezTo>
                    <a:cubicBezTo>
                      <a:pt x="630" y="2330"/>
                      <a:pt x="520" y="2313"/>
                      <a:pt x="412" y="2277"/>
                    </a:cubicBezTo>
                    <a:cubicBezTo>
                      <a:pt x="378" y="2266"/>
                      <a:pt x="343" y="2260"/>
                      <a:pt x="311" y="2260"/>
                    </a:cubicBezTo>
                    <a:cubicBezTo>
                      <a:pt x="212" y="2260"/>
                      <a:pt x="126" y="2311"/>
                      <a:pt x="92" y="2414"/>
                    </a:cubicBezTo>
                    <a:cubicBezTo>
                      <a:pt x="0" y="2551"/>
                      <a:pt x="92" y="2734"/>
                      <a:pt x="183" y="2780"/>
                    </a:cubicBezTo>
                    <a:lnTo>
                      <a:pt x="321" y="2780"/>
                    </a:lnTo>
                    <a:cubicBezTo>
                      <a:pt x="321" y="2826"/>
                      <a:pt x="321" y="2826"/>
                      <a:pt x="366" y="2826"/>
                    </a:cubicBezTo>
                    <a:cubicBezTo>
                      <a:pt x="824" y="2963"/>
                      <a:pt x="1235" y="3283"/>
                      <a:pt x="1510" y="3695"/>
                    </a:cubicBezTo>
                    <a:cubicBezTo>
                      <a:pt x="1830" y="4106"/>
                      <a:pt x="1921" y="4609"/>
                      <a:pt x="1876" y="5112"/>
                    </a:cubicBezTo>
                    <a:cubicBezTo>
                      <a:pt x="1876" y="5250"/>
                      <a:pt x="1967" y="5387"/>
                      <a:pt x="2104" y="5433"/>
                    </a:cubicBezTo>
                    <a:cubicBezTo>
                      <a:pt x="2150" y="5433"/>
                      <a:pt x="2241" y="5387"/>
                      <a:pt x="2287" y="5341"/>
                    </a:cubicBezTo>
                    <a:cubicBezTo>
                      <a:pt x="2379" y="5295"/>
                      <a:pt x="2424" y="5250"/>
                      <a:pt x="2470" y="5158"/>
                    </a:cubicBezTo>
                    <a:cubicBezTo>
                      <a:pt x="2562" y="4701"/>
                      <a:pt x="2699" y="4198"/>
                      <a:pt x="2973" y="3786"/>
                    </a:cubicBezTo>
                    <a:cubicBezTo>
                      <a:pt x="3266" y="3409"/>
                      <a:pt x="3636" y="3186"/>
                      <a:pt x="4082" y="3186"/>
                    </a:cubicBezTo>
                    <a:cubicBezTo>
                      <a:pt x="4124" y="3186"/>
                      <a:pt x="4165" y="3188"/>
                      <a:pt x="4208" y="3192"/>
                    </a:cubicBezTo>
                    <a:cubicBezTo>
                      <a:pt x="4345" y="3192"/>
                      <a:pt x="4482" y="3009"/>
                      <a:pt x="4437" y="2872"/>
                    </a:cubicBezTo>
                    <a:cubicBezTo>
                      <a:pt x="4437" y="2826"/>
                      <a:pt x="4437" y="2780"/>
                      <a:pt x="4391" y="2734"/>
                    </a:cubicBezTo>
                    <a:cubicBezTo>
                      <a:pt x="4353" y="2660"/>
                      <a:pt x="4286" y="2585"/>
                      <a:pt x="4187" y="2585"/>
                    </a:cubicBezTo>
                    <a:cubicBezTo>
                      <a:pt x="4165" y="2585"/>
                      <a:pt x="4142" y="2589"/>
                      <a:pt x="4116" y="2597"/>
                    </a:cubicBezTo>
                    <a:cubicBezTo>
                      <a:pt x="3613" y="2597"/>
                      <a:pt x="3156" y="2323"/>
                      <a:pt x="2882" y="1911"/>
                    </a:cubicBezTo>
                    <a:cubicBezTo>
                      <a:pt x="2607" y="1454"/>
                      <a:pt x="2653" y="814"/>
                      <a:pt x="2653" y="310"/>
                    </a:cubicBezTo>
                    <a:cubicBezTo>
                      <a:pt x="2653" y="219"/>
                      <a:pt x="2607" y="173"/>
                      <a:pt x="2516" y="128"/>
                    </a:cubicBezTo>
                    <a:cubicBezTo>
                      <a:pt x="2475" y="45"/>
                      <a:pt x="2387" y="0"/>
                      <a:pt x="2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8"/>
              <p:cNvSpPr/>
              <p:nvPr/>
            </p:nvSpPr>
            <p:spPr>
              <a:xfrm>
                <a:off x="6945749" y="3078810"/>
                <a:ext cx="166498" cy="20391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5434" extrusionOk="0">
                    <a:moveTo>
                      <a:pt x="2196" y="1637"/>
                    </a:moveTo>
                    <a:cubicBezTo>
                      <a:pt x="2242" y="1866"/>
                      <a:pt x="2333" y="2094"/>
                      <a:pt x="2470" y="2277"/>
                    </a:cubicBezTo>
                    <a:cubicBezTo>
                      <a:pt x="2653" y="2552"/>
                      <a:pt x="2882" y="2735"/>
                      <a:pt x="3202" y="2872"/>
                    </a:cubicBezTo>
                    <a:cubicBezTo>
                      <a:pt x="2928" y="3009"/>
                      <a:pt x="2745" y="3192"/>
                      <a:pt x="2562" y="3421"/>
                    </a:cubicBezTo>
                    <a:cubicBezTo>
                      <a:pt x="2424" y="3604"/>
                      <a:pt x="2333" y="3787"/>
                      <a:pt x="2242" y="4015"/>
                    </a:cubicBezTo>
                    <a:cubicBezTo>
                      <a:pt x="2059" y="3512"/>
                      <a:pt x="1739" y="3055"/>
                      <a:pt x="1281" y="2735"/>
                    </a:cubicBezTo>
                    <a:cubicBezTo>
                      <a:pt x="1510" y="2643"/>
                      <a:pt x="1693" y="2506"/>
                      <a:pt x="1830" y="2369"/>
                    </a:cubicBezTo>
                    <a:cubicBezTo>
                      <a:pt x="2013" y="2140"/>
                      <a:pt x="2104" y="1912"/>
                      <a:pt x="2196" y="1637"/>
                    </a:cubicBezTo>
                    <a:close/>
                    <a:moveTo>
                      <a:pt x="2262" y="0"/>
                    </a:moveTo>
                    <a:cubicBezTo>
                      <a:pt x="2146" y="0"/>
                      <a:pt x="2038" y="68"/>
                      <a:pt x="2013" y="219"/>
                    </a:cubicBezTo>
                    <a:cubicBezTo>
                      <a:pt x="1921" y="540"/>
                      <a:pt x="1876" y="860"/>
                      <a:pt x="1784" y="1180"/>
                    </a:cubicBezTo>
                    <a:cubicBezTo>
                      <a:pt x="1739" y="1454"/>
                      <a:pt x="1647" y="1729"/>
                      <a:pt x="1510" y="1957"/>
                    </a:cubicBezTo>
                    <a:cubicBezTo>
                      <a:pt x="1307" y="2194"/>
                      <a:pt x="1005" y="2330"/>
                      <a:pt x="695" y="2330"/>
                    </a:cubicBezTo>
                    <a:cubicBezTo>
                      <a:pt x="585" y="2330"/>
                      <a:pt x="474" y="2313"/>
                      <a:pt x="367" y="2277"/>
                    </a:cubicBezTo>
                    <a:cubicBezTo>
                      <a:pt x="332" y="2266"/>
                      <a:pt x="298" y="2260"/>
                      <a:pt x="265" y="2260"/>
                    </a:cubicBezTo>
                    <a:cubicBezTo>
                      <a:pt x="166" y="2260"/>
                      <a:pt x="81" y="2312"/>
                      <a:pt x="46" y="2415"/>
                    </a:cubicBezTo>
                    <a:cubicBezTo>
                      <a:pt x="1" y="2552"/>
                      <a:pt x="46" y="2735"/>
                      <a:pt x="184" y="2780"/>
                    </a:cubicBezTo>
                    <a:lnTo>
                      <a:pt x="275" y="2780"/>
                    </a:lnTo>
                    <a:cubicBezTo>
                      <a:pt x="275" y="2826"/>
                      <a:pt x="321" y="2826"/>
                      <a:pt x="321" y="2826"/>
                    </a:cubicBezTo>
                    <a:cubicBezTo>
                      <a:pt x="778" y="2963"/>
                      <a:pt x="1190" y="3284"/>
                      <a:pt x="1510" y="3695"/>
                    </a:cubicBezTo>
                    <a:cubicBezTo>
                      <a:pt x="1784" y="4107"/>
                      <a:pt x="1921" y="4610"/>
                      <a:pt x="1830" y="5113"/>
                    </a:cubicBezTo>
                    <a:cubicBezTo>
                      <a:pt x="1830" y="5250"/>
                      <a:pt x="1921" y="5387"/>
                      <a:pt x="2059" y="5433"/>
                    </a:cubicBezTo>
                    <a:cubicBezTo>
                      <a:pt x="2150" y="5433"/>
                      <a:pt x="2196" y="5387"/>
                      <a:pt x="2287" y="5342"/>
                    </a:cubicBezTo>
                    <a:cubicBezTo>
                      <a:pt x="2333" y="5296"/>
                      <a:pt x="2379" y="5250"/>
                      <a:pt x="2424" y="5159"/>
                    </a:cubicBezTo>
                    <a:cubicBezTo>
                      <a:pt x="2516" y="4701"/>
                      <a:pt x="2653" y="4198"/>
                      <a:pt x="2928" y="3787"/>
                    </a:cubicBezTo>
                    <a:cubicBezTo>
                      <a:pt x="3221" y="3410"/>
                      <a:pt x="3629" y="3186"/>
                      <a:pt x="4082" y="3186"/>
                    </a:cubicBezTo>
                    <a:cubicBezTo>
                      <a:pt x="4123" y="3186"/>
                      <a:pt x="4166" y="3188"/>
                      <a:pt x="4208" y="3192"/>
                    </a:cubicBezTo>
                    <a:cubicBezTo>
                      <a:pt x="4345" y="3192"/>
                      <a:pt x="4437" y="3009"/>
                      <a:pt x="4437" y="2872"/>
                    </a:cubicBezTo>
                    <a:cubicBezTo>
                      <a:pt x="4437" y="2826"/>
                      <a:pt x="4391" y="2780"/>
                      <a:pt x="4391" y="2735"/>
                    </a:cubicBezTo>
                    <a:cubicBezTo>
                      <a:pt x="4345" y="2643"/>
                      <a:pt x="4208" y="2552"/>
                      <a:pt x="4117" y="2552"/>
                    </a:cubicBezTo>
                    <a:cubicBezTo>
                      <a:pt x="4080" y="2555"/>
                      <a:pt x="4043" y="2557"/>
                      <a:pt x="4007" y="2557"/>
                    </a:cubicBezTo>
                    <a:cubicBezTo>
                      <a:pt x="3542" y="2557"/>
                      <a:pt x="3094" y="2293"/>
                      <a:pt x="2882" y="1912"/>
                    </a:cubicBezTo>
                    <a:cubicBezTo>
                      <a:pt x="2562" y="1454"/>
                      <a:pt x="2607" y="814"/>
                      <a:pt x="2607" y="311"/>
                    </a:cubicBezTo>
                    <a:cubicBezTo>
                      <a:pt x="2607" y="219"/>
                      <a:pt x="2562" y="174"/>
                      <a:pt x="2516" y="128"/>
                    </a:cubicBezTo>
                    <a:cubicBezTo>
                      <a:pt x="2454" y="46"/>
                      <a:pt x="2356" y="0"/>
                      <a:pt x="22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1FFEB74-0C48-E416-DDC7-F2D83CC401E1}"/>
              </a:ext>
            </a:extLst>
          </p:cNvPr>
          <p:cNvSpPr txBox="1"/>
          <p:nvPr/>
        </p:nvSpPr>
        <p:spPr>
          <a:xfrm>
            <a:off x="346311" y="1704624"/>
            <a:ext cx="566875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Pravno</a:t>
            </a:r>
            <a:r>
              <a:rPr lang="en-US" b="0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en-US" b="0" i="0" dirty="0" err="1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atenske</a:t>
            </a:r>
            <a:r>
              <a:rPr lang="en-US" b="0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0" dirty="0" err="1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žene</a:t>
            </a:r>
            <a:r>
              <a:rPr lang="en-US" b="1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0" dirty="0" err="1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mogu</a:t>
            </a:r>
            <a:r>
              <a:rPr lang="en-US" b="1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0" dirty="0" err="1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zastupati</a:t>
            </a:r>
            <a:r>
              <a:rPr lang="en-US" b="1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0" dirty="0" err="1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samo</a:t>
            </a:r>
            <a:r>
              <a:rPr lang="en-US" b="1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b="1" i="0" dirty="0" err="1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muškarci</a:t>
            </a:r>
            <a:r>
              <a:rPr lang="en-US" b="0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,</a:t>
            </a:r>
            <a:r>
              <a:rPr lang="hr-HR" b="0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 u praksi to stavlja žene u ranjiv položaj u kojem bi bile zakonski ovisne o svojim muškim članovima obitelji.</a:t>
            </a:r>
          </a:p>
          <a:p>
            <a:pPr marL="171450" lvl="2" indent="-171450">
              <a:buFont typeface="Arial" panose="020B0604020202020204" pitchFamily="34" charset="0"/>
              <a:buChar char="•"/>
            </a:pPr>
            <a:endParaRPr lang="hr-HR" dirty="0">
              <a:solidFill>
                <a:srgbClr val="1A202C"/>
              </a:solidFill>
              <a:latin typeface="Book Antiqua" panose="02040602050305030304" pitchFamily="18" charset="0"/>
            </a:endParaRPr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1A202C"/>
                </a:solidFill>
                <a:latin typeface="Book Antiqua" panose="02040602050305030304" pitchFamily="18" charset="0"/>
              </a:rPr>
              <a:t>Ne postoje zakoni koji štite žene od nasilja u braku.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r-HR" dirty="0">
              <a:solidFill>
                <a:srgbClr val="1A202C"/>
              </a:solidFill>
              <a:latin typeface="Book Antiqua" panose="0204060205030503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1A202C"/>
                </a:solidFill>
                <a:latin typeface="Book Antiqua" panose="02040602050305030304" pitchFamily="18" charset="0"/>
              </a:rPr>
              <a:t>Žena se </a:t>
            </a:r>
            <a:r>
              <a:rPr lang="hr-HR" b="1" dirty="0">
                <a:solidFill>
                  <a:srgbClr val="1A202C"/>
                </a:solidFill>
                <a:latin typeface="Book Antiqua" panose="02040602050305030304" pitchFamily="18" charset="0"/>
              </a:rPr>
              <a:t>ne smatra građaninom</a:t>
            </a:r>
            <a:r>
              <a:rPr lang="hr-HR" dirty="0">
                <a:solidFill>
                  <a:srgbClr val="1A202C"/>
                </a:solidFill>
                <a:latin typeface="Book Antiqua" panose="02040602050305030304" pitchFamily="18" charset="0"/>
              </a:rPr>
              <a:t>, nije dio vijeća ni narodne skupštine.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r-HR" b="0" i="0" dirty="0">
              <a:solidFill>
                <a:srgbClr val="1A202C"/>
              </a:solidFill>
              <a:effectLst/>
              <a:latin typeface="Book Antiqua" panose="0204060205030503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b="0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Atenski sud nije dopustio prisustvo žena unutar suda.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r-HR" dirty="0">
              <a:solidFill>
                <a:srgbClr val="1A202C"/>
              </a:solidFill>
              <a:latin typeface="Book Antiqua" panose="0204060205030503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1A202C"/>
                </a:solidFill>
                <a:latin typeface="Book Antiqua" panose="02040602050305030304" pitchFamily="18" charset="0"/>
              </a:rPr>
              <a:t>Naravno što je žena bila </a:t>
            </a:r>
            <a:r>
              <a:rPr lang="hr-HR" b="1" dirty="0">
                <a:solidFill>
                  <a:srgbClr val="1A202C"/>
                </a:solidFill>
                <a:latin typeface="Book Antiqua" panose="02040602050305030304" pitchFamily="18" charset="0"/>
              </a:rPr>
              <a:t>niže klase to je manje prava </a:t>
            </a:r>
            <a:r>
              <a:rPr lang="hr-HR" dirty="0">
                <a:solidFill>
                  <a:srgbClr val="1A202C"/>
                </a:solidFill>
                <a:latin typeface="Book Antiqua" panose="02040602050305030304" pitchFamily="18" charset="0"/>
              </a:rPr>
              <a:t>i poštovanja imala.</a:t>
            </a:r>
          </a:p>
          <a:p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CE1791-1C22-DA8B-37B7-CF10D8804EAE}"/>
              </a:ext>
            </a:extLst>
          </p:cNvPr>
          <p:cNvSpPr txBox="1"/>
          <p:nvPr/>
        </p:nvSpPr>
        <p:spPr>
          <a:xfrm>
            <a:off x="712589" y="801470"/>
            <a:ext cx="4797028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b="0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Ekonomska moć atenskih žena bila je zakonski ograničena: </a:t>
            </a:r>
            <a:r>
              <a:rPr lang="pl-PL" sz="1400" b="1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ne smiju sklapat ugovore većih vrijednosti niti raspolagati velkim svotama novca.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1A202C"/>
              </a:solidFill>
              <a:latin typeface="Book Antiqua" panose="0204060205030503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1A202C"/>
                </a:solidFill>
                <a:latin typeface="Book Antiqua" panose="02040602050305030304" pitchFamily="18" charset="0"/>
              </a:rPr>
              <a:t>Žene su mogle steć imovinu ali </a:t>
            </a:r>
            <a:r>
              <a:rPr lang="pl-PL" sz="1400" b="1" dirty="0">
                <a:solidFill>
                  <a:srgbClr val="1A202C"/>
                </a:solidFill>
                <a:latin typeface="Book Antiqua" panose="02040602050305030304" pitchFamily="18" charset="0"/>
              </a:rPr>
              <a:t>nisu mogle raspolagati imovnom.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1A202C"/>
              </a:solidFill>
              <a:latin typeface="Book Antiqua" panose="0204060205030503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1A202C"/>
                </a:solidFill>
                <a:latin typeface="Book Antiqua" panose="02040602050305030304" pitchFamily="18" charset="0"/>
              </a:rPr>
              <a:t>Mogle su se bavit  nekim poslovima: postolari, pozlatari, tkalci mreža, lončari i konjušari.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400" b="0" i="0" dirty="0">
              <a:solidFill>
                <a:srgbClr val="1A202C"/>
              </a:solidFill>
              <a:effectLst/>
              <a:latin typeface="Book Antiqua" panose="0204060205030503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b="0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U klasičnoj Ateni ženska je </a:t>
            </a:r>
            <a:r>
              <a:rPr lang="pl-PL" sz="1400" b="1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prostitucija bila legalna</a:t>
            </a:r>
            <a:r>
              <a:rPr lang="pl-PL" sz="1400" b="0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, ali na lošem glasu, a žene koje su bave prostitucijom nazivaju su  </a:t>
            </a:r>
            <a:r>
              <a:rPr lang="pl-PL" sz="1400" b="1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pornai</a:t>
            </a:r>
            <a:r>
              <a:rPr lang="pl-PL" sz="1400" b="0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1A202C"/>
              </a:solidFill>
              <a:latin typeface="Book Antiqua" panose="0204060205030503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1A202C"/>
                </a:solidFill>
                <a:latin typeface="Book Antiqua" panose="02040602050305030304" pitchFamily="18" charset="0"/>
              </a:rPr>
              <a:t>Mogle su biti </a:t>
            </a:r>
            <a:r>
              <a:rPr lang="pl-PL" sz="1400" b="1" dirty="0">
                <a:solidFill>
                  <a:srgbClr val="1A202C"/>
                </a:solidFill>
                <a:latin typeface="Book Antiqua" panose="02040602050305030304" pitchFamily="18" charset="0"/>
              </a:rPr>
              <a:t>glazbenice i plesačice</a:t>
            </a:r>
            <a:r>
              <a:rPr lang="pl-PL" sz="1400" dirty="0">
                <a:solidFill>
                  <a:srgbClr val="1A202C"/>
                </a:solidFill>
                <a:latin typeface="Book Antiqua" panose="02040602050305030304" pitchFamily="18" charset="0"/>
              </a:rPr>
              <a:t> no bilo je dopušteno </a:t>
            </a:r>
            <a:r>
              <a:rPr lang="pl-PL" sz="1400" b="1" dirty="0">
                <a:solidFill>
                  <a:srgbClr val="1A202C"/>
                </a:solidFill>
                <a:latin typeface="Book Antiqua" panose="02040602050305030304" pitchFamily="18" charset="0"/>
              </a:rPr>
              <a:t>seksualno zlostavljat</a:t>
            </a:r>
            <a:r>
              <a:rPr lang="pl-PL" sz="1400" dirty="0">
                <a:solidFill>
                  <a:srgbClr val="1A202C"/>
                </a:solidFill>
                <a:latin typeface="Book Antiqua" panose="02040602050305030304" pitchFamily="18" charset="0"/>
              </a:rPr>
              <a:t> plesačice i glazbenice na zabavama</a:t>
            </a:r>
            <a:r>
              <a:rPr lang="pl-PL" sz="1400" dirty="0">
                <a:solidFill>
                  <a:srgbClr val="1A202C"/>
                </a:solidFill>
                <a:latin typeface="Amiri"/>
              </a:rPr>
              <a:t>.</a:t>
            </a:r>
            <a:endParaRPr lang="pl-PL" sz="1400" b="0" i="0" dirty="0">
              <a:solidFill>
                <a:srgbClr val="1A202C"/>
              </a:solidFill>
              <a:effectLst/>
              <a:latin typeface="Ami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DEAA5-1680-0E69-F321-A341F6C05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1811">
            <a:off x="5913652" y="810321"/>
            <a:ext cx="3103133" cy="3737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err="1"/>
              <a:t>Odovjenost</a:t>
            </a:r>
            <a:endParaRPr dirty="0"/>
          </a:p>
        </p:txBody>
      </p:sp>
      <p:sp>
        <p:nvSpPr>
          <p:cNvPr id="2120" name="Google Shape;2120;p35"/>
          <p:cNvSpPr txBox="1">
            <a:spLocks noGrp="1"/>
          </p:cNvSpPr>
          <p:nvPr>
            <p:ph type="body" idx="1"/>
          </p:nvPr>
        </p:nvSpPr>
        <p:spPr>
          <a:xfrm>
            <a:off x="312807" y="1200151"/>
            <a:ext cx="4116319" cy="33533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chemeClr val="bg2"/>
                </a:solidFill>
                <a:effectLst/>
                <a:latin typeface="Book Antiqua" panose="02040602050305030304" pitchFamily="18" charset="0"/>
              </a:rPr>
              <a:t>U </a:t>
            </a:r>
            <a:r>
              <a:rPr lang="en-US" sz="1100" b="0" i="0" dirty="0" err="1">
                <a:solidFill>
                  <a:schemeClr val="bg2"/>
                </a:solidFill>
                <a:effectLst/>
                <a:latin typeface="Book Antiqua" panose="02040602050305030304" pitchFamily="18" charset="0"/>
              </a:rPr>
              <a:t>klasičnoj</a:t>
            </a:r>
            <a:r>
              <a:rPr lang="en-US" sz="1100" b="0" i="0" dirty="0">
                <a:solidFill>
                  <a:schemeClr val="bg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100" b="0" i="0" dirty="0" err="1">
                <a:solidFill>
                  <a:schemeClr val="bg2"/>
                </a:solidFill>
                <a:effectLst/>
                <a:latin typeface="Book Antiqua" panose="02040602050305030304" pitchFamily="18" charset="0"/>
              </a:rPr>
              <a:t>Ateni</a:t>
            </a:r>
            <a:r>
              <a:rPr lang="en-US" sz="1100" b="1" i="0" dirty="0">
                <a:solidFill>
                  <a:schemeClr val="bg2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en-US" sz="1100" b="1" i="0" dirty="0" err="1">
                <a:solidFill>
                  <a:schemeClr val="bg2"/>
                </a:solidFill>
                <a:effectLst/>
                <a:latin typeface="Book Antiqua" panose="02040602050305030304" pitchFamily="18" charset="0"/>
              </a:rPr>
              <a:t>žene</a:t>
            </a:r>
            <a:r>
              <a:rPr lang="en-US" sz="1100" b="1" i="0" dirty="0">
                <a:solidFill>
                  <a:schemeClr val="bg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100" b="1" i="0" dirty="0" err="1">
                <a:solidFill>
                  <a:schemeClr val="bg2"/>
                </a:solidFill>
                <a:effectLst/>
                <a:latin typeface="Book Antiqua" panose="02040602050305030304" pitchFamily="18" charset="0"/>
              </a:rPr>
              <a:t>su</a:t>
            </a:r>
            <a:r>
              <a:rPr lang="en-US" sz="1100" b="1" i="0" dirty="0">
                <a:solidFill>
                  <a:schemeClr val="bg2"/>
                </a:solidFill>
                <a:effectLst/>
                <a:latin typeface="Book Antiqua" panose="02040602050305030304" pitchFamily="18" charset="0"/>
              </a:rPr>
              <a:t> bile </a:t>
            </a:r>
            <a:r>
              <a:rPr lang="en-US" sz="1100" b="1" i="0" dirty="0" err="1">
                <a:solidFill>
                  <a:schemeClr val="bg2"/>
                </a:solidFill>
                <a:effectLst/>
                <a:latin typeface="Book Antiqua" panose="02040602050305030304" pitchFamily="18" charset="0"/>
              </a:rPr>
              <a:t>odvojene</a:t>
            </a:r>
            <a:r>
              <a:rPr lang="en-US" sz="1100" b="1" i="0" dirty="0">
                <a:solidFill>
                  <a:schemeClr val="bg2"/>
                </a:solidFill>
                <a:effectLst/>
                <a:latin typeface="Book Antiqua" panose="02040602050305030304" pitchFamily="18" charset="0"/>
              </a:rPr>
              <a:t> od </a:t>
            </a:r>
            <a:r>
              <a:rPr lang="en-US" sz="1100" b="1" i="0" dirty="0" err="1">
                <a:solidFill>
                  <a:schemeClr val="bg2"/>
                </a:solidFill>
                <a:effectLst/>
                <a:latin typeface="Book Antiqua" panose="02040602050305030304" pitchFamily="18" charset="0"/>
              </a:rPr>
              <a:t>muškaraca</a:t>
            </a:r>
            <a:r>
              <a:rPr lang="hr-HR" sz="1100" b="0" i="0" dirty="0">
                <a:solidFill>
                  <a:schemeClr val="bg2"/>
                </a:solidFill>
                <a:effectLst/>
                <a:latin typeface="Book Antiqua" panose="02040602050305030304" pitchFamily="18" charset="0"/>
              </a:rPr>
              <a:t>, atenske su žene živjele u zatvorenom prostoru dok su se muškarci uključivali u javni život.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100" b="0" i="0" dirty="0">
              <a:solidFill>
                <a:schemeClr val="bg2"/>
              </a:solidFill>
              <a:effectLst/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100" b="0" i="0" dirty="0">
                <a:solidFill>
                  <a:schemeClr val="bg2"/>
                </a:solidFill>
                <a:effectLst/>
                <a:latin typeface="Book Antiqua" panose="02040602050305030304" pitchFamily="18" charset="0"/>
              </a:rPr>
              <a:t>Smatralo se da ugledne žene ne izlaze vani i stoje unutar kuće i mogu otići vani samo ako bi je vani pratio muškarac.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100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/>
                </a:solidFill>
                <a:latin typeface="Book Antiqua" panose="02040602050305030304" pitchFamily="18" charset="0"/>
              </a:rPr>
              <a:t>Vanjska</a:t>
            </a:r>
            <a:r>
              <a:rPr lang="en-US" sz="1100" dirty="0">
                <a:solidFill>
                  <a:schemeClr val="bg2"/>
                </a:solidFill>
                <a:latin typeface="Book Antiqua" panose="02040602050305030304" pitchFamily="18" charset="0"/>
              </a:rPr>
              <a:t> </a:t>
            </a:r>
            <a:r>
              <a:rPr lang="en-US" sz="1100" dirty="0" err="1">
                <a:solidFill>
                  <a:schemeClr val="bg2"/>
                </a:solidFill>
                <a:latin typeface="Book Antiqua" panose="02040602050305030304" pitchFamily="18" charset="0"/>
              </a:rPr>
              <a:t>vrata</a:t>
            </a:r>
            <a:r>
              <a:rPr lang="en-US" sz="1100" dirty="0">
                <a:solidFill>
                  <a:schemeClr val="bg2"/>
                </a:solidFill>
                <a:latin typeface="Book Antiqua" panose="02040602050305030304" pitchFamily="18" charset="0"/>
              </a:rPr>
              <a:t> </a:t>
            </a:r>
            <a:r>
              <a:rPr lang="en-US" sz="1100" dirty="0" err="1">
                <a:solidFill>
                  <a:schemeClr val="bg2"/>
                </a:solidFill>
                <a:latin typeface="Book Antiqua" panose="02040602050305030304" pitchFamily="18" charset="0"/>
              </a:rPr>
              <a:t>kuće</a:t>
            </a:r>
            <a:r>
              <a:rPr lang="en-US" sz="1100" dirty="0">
                <a:solidFill>
                  <a:schemeClr val="bg2"/>
                </a:solidFill>
                <a:latin typeface="Book Antiqua" panose="02040602050305030304" pitchFamily="18" charset="0"/>
              </a:rPr>
              <a:t> </a:t>
            </a:r>
            <a:r>
              <a:rPr lang="en-US" sz="1100" dirty="0" err="1">
                <a:solidFill>
                  <a:schemeClr val="bg2"/>
                </a:solidFill>
                <a:latin typeface="Book Antiqua" panose="02040602050305030304" pitchFamily="18" charset="0"/>
              </a:rPr>
              <a:t>su</a:t>
            </a:r>
            <a:r>
              <a:rPr lang="en-US" sz="1100" dirty="0">
                <a:solidFill>
                  <a:schemeClr val="bg2"/>
                </a:solidFill>
                <a:latin typeface="Book Antiqua" panose="02040602050305030304" pitchFamily="18" charset="0"/>
              </a:rPr>
              <a:t> </a:t>
            </a:r>
            <a:r>
              <a:rPr lang="en-US" sz="1100" dirty="0" err="1">
                <a:solidFill>
                  <a:schemeClr val="bg2"/>
                </a:solidFill>
                <a:latin typeface="Book Antiqua" panose="02040602050305030304" pitchFamily="18" charset="0"/>
              </a:rPr>
              <a:t>granica</a:t>
            </a:r>
            <a:r>
              <a:rPr lang="en-US" sz="1100" dirty="0">
                <a:solidFill>
                  <a:schemeClr val="bg2"/>
                </a:solidFill>
                <a:latin typeface="Book Antiqua" panose="02040602050305030304" pitchFamily="18" charset="0"/>
              </a:rPr>
              <a:t> za </a:t>
            </a:r>
            <a:r>
              <a:rPr lang="en-US" sz="1100" dirty="0" err="1">
                <a:solidFill>
                  <a:schemeClr val="bg2"/>
                </a:solidFill>
                <a:latin typeface="Book Antiqua" panose="02040602050305030304" pitchFamily="18" charset="0"/>
              </a:rPr>
              <a:t>slobodne</a:t>
            </a:r>
            <a:r>
              <a:rPr lang="en-US" sz="1100" dirty="0">
                <a:solidFill>
                  <a:schemeClr val="bg2"/>
                </a:solidFill>
                <a:latin typeface="Book Antiqua" panose="02040602050305030304" pitchFamily="18" charset="0"/>
              </a:rPr>
              <a:t> </a:t>
            </a:r>
            <a:r>
              <a:rPr lang="en-US" sz="1100" dirty="0" err="1">
                <a:solidFill>
                  <a:schemeClr val="bg2"/>
                </a:solidFill>
                <a:latin typeface="Book Antiqua" panose="02040602050305030304" pitchFamily="18" charset="0"/>
              </a:rPr>
              <a:t>žene</a:t>
            </a:r>
            <a:endParaRPr lang="hr-HR" sz="1100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100" dirty="0">
              <a:solidFill>
                <a:schemeClr val="bg2"/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/>
                </a:solidFill>
                <a:latin typeface="Book Antiqua" panose="02040602050305030304" pitchFamily="18" charset="0"/>
              </a:rPr>
              <a:t>U praksi, </a:t>
            </a:r>
            <a:r>
              <a:rPr lang="pl-PL" sz="1100" b="1" i="1" dirty="0">
                <a:solidFill>
                  <a:schemeClr val="bg2"/>
                </a:solidFill>
                <a:latin typeface="Book Antiqua" panose="02040602050305030304" pitchFamily="18" charset="0"/>
              </a:rPr>
              <a:t>samo bi bogate obitelji bile u stanju provesti ovu ideologiju</a:t>
            </a:r>
            <a:r>
              <a:rPr lang="pl-PL" sz="1100" dirty="0">
                <a:solidFill>
                  <a:schemeClr val="bg2"/>
                </a:solidFill>
                <a:latin typeface="Book Antiqua" panose="02040602050305030304" pitchFamily="18" charset="0"/>
              </a:rPr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/>
                </a:solidFill>
                <a:latin typeface="Book Antiqua" panose="02040602050305030304" pitchFamily="18" charset="0"/>
              </a:rPr>
              <a:t>Iako su bogate obitelji možda imale robove kako bi slobodnim ženama omogućile da ostanu u kući, većina ne bi imala dovoljno robova da bi spriječile slobodne žene da ostanu unutar kuće.</a:t>
            </a:r>
            <a:endParaRPr sz="1100" dirty="0">
              <a:solidFill>
                <a:schemeClr val="bg2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AF8B80-90C2-0AE3-3870-91652BBC2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6" y="1321593"/>
            <a:ext cx="4196765" cy="2795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224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40"/>
          <p:cNvSpPr txBox="1">
            <a:spLocks noGrp="1"/>
          </p:cNvSpPr>
          <p:nvPr>
            <p:ph type="title"/>
          </p:nvPr>
        </p:nvSpPr>
        <p:spPr>
          <a:xfrm>
            <a:off x="4551292" y="1340544"/>
            <a:ext cx="385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Religija</a:t>
            </a:r>
            <a:endParaRPr dirty="0"/>
          </a:p>
        </p:txBody>
      </p:sp>
      <p:sp>
        <p:nvSpPr>
          <p:cNvPr id="2239" name="Google Shape;2239;p40"/>
          <p:cNvSpPr txBox="1">
            <a:spLocks noGrp="1"/>
          </p:cNvSpPr>
          <p:nvPr>
            <p:ph type="subTitle" idx="1"/>
          </p:nvPr>
        </p:nvSpPr>
        <p:spPr>
          <a:xfrm>
            <a:off x="4284351" y="2378601"/>
            <a:ext cx="4219737" cy="17931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 err="1">
                <a:latin typeface="Book Antiqua" panose="02040602050305030304" pitchFamily="18" charset="0"/>
              </a:rPr>
              <a:t>Religija</a:t>
            </a:r>
            <a:r>
              <a:rPr lang="en-US" sz="1200" dirty="0">
                <a:latin typeface="Book Antiqua" panose="02040602050305030304" pitchFamily="18" charset="0"/>
              </a:rPr>
              <a:t> je </a:t>
            </a:r>
            <a:r>
              <a:rPr lang="en-US" sz="1200" dirty="0" err="1">
                <a:latin typeface="Book Antiqua" panose="02040602050305030304" pitchFamily="18" charset="0"/>
              </a:rPr>
              <a:t>bila</a:t>
            </a:r>
            <a:r>
              <a:rPr lang="en-US" sz="1200" dirty="0">
                <a:latin typeface="Book Antiqua" panose="02040602050305030304" pitchFamily="18" charset="0"/>
              </a:rPr>
              <a:t> </a:t>
            </a:r>
            <a:r>
              <a:rPr lang="en-US" sz="1200" dirty="0" err="1">
                <a:latin typeface="Book Antiqua" panose="02040602050305030304" pitchFamily="18" charset="0"/>
              </a:rPr>
              <a:t>jedino</a:t>
            </a:r>
            <a:r>
              <a:rPr lang="en-US" sz="1200" dirty="0">
                <a:latin typeface="Book Antiqua" panose="02040602050305030304" pitchFamily="18" charset="0"/>
              </a:rPr>
              <a:t> </a:t>
            </a:r>
            <a:r>
              <a:rPr lang="en-US" sz="1200" dirty="0" err="1">
                <a:latin typeface="Book Antiqua" panose="02040602050305030304" pitchFamily="18" charset="0"/>
              </a:rPr>
              <a:t>područje</a:t>
            </a:r>
            <a:r>
              <a:rPr lang="en-US" sz="1200" dirty="0">
                <a:latin typeface="Book Antiqua" panose="02040602050305030304" pitchFamily="18" charset="0"/>
              </a:rPr>
              <a:t> </a:t>
            </a:r>
            <a:r>
              <a:rPr lang="en-US" sz="1200" dirty="0" err="1">
                <a:latin typeface="Book Antiqua" panose="02040602050305030304" pitchFamily="18" charset="0"/>
              </a:rPr>
              <a:t>javnog</a:t>
            </a:r>
            <a:r>
              <a:rPr lang="en-US" sz="1200" dirty="0">
                <a:latin typeface="Book Antiqua" panose="02040602050305030304" pitchFamily="18" charset="0"/>
              </a:rPr>
              <a:t> </a:t>
            </a:r>
            <a:r>
              <a:rPr lang="en-US" sz="1200" dirty="0" err="1">
                <a:latin typeface="Book Antiqua" panose="02040602050305030304" pitchFamily="18" charset="0"/>
              </a:rPr>
              <a:t>života</a:t>
            </a:r>
            <a:r>
              <a:rPr lang="en-US" sz="1200" dirty="0">
                <a:latin typeface="Book Antiqua" panose="02040602050305030304" pitchFamily="18" charset="0"/>
              </a:rPr>
              <a:t> u </a:t>
            </a:r>
            <a:r>
              <a:rPr lang="en-US" sz="1200" dirty="0" err="1">
                <a:latin typeface="Book Antiqua" panose="02040602050305030304" pitchFamily="18" charset="0"/>
              </a:rPr>
              <a:t>kojem</a:t>
            </a:r>
            <a:r>
              <a:rPr lang="en-US" sz="1200" dirty="0">
                <a:latin typeface="Book Antiqua" panose="02040602050305030304" pitchFamily="18" charset="0"/>
              </a:rPr>
              <a:t> </a:t>
            </a:r>
            <a:r>
              <a:rPr lang="en-US" sz="1200" dirty="0" err="1">
                <a:latin typeface="Book Antiqua" panose="02040602050305030304" pitchFamily="18" charset="0"/>
              </a:rPr>
              <a:t>su</a:t>
            </a:r>
            <a:r>
              <a:rPr lang="en-US" sz="1200" dirty="0">
                <a:latin typeface="Book Antiqua" panose="02040602050305030304" pitchFamily="18" charset="0"/>
              </a:rPr>
              <a:t> </a:t>
            </a:r>
            <a:r>
              <a:rPr lang="en-US" sz="1200" dirty="0" err="1">
                <a:latin typeface="Book Antiqua" panose="02040602050305030304" pitchFamily="18" charset="0"/>
              </a:rPr>
              <a:t>žene</a:t>
            </a:r>
            <a:r>
              <a:rPr lang="en-US" sz="1200" dirty="0">
                <a:latin typeface="Book Antiqua" panose="02040602050305030304" pitchFamily="18" charset="0"/>
              </a:rPr>
              <a:t> </a:t>
            </a:r>
            <a:r>
              <a:rPr lang="en-US" sz="1200" dirty="0" err="1">
                <a:latin typeface="Book Antiqua" panose="02040602050305030304" pitchFamily="18" charset="0"/>
              </a:rPr>
              <a:t>mogle</a:t>
            </a:r>
            <a:r>
              <a:rPr lang="en-US" sz="1200" dirty="0">
                <a:latin typeface="Book Antiqua" panose="02040602050305030304" pitchFamily="18" charset="0"/>
              </a:rPr>
              <a:t> </a:t>
            </a:r>
            <a:r>
              <a:rPr lang="en-US" sz="1200" dirty="0" err="1">
                <a:latin typeface="Book Antiqua" panose="02040602050305030304" pitchFamily="18" charset="0"/>
              </a:rPr>
              <a:t>slobodno</a:t>
            </a:r>
            <a:r>
              <a:rPr lang="en-US" sz="1200" dirty="0">
                <a:latin typeface="Book Antiqua" panose="02040602050305030304" pitchFamily="18" charset="0"/>
              </a:rPr>
              <a:t> </a:t>
            </a:r>
            <a:r>
              <a:rPr lang="en-US" sz="1200" dirty="0" err="1">
                <a:latin typeface="Book Antiqua" panose="02040602050305030304" pitchFamily="18" charset="0"/>
              </a:rPr>
              <a:t>sudjelovati</a:t>
            </a:r>
            <a:endParaRPr lang="hr-HR" sz="1200" dirty="0">
              <a:latin typeface="Book Antiqua" panose="020406020503050303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hr-HR" sz="1200" b="0" i="0" dirty="0">
              <a:solidFill>
                <a:srgbClr val="202122"/>
              </a:solidFill>
              <a:effectLst/>
              <a:latin typeface="Book Antiqua" panose="020406020503050303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Žene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su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mogle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sudjelovati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u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gotovo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svakom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vjerskom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festivalu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u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klasičnoj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Ateni</a:t>
            </a:r>
            <a:r>
              <a:rPr lang="hr-HR" sz="1200" b="0" i="0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, čak su</a:t>
            </a:r>
            <a:r>
              <a:rPr lang="hr-HR" sz="1200" dirty="0">
                <a:solidFill>
                  <a:srgbClr val="202122"/>
                </a:solidFill>
                <a:latin typeface="Book Antiqua" panose="02040602050305030304" pitchFamily="18" charset="0"/>
              </a:rPr>
              <a:t> postojali </a:t>
            </a:r>
            <a:r>
              <a:rPr lang="hr-HR" sz="1200" b="1" i="1" dirty="0">
                <a:solidFill>
                  <a:srgbClr val="202122"/>
                </a:solidFill>
                <a:latin typeface="Book Antiqua" panose="02040602050305030304" pitchFamily="18" charset="0"/>
              </a:rPr>
              <a:t>i ženski festivali </a:t>
            </a:r>
            <a:r>
              <a:rPr lang="hr-HR" sz="1200" dirty="0">
                <a:solidFill>
                  <a:srgbClr val="202122"/>
                </a:solidFill>
                <a:latin typeface="Book Antiqua" panose="02040602050305030304" pitchFamily="18" charset="0"/>
              </a:rPr>
              <a:t>npr. </a:t>
            </a:r>
            <a:r>
              <a:rPr lang="pl-PL" sz="1200" b="1" i="1" dirty="0">
                <a:solidFill>
                  <a:srgbClr val="202122"/>
                </a:solidFill>
                <a:latin typeface="Book Antiqua" panose="02040602050305030304" pitchFamily="18" charset="0"/>
              </a:rPr>
              <a:t>Thesmophoria</a:t>
            </a:r>
            <a:r>
              <a:rPr lang="pl-PL" sz="1200" dirty="0">
                <a:solidFill>
                  <a:srgbClr val="202122"/>
                </a:solidFill>
                <a:latin typeface="Book Antiqua" panose="02040602050305030304" pitchFamily="18" charset="0"/>
              </a:rPr>
              <a:t> , obred plodnosti za Demetru.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hr-HR" sz="1200" b="0" i="0" dirty="0">
              <a:solidFill>
                <a:srgbClr val="1A202C"/>
              </a:solidFill>
              <a:effectLst/>
              <a:latin typeface="Book Antiqua" panose="020406020503050303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n-NO" sz="1200" b="1" i="1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Središnji vjerski kult bio je kult </a:t>
            </a:r>
            <a:r>
              <a:rPr lang="nn-NO" sz="1200" b="1" i="1" strike="noStrike" dirty="0">
                <a:effectLst/>
                <a:latin typeface="Book Antiqua" panose="02040602050305030304" pitchFamily="18" charset="0"/>
                <a:hlinkClick r:id="rId3"/>
              </a:rPr>
              <a:t>Atene</a:t>
            </a:r>
            <a:r>
              <a:rPr lang="pl-PL" sz="1200" b="1" i="1" strike="noStrike" dirty="0">
                <a:solidFill>
                  <a:srgbClr val="202122"/>
                </a:solidFill>
                <a:effectLst/>
                <a:latin typeface="Book Antiqua" panose="02040602050305030304" pitchFamily="18" charset="0"/>
              </a:rPr>
              <a:t>,</a:t>
            </a:r>
            <a:r>
              <a:rPr lang="en-US" sz="1200" b="1" i="1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hr-HR" sz="1200" b="1" i="1" dirty="0">
                <a:solidFill>
                  <a:srgbClr val="1A202C"/>
                </a:solidFill>
                <a:latin typeface="Book Antiqua" panose="02040602050305030304" pitchFamily="18" charset="0"/>
              </a:rPr>
              <a:t>ž</a:t>
            </a:r>
            <a:r>
              <a:rPr lang="en-US" sz="1200" b="1" i="1" dirty="0" err="1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ene</a:t>
            </a:r>
            <a:r>
              <a:rPr lang="en-US" sz="1200" b="1" i="1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1" i="1" dirty="0" err="1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su</a:t>
            </a:r>
            <a:r>
              <a:rPr lang="en-US" sz="1200" b="1" i="1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1" i="1" dirty="0" err="1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igrale</a:t>
            </a:r>
            <a:r>
              <a:rPr lang="en-US" sz="1200" b="1" i="1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1" i="1" dirty="0" err="1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ključnu</a:t>
            </a:r>
            <a:r>
              <a:rPr lang="en-US" sz="1200" b="1" i="1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1" i="1" dirty="0" err="1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ulogu</a:t>
            </a:r>
            <a:r>
              <a:rPr lang="en-US" sz="1200" b="1" i="1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 u </a:t>
            </a:r>
            <a:r>
              <a:rPr lang="en-US" sz="1200" b="1" i="1" dirty="0" err="1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ovom</a:t>
            </a:r>
            <a:r>
              <a:rPr lang="en-US" sz="1200" b="1" i="1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1" i="1" dirty="0" err="1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kultu</a:t>
            </a:r>
            <a:r>
              <a:rPr lang="en-US" sz="1200" b="1" i="1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en-US" sz="1200" b="1" i="1" dirty="0" err="1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zbog</a:t>
            </a:r>
            <a:r>
              <a:rPr lang="en-US" sz="1200" b="1" i="1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200" b="1" i="1" dirty="0" err="1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činjenice</a:t>
            </a:r>
            <a:r>
              <a:rPr lang="en-US" sz="1200" b="1" i="1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hr-HR" sz="1200" b="1" i="1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što je Atena bil</a:t>
            </a:r>
            <a:r>
              <a:rPr lang="hr-HR" sz="1200" b="1" i="1" dirty="0">
                <a:solidFill>
                  <a:srgbClr val="1A202C"/>
                </a:solidFill>
                <a:latin typeface="Book Antiqua" panose="02040602050305030304" pitchFamily="18" charset="0"/>
              </a:rPr>
              <a:t>a žena</a:t>
            </a:r>
            <a:r>
              <a:rPr lang="en-US" sz="1200" b="1" i="1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.</a:t>
            </a:r>
            <a:endParaRPr lang="hr-HR" sz="1200" b="1" i="1" dirty="0">
              <a:solidFill>
                <a:srgbClr val="1A202C"/>
              </a:solidFill>
              <a:effectLst/>
              <a:latin typeface="Book Antiqua" panose="020406020503050303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hr-HR" sz="1200" dirty="0">
              <a:solidFill>
                <a:srgbClr val="1A202C"/>
              </a:solidFill>
              <a:latin typeface="Book Antiqua" panose="020406020503050303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r-HR" sz="1200" dirty="0">
                <a:solidFill>
                  <a:srgbClr val="1A202C"/>
                </a:solidFill>
                <a:latin typeface="Book Antiqua" panose="02040602050305030304" pitchFamily="18" charset="0"/>
              </a:rPr>
              <a:t>Žene koje </a:t>
            </a:r>
            <a:r>
              <a:rPr lang="hr-HR" sz="1200" b="1" i="1" dirty="0">
                <a:solidFill>
                  <a:srgbClr val="1A202C"/>
                </a:solidFill>
                <a:latin typeface="Book Antiqua" panose="02040602050305030304" pitchFamily="18" charset="0"/>
              </a:rPr>
              <a:t>su postale svećenice </a:t>
            </a:r>
            <a:r>
              <a:rPr lang="hr-HR" sz="1200" dirty="0">
                <a:solidFill>
                  <a:srgbClr val="1A202C"/>
                </a:solidFill>
                <a:latin typeface="Book Antiqua" panose="02040602050305030304" pitchFamily="18" charset="0"/>
              </a:rPr>
              <a:t>su imale važan utjecaj.</a:t>
            </a:r>
            <a:r>
              <a:rPr lang="en-US" sz="1200" b="0" i="0" dirty="0">
                <a:solidFill>
                  <a:srgbClr val="1A202C"/>
                </a:solidFill>
                <a:effectLst/>
                <a:latin typeface="Book Antiqua" panose="02040602050305030304" pitchFamily="18" charset="0"/>
              </a:rPr>
              <a:t> </a:t>
            </a:r>
            <a:endParaRPr sz="1200" dirty="0">
              <a:latin typeface="Book Antiqua" panose="02040602050305030304" pitchFamily="18" charset="0"/>
            </a:endParaRPr>
          </a:p>
        </p:txBody>
      </p:sp>
      <p:grpSp>
        <p:nvGrpSpPr>
          <p:cNvPr id="2240" name="Google Shape;2240;p40"/>
          <p:cNvGrpSpPr/>
          <p:nvPr/>
        </p:nvGrpSpPr>
        <p:grpSpPr>
          <a:xfrm rot="-328580">
            <a:off x="626796" y="802050"/>
            <a:ext cx="2815031" cy="3398198"/>
            <a:chOff x="449025" y="694950"/>
            <a:chExt cx="3109391" cy="3753537"/>
          </a:xfrm>
        </p:grpSpPr>
        <p:sp>
          <p:nvSpPr>
            <p:cNvPr id="2241" name="Google Shape;2241;p40"/>
            <p:cNvSpPr/>
            <p:nvPr/>
          </p:nvSpPr>
          <p:spPr>
            <a:xfrm>
              <a:off x="449025" y="694950"/>
              <a:ext cx="3109391" cy="3753537"/>
            </a:xfrm>
            <a:custGeom>
              <a:avLst/>
              <a:gdLst/>
              <a:ahLst/>
              <a:cxnLst/>
              <a:rect l="l" t="t" r="r" b="b"/>
              <a:pathLst>
                <a:path w="62975" h="76021" extrusionOk="0">
                  <a:moveTo>
                    <a:pt x="31830" y="0"/>
                  </a:moveTo>
                  <a:cubicBezTo>
                    <a:pt x="19620" y="0"/>
                    <a:pt x="8872" y="7821"/>
                    <a:pt x="5168" y="19437"/>
                  </a:cubicBezTo>
                  <a:cubicBezTo>
                    <a:pt x="5031" y="19803"/>
                    <a:pt x="4985" y="20123"/>
                    <a:pt x="4939" y="20489"/>
                  </a:cubicBezTo>
                  <a:cubicBezTo>
                    <a:pt x="3933" y="21449"/>
                    <a:pt x="3019" y="22501"/>
                    <a:pt x="2287" y="23782"/>
                  </a:cubicBezTo>
                  <a:cubicBezTo>
                    <a:pt x="1144" y="25657"/>
                    <a:pt x="0" y="28447"/>
                    <a:pt x="1327" y="31328"/>
                  </a:cubicBezTo>
                  <a:cubicBezTo>
                    <a:pt x="1921" y="32746"/>
                    <a:pt x="2790" y="34026"/>
                    <a:pt x="3796" y="35169"/>
                  </a:cubicBezTo>
                  <a:lnTo>
                    <a:pt x="3796" y="69698"/>
                  </a:lnTo>
                  <a:cubicBezTo>
                    <a:pt x="3796" y="72579"/>
                    <a:pt x="6128" y="74866"/>
                    <a:pt x="8964" y="74866"/>
                  </a:cubicBezTo>
                  <a:lnTo>
                    <a:pt x="15504" y="74866"/>
                  </a:lnTo>
                  <a:cubicBezTo>
                    <a:pt x="16080" y="75035"/>
                    <a:pt x="16657" y="75130"/>
                    <a:pt x="17234" y="75130"/>
                  </a:cubicBezTo>
                  <a:cubicBezTo>
                    <a:pt x="17434" y="75130"/>
                    <a:pt x="17635" y="75118"/>
                    <a:pt x="17836" y="75095"/>
                  </a:cubicBezTo>
                  <a:cubicBezTo>
                    <a:pt x="18065" y="75049"/>
                    <a:pt x="18293" y="75003"/>
                    <a:pt x="18522" y="74957"/>
                  </a:cubicBezTo>
                  <a:cubicBezTo>
                    <a:pt x="19385" y="75426"/>
                    <a:pt x="20381" y="75682"/>
                    <a:pt x="21353" y="75682"/>
                  </a:cubicBezTo>
                  <a:cubicBezTo>
                    <a:pt x="22183" y="75682"/>
                    <a:pt x="22995" y="75495"/>
                    <a:pt x="23690" y="75095"/>
                  </a:cubicBezTo>
                  <a:cubicBezTo>
                    <a:pt x="23873" y="74957"/>
                    <a:pt x="24056" y="74866"/>
                    <a:pt x="24193" y="74774"/>
                  </a:cubicBezTo>
                  <a:cubicBezTo>
                    <a:pt x="24330" y="74683"/>
                    <a:pt x="24422" y="74637"/>
                    <a:pt x="24513" y="74591"/>
                  </a:cubicBezTo>
                  <a:cubicBezTo>
                    <a:pt x="25336" y="74134"/>
                    <a:pt x="25931" y="73540"/>
                    <a:pt x="26388" y="72899"/>
                  </a:cubicBezTo>
                  <a:cubicBezTo>
                    <a:pt x="27390" y="74217"/>
                    <a:pt x="29013" y="75064"/>
                    <a:pt x="30682" y="75064"/>
                  </a:cubicBezTo>
                  <a:cubicBezTo>
                    <a:pt x="31910" y="75064"/>
                    <a:pt x="33162" y="74606"/>
                    <a:pt x="34209" y="73540"/>
                  </a:cubicBezTo>
                  <a:cubicBezTo>
                    <a:pt x="34254" y="73494"/>
                    <a:pt x="34300" y="73448"/>
                    <a:pt x="34346" y="73357"/>
                  </a:cubicBezTo>
                  <a:cubicBezTo>
                    <a:pt x="35077" y="74591"/>
                    <a:pt x="36267" y="75460"/>
                    <a:pt x="37639" y="75826"/>
                  </a:cubicBezTo>
                  <a:cubicBezTo>
                    <a:pt x="38126" y="75955"/>
                    <a:pt x="38625" y="76021"/>
                    <a:pt x="39118" y="76021"/>
                  </a:cubicBezTo>
                  <a:cubicBezTo>
                    <a:pt x="41079" y="76021"/>
                    <a:pt x="42963" y="74982"/>
                    <a:pt x="43767" y="72716"/>
                  </a:cubicBezTo>
                  <a:cubicBezTo>
                    <a:pt x="44133" y="73448"/>
                    <a:pt x="44636" y="74043"/>
                    <a:pt x="45184" y="74500"/>
                  </a:cubicBezTo>
                  <a:cubicBezTo>
                    <a:pt x="46082" y="75198"/>
                    <a:pt x="47220" y="75582"/>
                    <a:pt x="48389" y="75582"/>
                  </a:cubicBezTo>
                  <a:cubicBezTo>
                    <a:pt x="48830" y="75582"/>
                    <a:pt x="49274" y="75527"/>
                    <a:pt x="49712" y="75415"/>
                  </a:cubicBezTo>
                  <a:cubicBezTo>
                    <a:pt x="50124" y="75277"/>
                    <a:pt x="50581" y="75095"/>
                    <a:pt x="50947" y="74866"/>
                  </a:cubicBezTo>
                  <a:lnTo>
                    <a:pt x="54651" y="74866"/>
                  </a:lnTo>
                  <a:cubicBezTo>
                    <a:pt x="57487" y="74866"/>
                    <a:pt x="59819" y="72579"/>
                    <a:pt x="59819" y="69698"/>
                  </a:cubicBezTo>
                  <a:lnTo>
                    <a:pt x="59819" y="32288"/>
                  </a:lnTo>
                  <a:cubicBezTo>
                    <a:pt x="59819" y="31922"/>
                    <a:pt x="59773" y="31511"/>
                    <a:pt x="59682" y="31145"/>
                  </a:cubicBezTo>
                  <a:cubicBezTo>
                    <a:pt x="60185" y="30322"/>
                    <a:pt x="60642" y="29407"/>
                    <a:pt x="61054" y="28538"/>
                  </a:cubicBezTo>
                  <a:cubicBezTo>
                    <a:pt x="61831" y="26846"/>
                    <a:pt x="62472" y="25062"/>
                    <a:pt x="62792" y="23233"/>
                  </a:cubicBezTo>
                  <a:cubicBezTo>
                    <a:pt x="62975" y="22273"/>
                    <a:pt x="62929" y="21221"/>
                    <a:pt x="62654" y="20260"/>
                  </a:cubicBezTo>
                  <a:cubicBezTo>
                    <a:pt x="62517" y="19803"/>
                    <a:pt x="62380" y="19391"/>
                    <a:pt x="62151" y="19026"/>
                  </a:cubicBezTo>
                  <a:cubicBezTo>
                    <a:pt x="62151" y="19026"/>
                    <a:pt x="62151" y="18980"/>
                    <a:pt x="62151" y="18980"/>
                  </a:cubicBezTo>
                  <a:cubicBezTo>
                    <a:pt x="61328" y="17379"/>
                    <a:pt x="60505" y="15778"/>
                    <a:pt x="59362" y="14361"/>
                  </a:cubicBezTo>
                  <a:cubicBezTo>
                    <a:pt x="58218" y="12852"/>
                    <a:pt x="56801" y="11571"/>
                    <a:pt x="55337" y="10382"/>
                  </a:cubicBezTo>
                  <a:cubicBezTo>
                    <a:pt x="54011" y="9330"/>
                    <a:pt x="52639" y="8370"/>
                    <a:pt x="51313" y="7364"/>
                  </a:cubicBezTo>
                  <a:cubicBezTo>
                    <a:pt x="50581" y="6906"/>
                    <a:pt x="49895" y="6403"/>
                    <a:pt x="49163" y="5900"/>
                  </a:cubicBezTo>
                  <a:cubicBezTo>
                    <a:pt x="49072" y="5854"/>
                    <a:pt x="43492" y="2379"/>
                    <a:pt x="40657" y="1418"/>
                  </a:cubicBezTo>
                  <a:cubicBezTo>
                    <a:pt x="37821" y="504"/>
                    <a:pt x="34849" y="0"/>
                    <a:pt x="318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2875" dist="57150" dir="3900000" algn="bl" rotWithShape="0">
                <a:schemeClr val="dk2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2" name="Google Shape;2242;p40"/>
            <p:cNvGrpSpPr/>
            <p:nvPr/>
          </p:nvGrpSpPr>
          <p:grpSpPr>
            <a:xfrm>
              <a:off x="649979" y="864305"/>
              <a:ext cx="2720991" cy="3413576"/>
              <a:chOff x="649979" y="864305"/>
              <a:chExt cx="2720991" cy="3413576"/>
            </a:xfrm>
          </p:grpSpPr>
          <p:sp>
            <p:nvSpPr>
              <p:cNvPr id="2243" name="Google Shape;2243;p40"/>
              <p:cNvSpPr/>
              <p:nvPr/>
            </p:nvSpPr>
            <p:spPr>
              <a:xfrm>
                <a:off x="2436644" y="1845726"/>
                <a:ext cx="354019" cy="242678"/>
              </a:xfrm>
              <a:custGeom>
                <a:avLst/>
                <a:gdLst/>
                <a:ahLst/>
                <a:cxnLst/>
                <a:rect l="l" t="t" r="r" b="b"/>
                <a:pathLst>
                  <a:path w="7170" h="4915" extrusionOk="0">
                    <a:moveTo>
                      <a:pt x="6878" y="0"/>
                    </a:moveTo>
                    <a:cubicBezTo>
                      <a:pt x="6766" y="0"/>
                      <a:pt x="6655" y="52"/>
                      <a:pt x="6621" y="155"/>
                    </a:cubicBezTo>
                    <a:cubicBezTo>
                      <a:pt x="6438" y="475"/>
                      <a:pt x="6255" y="749"/>
                      <a:pt x="6118" y="1024"/>
                    </a:cubicBezTo>
                    <a:cubicBezTo>
                      <a:pt x="5741" y="750"/>
                      <a:pt x="5320" y="630"/>
                      <a:pt x="4897" y="630"/>
                    </a:cubicBezTo>
                    <a:cubicBezTo>
                      <a:pt x="4189" y="630"/>
                      <a:pt x="3477" y="966"/>
                      <a:pt x="2962" y="1481"/>
                    </a:cubicBezTo>
                    <a:cubicBezTo>
                      <a:pt x="2505" y="1984"/>
                      <a:pt x="2185" y="2579"/>
                      <a:pt x="1910" y="3219"/>
                    </a:cubicBezTo>
                    <a:cubicBezTo>
                      <a:pt x="1773" y="3539"/>
                      <a:pt x="1681" y="3859"/>
                      <a:pt x="1499" y="4133"/>
                    </a:cubicBezTo>
                    <a:cubicBezTo>
                      <a:pt x="1418" y="4262"/>
                      <a:pt x="1320" y="4312"/>
                      <a:pt x="1216" y="4312"/>
                    </a:cubicBezTo>
                    <a:cubicBezTo>
                      <a:pt x="1024" y="4312"/>
                      <a:pt x="807" y="4144"/>
                      <a:pt x="630" y="3996"/>
                    </a:cubicBezTo>
                    <a:cubicBezTo>
                      <a:pt x="573" y="3949"/>
                      <a:pt x="511" y="3929"/>
                      <a:pt x="450" y="3929"/>
                    </a:cubicBezTo>
                    <a:cubicBezTo>
                      <a:pt x="215" y="3929"/>
                      <a:pt x="0" y="4226"/>
                      <a:pt x="218" y="4408"/>
                    </a:cubicBezTo>
                    <a:cubicBezTo>
                      <a:pt x="510" y="4670"/>
                      <a:pt x="894" y="4914"/>
                      <a:pt x="1253" y="4914"/>
                    </a:cubicBezTo>
                    <a:cubicBezTo>
                      <a:pt x="1457" y="4914"/>
                      <a:pt x="1653" y="4835"/>
                      <a:pt x="1819" y="4637"/>
                    </a:cubicBezTo>
                    <a:cubicBezTo>
                      <a:pt x="2047" y="4408"/>
                      <a:pt x="2139" y="4088"/>
                      <a:pt x="2276" y="3768"/>
                    </a:cubicBezTo>
                    <a:cubicBezTo>
                      <a:pt x="2413" y="3447"/>
                      <a:pt x="2550" y="3127"/>
                      <a:pt x="2733" y="2807"/>
                    </a:cubicBezTo>
                    <a:cubicBezTo>
                      <a:pt x="3053" y="2213"/>
                      <a:pt x="3465" y="1664"/>
                      <a:pt x="4060" y="1389"/>
                    </a:cubicBezTo>
                    <a:cubicBezTo>
                      <a:pt x="4314" y="1262"/>
                      <a:pt x="4599" y="1194"/>
                      <a:pt x="4876" y="1194"/>
                    </a:cubicBezTo>
                    <a:cubicBezTo>
                      <a:pt x="5196" y="1194"/>
                      <a:pt x="5507" y="1285"/>
                      <a:pt x="5752" y="1481"/>
                    </a:cubicBezTo>
                    <a:cubicBezTo>
                      <a:pt x="5614" y="1710"/>
                      <a:pt x="5477" y="1893"/>
                      <a:pt x="5340" y="2075"/>
                    </a:cubicBezTo>
                    <a:cubicBezTo>
                      <a:pt x="5203" y="2213"/>
                      <a:pt x="5203" y="2396"/>
                      <a:pt x="5340" y="2487"/>
                    </a:cubicBezTo>
                    <a:cubicBezTo>
                      <a:pt x="5390" y="2537"/>
                      <a:pt x="5468" y="2574"/>
                      <a:pt x="5543" y="2574"/>
                    </a:cubicBezTo>
                    <a:cubicBezTo>
                      <a:pt x="5605" y="2574"/>
                      <a:pt x="5665" y="2549"/>
                      <a:pt x="5706" y="2487"/>
                    </a:cubicBezTo>
                    <a:cubicBezTo>
                      <a:pt x="6255" y="1847"/>
                      <a:pt x="6758" y="1161"/>
                      <a:pt x="7078" y="429"/>
                    </a:cubicBezTo>
                    <a:cubicBezTo>
                      <a:pt x="7169" y="292"/>
                      <a:pt x="7124" y="109"/>
                      <a:pt x="6986" y="17"/>
                    </a:cubicBezTo>
                    <a:cubicBezTo>
                      <a:pt x="6952" y="6"/>
                      <a:pt x="6915" y="0"/>
                      <a:pt x="68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40"/>
              <p:cNvSpPr/>
              <p:nvPr/>
            </p:nvSpPr>
            <p:spPr>
              <a:xfrm>
                <a:off x="2413487" y="1997850"/>
                <a:ext cx="49" cy="2321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46"/>
                      <a:pt x="1" y="46"/>
                      <a:pt x="1" y="46"/>
                    </a:cubicBezTo>
                    <a:cubicBezTo>
                      <a:pt x="1" y="46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40"/>
              <p:cNvSpPr/>
              <p:nvPr/>
            </p:nvSpPr>
            <p:spPr>
              <a:xfrm>
                <a:off x="2384159" y="1961164"/>
                <a:ext cx="63249" cy="76038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1540" extrusionOk="0">
                    <a:moveTo>
                      <a:pt x="595" y="0"/>
                    </a:moveTo>
                    <a:cubicBezTo>
                      <a:pt x="526" y="0"/>
                      <a:pt x="458" y="35"/>
                      <a:pt x="412" y="103"/>
                    </a:cubicBezTo>
                    <a:cubicBezTo>
                      <a:pt x="275" y="195"/>
                      <a:pt x="183" y="332"/>
                      <a:pt x="92" y="423"/>
                    </a:cubicBezTo>
                    <a:cubicBezTo>
                      <a:pt x="46" y="606"/>
                      <a:pt x="0" y="789"/>
                      <a:pt x="46" y="972"/>
                    </a:cubicBezTo>
                    <a:cubicBezTo>
                      <a:pt x="92" y="1064"/>
                      <a:pt x="138" y="1155"/>
                      <a:pt x="183" y="1201"/>
                    </a:cubicBezTo>
                    <a:cubicBezTo>
                      <a:pt x="275" y="1292"/>
                      <a:pt x="366" y="1338"/>
                      <a:pt x="458" y="1384"/>
                    </a:cubicBezTo>
                    <a:cubicBezTo>
                      <a:pt x="595" y="1430"/>
                      <a:pt x="778" y="1475"/>
                      <a:pt x="915" y="1521"/>
                    </a:cubicBezTo>
                    <a:cubicBezTo>
                      <a:pt x="929" y="1534"/>
                      <a:pt x="946" y="1540"/>
                      <a:pt x="965" y="1540"/>
                    </a:cubicBezTo>
                    <a:cubicBezTo>
                      <a:pt x="1011" y="1540"/>
                      <a:pt x="1066" y="1508"/>
                      <a:pt x="1098" y="1475"/>
                    </a:cubicBezTo>
                    <a:cubicBezTo>
                      <a:pt x="1190" y="1475"/>
                      <a:pt x="1235" y="1384"/>
                      <a:pt x="1235" y="1338"/>
                    </a:cubicBezTo>
                    <a:cubicBezTo>
                      <a:pt x="1281" y="1155"/>
                      <a:pt x="1190" y="1018"/>
                      <a:pt x="1052" y="972"/>
                    </a:cubicBezTo>
                    <a:cubicBezTo>
                      <a:pt x="915" y="927"/>
                      <a:pt x="778" y="881"/>
                      <a:pt x="686" y="835"/>
                    </a:cubicBezTo>
                    <a:cubicBezTo>
                      <a:pt x="641" y="835"/>
                      <a:pt x="641" y="789"/>
                      <a:pt x="595" y="789"/>
                    </a:cubicBezTo>
                    <a:cubicBezTo>
                      <a:pt x="595" y="789"/>
                      <a:pt x="595" y="789"/>
                      <a:pt x="595" y="744"/>
                    </a:cubicBezTo>
                    <a:cubicBezTo>
                      <a:pt x="641" y="698"/>
                      <a:pt x="641" y="652"/>
                      <a:pt x="686" y="652"/>
                    </a:cubicBezTo>
                    <a:cubicBezTo>
                      <a:pt x="686" y="606"/>
                      <a:pt x="732" y="561"/>
                      <a:pt x="778" y="515"/>
                    </a:cubicBezTo>
                    <a:cubicBezTo>
                      <a:pt x="915" y="378"/>
                      <a:pt x="915" y="195"/>
                      <a:pt x="778" y="103"/>
                    </a:cubicBezTo>
                    <a:cubicBezTo>
                      <a:pt x="732" y="35"/>
                      <a:pt x="664" y="0"/>
                      <a:pt x="5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40"/>
              <p:cNvSpPr/>
              <p:nvPr/>
            </p:nvSpPr>
            <p:spPr>
              <a:xfrm>
                <a:off x="2607727" y="1937316"/>
                <a:ext cx="85814" cy="55497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124" extrusionOk="0">
                    <a:moveTo>
                      <a:pt x="306" y="1"/>
                    </a:moveTo>
                    <a:cubicBezTo>
                      <a:pt x="263" y="1"/>
                      <a:pt x="221" y="12"/>
                      <a:pt x="183" y="38"/>
                    </a:cubicBezTo>
                    <a:cubicBezTo>
                      <a:pt x="91" y="129"/>
                      <a:pt x="0" y="312"/>
                      <a:pt x="91" y="449"/>
                    </a:cubicBezTo>
                    <a:cubicBezTo>
                      <a:pt x="229" y="678"/>
                      <a:pt x="412" y="861"/>
                      <a:pt x="686" y="998"/>
                    </a:cubicBezTo>
                    <a:cubicBezTo>
                      <a:pt x="777" y="1044"/>
                      <a:pt x="915" y="1089"/>
                      <a:pt x="1052" y="1089"/>
                    </a:cubicBezTo>
                    <a:cubicBezTo>
                      <a:pt x="1120" y="1112"/>
                      <a:pt x="1189" y="1124"/>
                      <a:pt x="1263" y="1124"/>
                    </a:cubicBezTo>
                    <a:cubicBezTo>
                      <a:pt x="1338" y="1124"/>
                      <a:pt x="1418" y="1112"/>
                      <a:pt x="1509" y="1089"/>
                    </a:cubicBezTo>
                    <a:cubicBezTo>
                      <a:pt x="1555" y="1089"/>
                      <a:pt x="1646" y="1044"/>
                      <a:pt x="1692" y="952"/>
                    </a:cubicBezTo>
                    <a:cubicBezTo>
                      <a:pt x="1692" y="906"/>
                      <a:pt x="1738" y="815"/>
                      <a:pt x="1692" y="769"/>
                    </a:cubicBezTo>
                    <a:cubicBezTo>
                      <a:pt x="1692" y="678"/>
                      <a:pt x="1646" y="632"/>
                      <a:pt x="1555" y="586"/>
                    </a:cubicBezTo>
                    <a:cubicBezTo>
                      <a:pt x="1509" y="541"/>
                      <a:pt x="1418" y="541"/>
                      <a:pt x="1372" y="541"/>
                    </a:cubicBezTo>
                    <a:lnTo>
                      <a:pt x="1143" y="541"/>
                    </a:lnTo>
                    <a:cubicBezTo>
                      <a:pt x="1098" y="541"/>
                      <a:pt x="1052" y="541"/>
                      <a:pt x="1006" y="495"/>
                    </a:cubicBezTo>
                    <a:lnTo>
                      <a:pt x="915" y="495"/>
                    </a:lnTo>
                    <a:cubicBezTo>
                      <a:pt x="915" y="449"/>
                      <a:pt x="869" y="449"/>
                      <a:pt x="823" y="403"/>
                    </a:cubicBezTo>
                    <a:lnTo>
                      <a:pt x="777" y="403"/>
                    </a:lnTo>
                    <a:cubicBezTo>
                      <a:pt x="777" y="358"/>
                      <a:pt x="777" y="358"/>
                      <a:pt x="732" y="358"/>
                    </a:cubicBezTo>
                    <a:cubicBezTo>
                      <a:pt x="686" y="312"/>
                      <a:pt x="686" y="266"/>
                      <a:pt x="640" y="220"/>
                    </a:cubicBezTo>
                    <a:cubicBezTo>
                      <a:pt x="595" y="220"/>
                      <a:pt x="595" y="175"/>
                      <a:pt x="595" y="175"/>
                    </a:cubicBezTo>
                    <a:cubicBezTo>
                      <a:pt x="529" y="76"/>
                      <a:pt x="415" y="1"/>
                      <a:pt x="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40"/>
              <p:cNvSpPr/>
              <p:nvPr/>
            </p:nvSpPr>
            <p:spPr>
              <a:xfrm>
                <a:off x="2664162" y="1963979"/>
                <a:ext cx="2321" cy="49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46" y="1"/>
                    </a:moveTo>
                    <a:cubicBezTo>
                      <a:pt x="46" y="1"/>
                      <a:pt x="46" y="1"/>
                      <a:pt x="46" y="1"/>
                    </a:cubicBezTo>
                    <a:cubicBezTo>
                      <a:pt x="46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46" y="1"/>
                    </a:cubicBezTo>
                    <a:cubicBezTo>
                      <a:pt x="46" y="1"/>
                      <a:pt x="46" y="1"/>
                      <a:pt x="46" y="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40"/>
              <p:cNvSpPr/>
              <p:nvPr/>
            </p:nvSpPr>
            <p:spPr>
              <a:xfrm>
                <a:off x="2379617" y="1778231"/>
                <a:ext cx="99441" cy="77568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1571" extrusionOk="0">
                    <a:moveTo>
                      <a:pt x="320" y="1"/>
                    </a:moveTo>
                    <a:cubicBezTo>
                      <a:pt x="291" y="1"/>
                      <a:pt x="261" y="5"/>
                      <a:pt x="230" y="12"/>
                    </a:cubicBezTo>
                    <a:cubicBezTo>
                      <a:pt x="92" y="58"/>
                      <a:pt x="1" y="195"/>
                      <a:pt x="47" y="378"/>
                    </a:cubicBezTo>
                    <a:cubicBezTo>
                      <a:pt x="266" y="1038"/>
                      <a:pt x="909" y="1570"/>
                      <a:pt x="1648" y="1570"/>
                    </a:cubicBezTo>
                    <a:cubicBezTo>
                      <a:pt x="1678" y="1570"/>
                      <a:pt x="1708" y="1569"/>
                      <a:pt x="1739" y="1567"/>
                    </a:cubicBezTo>
                    <a:cubicBezTo>
                      <a:pt x="1876" y="1567"/>
                      <a:pt x="2013" y="1430"/>
                      <a:pt x="2013" y="1293"/>
                    </a:cubicBezTo>
                    <a:cubicBezTo>
                      <a:pt x="2013" y="1110"/>
                      <a:pt x="1876" y="973"/>
                      <a:pt x="1739" y="973"/>
                    </a:cubicBezTo>
                    <a:lnTo>
                      <a:pt x="1464" y="973"/>
                    </a:lnTo>
                    <a:cubicBezTo>
                      <a:pt x="1419" y="973"/>
                      <a:pt x="1373" y="973"/>
                      <a:pt x="1327" y="927"/>
                    </a:cubicBezTo>
                    <a:lnTo>
                      <a:pt x="1236" y="927"/>
                    </a:lnTo>
                    <a:cubicBezTo>
                      <a:pt x="1236" y="881"/>
                      <a:pt x="1236" y="881"/>
                      <a:pt x="1190" y="881"/>
                    </a:cubicBezTo>
                    <a:cubicBezTo>
                      <a:pt x="1144" y="836"/>
                      <a:pt x="1053" y="836"/>
                      <a:pt x="1007" y="790"/>
                    </a:cubicBezTo>
                    <a:cubicBezTo>
                      <a:pt x="1007" y="790"/>
                      <a:pt x="961" y="744"/>
                      <a:pt x="961" y="744"/>
                    </a:cubicBezTo>
                    <a:cubicBezTo>
                      <a:pt x="961" y="744"/>
                      <a:pt x="916" y="698"/>
                      <a:pt x="870" y="653"/>
                    </a:cubicBezTo>
                    <a:cubicBezTo>
                      <a:pt x="870" y="653"/>
                      <a:pt x="824" y="607"/>
                      <a:pt x="824" y="607"/>
                    </a:cubicBezTo>
                    <a:cubicBezTo>
                      <a:pt x="778" y="561"/>
                      <a:pt x="733" y="561"/>
                      <a:pt x="733" y="516"/>
                    </a:cubicBezTo>
                    <a:cubicBezTo>
                      <a:pt x="733" y="516"/>
                      <a:pt x="733" y="470"/>
                      <a:pt x="733" y="470"/>
                    </a:cubicBezTo>
                    <a:cubicBezTo>
                      <a:pt x="687" y="424"/>
                      <a:pt x="687" y="424"/>
                      <a:pt x="641" y="378"/>
                    </a:cubicBezTo>
                    <a:cubicBezTo>
                      <a:pt x="641" y="333"/>
                      <a:pt x="641" y="333"/>
                      <a:pt x="596" y="287"/>
                    </a:cubicBezTo>
                    <a:cubicBezTo>
                      <a:pt x="596" y="241"/>
                      <a:pt x="596" y="241"/>
                      <a:pt x="596" y="241"/>
                    </a:cubicBezTo>
                    <a:cubicBezTo>
                      <a:pt x="558" y="90"/>
                      <a:pt x="457" y="1"/>
                      <a:pt x="3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40"/>
              <p:cNvSpPr/>
              <p:nvPr/>
            </p:nvSpPr>
            <p:spPr>
              <a:xfrm>
                <a:off x="2440594" y="1824001"/>
                <a:ext cx="2321" cy="49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1" y="0"/>
                    </a:moveTo>
                    <a:cubicBezTo>
                      <a:pt x="47" y="0"/>
                      <a:pt x="47" y="0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0"/>
              <p:cNvSpPr/>
              <p:nvPr/>
            </p:nvSpPr>
            <p:spPr>
              <a:xfrm>
                <a:off x="2463208" y="1794623"/>
                <a:ext cx="40685" cy="36192"/>
              </a:xfrm>
              <a:custGeom>
                <a:avLst/>
                <a:gdLst/>
                <a:ahLst/>
                <a:cxnLst/>
                <a:rect l="l" t="t" r="r" b="b"/>
                <a:pathLst>
                  <a:path w="824" h="733" extrusionOk="0">
                    <a:moveTo>
                      <a:pt x="275" y="1"/>
                    </a:moveTo>
                    <a:cubicBezTo>
                      <a:pt x="229" y="1"/>
                      <a:pt x="183" y="1"/>
                      <a:pt x="183" y="46"/>
                    </a:cubicBezTo>
                    <a:cubicBezTo>
                      <a:pt x="137" y="46"/>
                      <a:pt x="137" y="46"/>
                      <a:pt x="92" y="92"/>
                    </a:cubicBezTo>
                    <a:cubicBezTo>
                      <a:pt x="92" y="92"/>
                      <a:pt x="46" y="138"/>
                      <a:pt x="46" y="184"/>
                    </a:cubicBezTo>
                    <a:lnTo>
                      <a:pt x="0" y="275"/>
                    </a:lnTo>
                    <a:cubicBezTo>
                      <a:pt x="46" y="321"/>
                      <a:pt x="46" y="366"/>
                      <a:pt x="46" y="412"/>
                    </a:cubicBezTo>
                    <a:cubicBezTo>
                      <a:pt x="92" y="458"/>
                      <a:pt x="137" y="549"/>
                      <a:pt x="183" y="595"/>
                    </a:cubicBezTo>
                    <a:cubicBezTo>
                      <a:pt x="229" y="595"/>
                      <a:pt x="275" y="641"/>
                      <a:pt x="320" y="687"/>
                    </a:cubicBezTo>
                    <a:lnTo>
                      <a:pt x="366" y="687"/>
                    </a:lnTo>
                    <a:cubicBezTo>
                      <a:pt x="412" y="732"/>
                      <a:pt x="457" y="732"/>
                      <a:pt x="457" y="732"/>
                    </a:cubicBezTo>
                    <a:lnTo>
                      <a:pt x="595" y="732"/>
                    </a:lnTo>
                    <a:cubicBezTo>
                      <a:pt x="640" y="732"/>
                      <a:pt x="640" y="687"/>
                      <a:pt x="686" y="687"/>
                    </a:cubicBezTo>
                    <a:cubicBezTo>
                      <a:pt x="732" y="641"/>
                      <a:pt x="732" y="641"/>
                      <a:pt x="778" y="595"/>
                    </a:cubicBezTo>
                    <a:cubicBezTo>
                      <a:pt x="778" y="549"/>
                      <a:pt x="778" y="549"/>
                      <a:pt x="778" y="504"/>
                    </a:cubicBezTo>
                    <a:cubicBezTo>
                      <a:pt x="823" y="458"/>
                      <a:pt x="823" y="412"/>
                      <a:pt x="778" y="366"/>
                    </a:cubicBezTo>
                    <a:cubicBezTo>
                      <a:pt x="778" y="366"/>
                      <a:pt x="778" y="321"/>
                      <a:pt x="778" y="321"/>
                    </a:cubicBezTo>
                    <a:cubicBezTo>
                      <a:pt x="732" y="275"/>
                      <a:pt x="686" y="229"/>
                      <a:pt x="640" y="184"/>
                    </a:cubicBezTo>
                    <a:cubicBezTo>
                      <a:pt x="610" y="153"/>
                      <a:pt x="579" y="143"/>
                      <a:pt x="549" y="126"/>
                    </a:cubicBezTo>
                    <a:lnTo>
                      <a:pt x="549" y="126"/>
                    </a:lnTo>
                    <a:cubicBezTo>
                      <a:pt x="549" y="129"/>
                      <a:pt x="549" y="133"/>
                      <a:pt x="549" y="138"/>
                    </a:cubicBezTo>
                    <a:cubicBezTo>
                      <a:pt x="549" y="133"/>
                      <a:pt x="548" y="129"/>
                      <a:pt x="548" y="125"/>
                    </a:cubicBezTo>
                    <a:lnTo>
                      <a:pt x="548" y="125"/>
                    </a:lnTo>
                    <a:cubicBezTo>
                      <a:pt x="548" y="125"/>
                      <a:pt x="548" y="126"/>
                      <a:pt x="549" y="126"/>
                    </a:cubicBezTo>
                    <a:lnTo>
                      <a:pt x="549" y="126"/>
                    </a:lnTo>
                    <a:cubicBezTo>
                      <a:pt x="549" y="100"/>
                      <a:pt x="546" y="94"/>
                      <a:pt x="526" y="92"/>
                    </a:cubicBezTo>
                    <a:lnTo>
                      <a:pt x="526" y="92"/>
                    </a:lnTo>
                    <a:cubicBezTo>
                      <a:pt x="535" y="101"/>
                      <a:pt x="544" y="111"/>
                      <a:pt x="548" y="125"/>
                    </a:cubicBezTo>
                    <a:lnTo>
                      <a:pt x="548" y="125"/>
                    </a:lnTo>
                    <a:cubicBezTo>
                      <a:pt x="533" y="117"/>
                      <a:pt x="518" y="107"/>
                      <a:pt x="503" y="92"/>
                    </a:cubicBezTo>
                    <a:cubicBezTo>
                      <a:pt x="513" y="92"/>
                      <a:pt x="520" y="92"/>
                      <a:pt x="526" y="92"/>
                    </a:cubicBezTo>
                    <a:lnTo>
                      <a:pt x="526" y="92"/>
                    </a:lnTo>
                    <a:cubicBezTo>
                      <a:pt x="515" y="81"/>
                      <a:pt x="503" y="69"/>
                      <a:pt x="503" y="46"/>
                    </a:cubicBezTo>
                    <a:cubicBezTo>
                      <a:pt x="457" y="1"/>
                      <a:pt x="412" y="1"/>
                      <a:pt x="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40"/>
              <p:cNvSpPr/>
              <p:nvPr/>
            </p:nvSpPr>
            <p:spPr>
              <a:xfrm>
                <a:off x="2390923" y="1719524"/>
                <a:ext cx="145953" cy="86406"/>
              </a:xfrm>
              <a:custGeom>
                <a:avLst/>
                <a:gdLst/>
                <a:ahLst/>
                <a:cxnLst/>
                <a:rect l="l" t="t" r="r" b="b"/>
                <a:pathLst>
                  <a:path w="2956" h="1750" extrusionOk="0">
                    <a:moveTo>
                      <a:pt x="320" y="0"/>
                    </a:moveTo>
                    <a:cubicBezTo>
                      <a:pt x="184" y="0"/>
                      <a:pt x="84" y="82"/>
                      <a:pt x="46" y="195"/>
                    </a:cubicBezTo>
                    <a:cubicBezTo>
                      <a:pt x="1" y="333"/>
                      <a:pt x="92" y="515"/>
                      <a:pt x="229" y="561"/>
                    </a:cubicBezTo>
                    <a:cubicBezTo>
                      <a:pt x="1053" y="698"/>
                      <a:pt x="1784" y="1110"/>
                      <a:pt x="2379" y="1659"/>
                    </a:cubicBezTo>
                    <a:cubicBezTo>
                      <a:pt x="2432" y="1723"/>
                      <a:pt x="2495" y="1749"/>
                      <a:pt x="2557" y="1749"/>
                    </a:cubicBezTo>
                    <a:cubicBezTo>
                      <a:pt x="2762" y="1749"/>
                      <a:pt x="2955" y="1458"/>
                      <a:pt x="2745" y="1247"/>
                    </a:cubicBezTo>
                    <a:cubicBezTo>
                      <a:pt x="2104" y="607"/>
                      <a:pt x="1281" y="195"/>
                      <a:pt x="412" y="12"/>
                    </a:cubicBezTo>
                    <a:cubicBezTo>
                      <a:pt x="380" y="4"/>
                      <a:pt x="349" y="0"/>
                      <a:pt x="3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40"/>
              <p:cNvSpPr/>
              <p:nvPr/>
            </p:nvSpPr>
            <p:spPr>
              <a:xfrm>
                <a:off x="2336760" y="2049693"/>
                <a:ext cx="128721" cy="97318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1971" extrusionOk="0">
                    <a:moveTo>
                      <a:pt x="338" y="1"/>
                    </a:moveTo>
                    <a:cubicBezTo>
                      <a:pt x="286" y="1"/>
                      <a:pt x="232" y="16"/>
                      <a:pt x="183" y="48"/>
                    </a:cubicBezTo>
                    <a:cubicBezTo>
                      <a:pt x="46" y="140"/>
                      <a:pt x="0" y="277"/>
                      <a:pt x="46" y="414"/>
                    </a:cubicBezTo>
                    <a:cubicBezTo>
                      <a:pt x="183" y="688"/>
                      <a:pt x="366" y="871"/>
                      <a:pt x="595" y="963"/>
                    </a:cubicBezTo>
                    <a:cubicBezTo>
                      <a:pt x="732" y="1009"/>
                      <a:pt x="869" y="1054"/>
                      <a:pt x="960" y="1100"/>
                    </a:cubicBezTo>
                    <a:lnTo>
                      <a:pt x="1098" y="1100"/>
                    </a:lnTo>
                    <a:cubicBezTo>
                      <a:pt x="1098" y="1146"/>
                      <a:pt x="1143" y="1146"/>
                      <a:pt x="1143" y="1146"/>
                    </a:cubicBezTo>
                    <a:cubicBezTo>
                      <a:pt x="1143" y="1146"/>
                      <a:pt x="1189" y="1146"/>
                      <a:pt x="1189" y="1192"/>
                    </a:cubicBezTo>
                    <a:cubicBezTo>
                      <a:pt x="1189" y="1237"/>
                      <a:pt x="1235" y="1237"/>
                      <a:pt x="1235" y="1283"/>
                    </a:cubicBezTo>
                    <a:cubicBezTo>
                      <a:pt x="1235" y="1329"/>
                      <a:pt x="1281" y="1374"/>
                      <a:pt x="1326" y="1420"/>
                    </a:cubicBezTo>
                    <a:cubicBezTo>
                      <a:pt x="1372" y="1557"/>
                      <a:pt x="1464" y="1649"/>
                      <a:pt x="1601" y="1695"/>
                    </a:cubicBezTo>
                    <a:cubicBezTo>
                      <a:pt x="1692" y="1740"/>
                      <a:pt x="1784" y="1786"/>
                      <a:pt x="1921" y="1786"/>
                    </a:cubicBezTo>
                    <a:cubicBezTo>
                      <a:pt x="1967" y="1832"/>
                      <a:pt x="1967" y="1832"/>
                      <a:pt x="2012" y="1832"/>
                    </a:cubicBezTo>
                    <a:lnTo>
                      <a:pt x="2058" y="1832"/>
                    </a:lnTo>
                    <a:cubicBezTo>
                      <a:pt x="2117" y="1920"/>
                      <a:pt x="2195" y="1971"/>
                      <a:pt x="2280" y="1971"/>
                    </a:cubicBezTo>
                    <a:cubicBezTo>
                      <a:pt x="2327" y="1971"/>
                      <a:pt x="2375" y="1956"/>
                      <a:pt x="2424" y="1923"/>
                    </a:cubicBezTo>
                    <a:cubicBezTo>
                      <a:pt x="2515" y="1878"/>
                      <a:pt x="2607" y="1649"/>
                      <a:pt x="2515" y="1557"/>
                    </a:cubicBezTo>
                    <a:cubicBezTo>
                      <a:pt x="2424" y="1420"/>
                      <a:pt x="2332" y="1329"/>
                      <a:pt x="2195" y="1283"/>
                    </a:cubicBezTo>
                    <a:cubicBezTo>
                      <a:pt x="2104" y="1237"/>
                      <a:pt x="2012" y="1237"/>
                      <a:pt x="1921" y="1237"/>
                    </a:cubicBezTo>
                    <a:cubicBezTo>
                      <a:pt x="1921" y="1237"/>
                      <a:pt x="1875" y="1192"/>
                      <a:pt x="1875" y="1192"/>
                    </a:cubicBezTo>
                    <a:lnTo>
                      <a:pt x="1829" y="1192"/>
                    </a:lnTo>
                    <a:cubicBezTo>
                      <a:pt x="1829" y="1146"/>
                      <a:pt x="1784" y="1146"/>
                      <a:pt x="1784" y="1146"/>
                    </a:cubicBezTo>
                    <a:cubicBezTo>
                      <a:pt x="1738" y="1054"/>
                      <a:pt x="1692" y="917"/>
                      <a:pt x="1646" y="826"/>
                    </a:cubicBezTo>
                    <a:cubicBezTo>
                      <a:pt x="1464" y="643"/>
                      <a:pt x="1235" y="551"/>
                      <a:pt x="960" y="506"/>
                    </a:cubicBezTo>
                    <a:cubicBezTo>
                      <a:pt x="960" y="460"/>
                      <a:pt x="915" y="460"/>
                      <a:pt x="915" y="460"/>
                    </a:cubicBezTo>
                    <a:lnTo>
                      <a:pt x="869" y="460"/>
                    </a:lnTo>
                    <a:cubicBezTo>
                      <a:pt x="823" y="460"/>
                      <a:pt x="823" y="414"/>
                      <a:pt x="778" y="414"/>
                    </a:cubicBezTo>
                    <a:cubicBezTo>
                      <a:pt x="778" y="414"/>
                      <a:pt x="778" y="368"/>
                      <a:pt x="732" y="368"/>
                    </a:cubicBezTo>
                    <a:cubicBezTo>
                      <a:pt x="686" y="368"/>
                      <a:pt x="640" y="323"/>
                      <a:pt x="640" y="277"/>
                    </a:cubicBezTo>
                    <a:cubicBezTo>
                      <a:pt x="640" y="277"/>
                      <a:pt x="640" y="277"/>
                      <a:pt x="595" y="231"/>
                    </a:cubicBezTo>
                    <a:cubicBezTo>
                      <a:pt x="595" y="231"/>
                      <a:pt x="595" y="185"/>
                      <a:pt x="549" y="140"/>
                    </a:cubicBezTo>
                    <a:cubicBezTo>
                      <a:pt x="519" y="51"/>
                      <a:pt x="433" y="1"/>
                      <a:pt x="3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40"/>
              <p:cNvSpPr/>
              <p:nvPr/>
            </p:nvSpPr>
            <p:spPr>
              <a:xfrm>
                <a:off x="2329946" y="2111214"/>
                <a:ext cx="81370" cy="60583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227" extrusionOk="0">
                    <a:moveTo>
                      <a:pt x="306" y="0"/>
                    </a:moveTo>
                    <a:cubicBezTo>
                      <a:pt x="264" y="0"/>
                      <a:pt x="222" y="11"/>
                      <a:pt x="184" y="37"/>
                    </a:cubicBezTo>
                    <a:cubicBezTo>
                      <a:pt x="92" y="128"/>
                      <a:pt x="1" y="311"/>
                      <a:pt x="92" y="449"/>
                    </a:cubicBezTo>
                    <a:cubicBezTo>
                      <a:pt x="230" y="632"/>
                      <a:pt x="412" y="814"/>
                      <a:pt x="641" y="952"/>
                    </a:cubicBezTo>
                    <a:cubicBezTo>
                      <a:pt x="870" y="1089"/>
                      <a:pt x="1098" y="1180"/>
                      <a:pt x="1327" y="1226"/>
                    </a:cubicBezTo>
                    <a:cubicBezTo>
                      <a:pt x="1419" y="1226"/>
                      <a:pt x="1510" y="1180"/>
                      <a:pt x="1556" y="1135"/>
                    </a:cubicBezTo>
                    <a:cubicBezTo>
                      <a:pt x="1602" y="1089"/>
                      <a:pt x="1647" y="997"/>
                      <a:pt x="1647" y="906"/>
                    </a:cubicBezTo>
                    <a:cubicBezTo>
                      <a:pt x="1647" y="860"/>
                      <a:pt x="1602" y="769"/>
                      <a:pt x="1556" y="723"/>
                    </a:cubicBezTo>
                    <a:cubicBezTo>
                      <a:pt x="1510" y="677"/>
                      <a:pt x="1419" y="632"/>
                      <a:pt x="1327" y="632"/>
                    </a:cubicBezTo>
                    <a:lnTo>
                      <a:pt x="1236" y="632"/>
                    </a:lnTo>
                    <a:cubicBezTo>
                      <a:pt x="1190" y="632"/>
                      <a:pt x="1190" y="586"/>
                      <a:pt x="1144" y="586"/>
                    </a:cubicBezTo>
                    <a:lnTo>
                      <a:pt x="1098" y="586"/>
                    </a:lnTo>
                    <a:cubicBezTo>
                      <a:pt x="1007" y="540"/>
                      <a:pt x="961" y="494"/>
                      <a:pt x="870" y="449"/>
                    </a:cubicBezTo>
                    <a:cubicBezTo>
                      <a:pt x="778" y="357"/>
                      <a:pt x="687" y="311"/>
                      <a:pt x="641" y="220"/>
                    </a:cubicBezTo>
                    <a:cubicBezTo>
                      <a:pt x="641" y="174"/>
                      <a:pt x="595" y="174"/>
                      <a:pt x="595" y="174"/>
                    </a:cubicBezTo>
                    <a:cubicBezTo>
                      <a:pt x="529" y="75"/>
                      <a:pt x="416" y="0"/>
                      <a:pt x="3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40"/>
              <p:cNvSpPr/>
              <p:nvPr/>
            </p:nvSpPr>
            <p:spPr>
              <a:xfrm>
                <a:off x="2102033" y="2015328"/>
                <a:ext cx="573491" cy="673475"/>
              </a:xfrm>
              <a:custGeom>
                <a:avLst/>
                <a:gdLst/>
                <a:ahLst/>
                <a:cxnLst/>
                <a:rect l="l" t="t" r="r" b="b"/>
                <a:pathLst>
                  <a:path w="11615" h="13640" extrusionOk="0">
                    <a:moveTo>
                      <a:pt x="11295" y="1"/>
                    </a:moveTo>
                    <a:cubicBezTo>
                      <a:pt x="11158" y="1"/>
                      <a:pt x="11057" y="90"/>
                      <a:pt x="11019" y="241"/>
                    </a:cubicBezTo>
                    <a:cubicBezTo>
                      <a:pt x="10333" y="1933"/>
                      <a:pt x="8779" y="3260"/>
                      <a:pt x="6995" y="3717"/>
                    </a:cubicBezTo>
                    <a:lnTo>
                      <a:pt x="6949" y="3717"/>
                    </a:lnTo>
                    <a:cubicBezTo>
                      <a:pt x="6904" y="3717"/>
                      <a:pt x="6904" y="3717"/>
                      <a:pt x="6858" y="3763"/>
                    </a:cubicBezTo>
                    <a:cubicBezTo>
                      <a:pt x="6492" y="3900"/>
                      <a:pt x="6126" y="4083"/>
                      <a:pt x="5760" y="4266"/>
                    </a:cubicBezTo>
                    <a:cubicBezTo>
                      <a:pt x="5499" y="4415"/>
                      <a:pt x="5176" y="4564"/>
                      <a:pt x="4843" y="4564"/>
                    </a:cubicBezTo>
                    <a:cubicBezTo>
                      <a:pt x="4768" y="4564"/>
                      <a:pt x="4692" y="4557"/>
                      <a:pt x="4617" y="4540"/>
                    </a:cubicBezTo>
                    <a:cubicBezTo>
                      <a:pt x="3839" y="4449"/>
                      <a:pt x="3108" y="3763"/>
                      <a:pt x="2742" y="3122"/>
                    </a:cubicBezTo>
                    <a:cubicBezTo>
                      <a:pt x="2684" y="3021"/>
                      <a:pt x="2595" y="2980"/>
                      <a:pt x="2505" y="2980"/>
                    </a:cubicBezTo>
                    <a:cubicBezTo>
                      <a:pt x="2310" y="2980"/>
                      <a:pt x="2113" y="3177"/>
                      <a:pt x="2239" y="3397"/>
                    </a:cubicBezTo>
                    <a:cubicBezTo>
                      <a:pt x="2513" y="3900"/>
                      <a:pt x="2925" y="4357"/>
                      <a:pt x="3428" y="4677"/>
                    </a:cubicBezTo>
                    <a:cubicBezTo>
                      <a:pt x="2284" y="4952"/>
                      <a:pt x="1233" y="5455"/>
                      <a:pt x="272" y="6095"/>
                    </a:cubicBezTo>
                    <a:cubicBezTo>
                      <a:pt x="0" y="6251"/>
                      <a:pt x="158" y="6637"/>
                      <a:pt x="408" y="6637"/>
                    </a:cubicBezTo>
                    <a:cubicBezTo>
                      <a:pt x="452" y="6637"/>
                      <a:pt x="499" y="6625"/>
                      <a:pt x="547" y="6598"/>
                    </a:cubicBezTo>
                    <a:cubicBezTo>
                      <a:pt x="1553" y="5912"/>
                      <a:pt x="2696" y="5409"/>
                      <a:pt x="3885" y="5135"/>
                    </a:cubicBezTo>
                    <a:cubicBezTo>
                      <a:pt x="3977" y="5089"/>
                      <a:pt x="4022" y="5043"/>
                      <a:pt x="4068" y="4997"/>
                    </a:cubicBezTo>
                    <a:cubicBezTo>
                      <a:pt x="4160" y="5043"/>
                      <a:pt x="4251" y="5043"/>
                      <a:pt x="4342" y="5089"/>
                    </a:cubicBezTo>
                    <a:cubicBezTo>
                      <a:pt x="3519" y="8016"/>
                      <a:pt x="2147" y="10760"/>
                      <a:pt x="272" y="13138"/>
                    </a:cubicBezTo>
                    <a:cubicBezTo>
                      <a:pt x="97" y="13349"/>
                      <a:pt x="298" y="13640"/>
                      <a:pt x="505" y="13640"/>
                    </a:cubicBezTo>
                    <a:cubicBezTo>
                      <a:pt x="568" y="13640"/>
                      <a:pt x="631" y="13613"/>
                      <a:pt x="684" y="13549"/>
                    </a:cubicBezTo>
                    <a:cubicBezTo>
                      <a:pt x="2650" y="11034"/>
                      <a:pt x="4068" y="8199"/>
                      <a:pt x="4937" y="5135"/>
                    </a:cubicBezTo>
                    <a:cubicBezTo>
                      <a:pt x="5669" y="5043"/>
                      <a:pt x="6309" y="4540"/>
                      <a:pt x="6995" y="4311"/>
                    </a:cubicBezTo>
                    <a:cubicBezTo>
                      <a:pt x="7041" y="4311"/>
                      <a:pt x="7041" y="4266"/>
                      <a:pt x="7086" y="4266"/>
                    </a:cubicBezTo>
                    <a:lnTo>
                      <a:pt x="7132" y="4266"/>
                    </a:lnTo>
                    <a:cubicBezTo>
                      <a:pt x="9144" y="3763"/>
                      <a:pt x="10791" y="2299"/>
                      <a:pt x="11568" y="378"/>
                    </a:cubicBezTo>
                    <a:cubicBezTo>
                      <a:pt x="11614" y="241"/>
                      <a:pt x="11477" y="58"/>
                      <a:pt x="11385" y="12"/>
                    </a:cubicBezTo>
                    <a:cubicBezTo>
                      <a:pt x="11354" y="5"/>
                      <a:pt x="11324" y="1"/>
                      <a:pt x="112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40"/>
              <p:cNvSpPr/>
              <p:nvPr/>
            </p:nvSpPr>
            <p:spPr>
              <a:xfrm>
                <a:off x="2115463" y="1846269"/>
                <a:ext cx="84728" cy="275661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5583" extrusionOk="0">
                    <a:moveTo>
                      <a:pt x="1197" y="1"/>
                    </a:moveTo>
                    <a:cubicBezTo>
                      <a:pt x="1108" y="1"/>
                      <a:pt x="1018" y="43"/>
                      <a:pt x="961" y="144"/>
                    </a:cubicBezTo>
                    <a:cubicBezTo>
                      <a:pt x="0" y="1744"/>
                      <a:pt x="46" y="3848"/>
                      <a:pt x="1052" y="5449"/>
                    </a:cubicBezTo>
                    <a:cubicBezTo>
                      <a:pt x="1120" y="5544"/>
                      <a:pt x="1212" y="5582"/>
                      <a:pt x="1302" y="5582"/>
                    </a:cubicBezTo>
                    <a:cubicBezTo>
                      <a:pt x="1515" y="5582"/>
                      <a:pt x="1716" y="5367"/>
                      <a:pt x="1555" y="5174"/>
                    </a:cubicBezTo>
                    <a:cubicBezTo>
                      <a:pt x="640" y="3757"/>
                      <a:pt x="595" y="1882"/>
                      <a:pt x="1464" y="418"/>
                    </a:cubicBezTo>
                    <a:cubicBezTo>
                      <a:pt x="1589" y="199"/>
                      <a:pt x="1392" y="1"/>
                      <a:pt x="11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40"/>
              <p:cNvSpPr/>
              <p:nvPr/>
            </p:nvSpPr>
            <p:spPr>
              <a:xfrm>
                <a:off x="2128992" y="1742681"/>
                <a:ext cx="42956" cy="67792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373" extrusionOk="0">
                    <a:moveTo>
                      <a:pt x="366" y="1"/>
                    </a:moveTo>
                    <a:cubicBezTo>
                      <a:pt x="229" y="1"/>
                      <a:pt x="46" y="46"/>
                      <a:pt x="1" y="229"/>
                    </a:cubicBezTo>
                    <a:cubicBezTo>
                      <a:pt x="1" y="412"/>
                      <a:pt x="1" y="595"/>
                      <a:pt x="46" y="778"/>
                    </a:cubicBezTo>
                    <a:cubicBezTo>
                      <a:pt x="92" y="961"/>
                      <a:pt x="229" y="1144"/>
                      <a:pt x="366" y="1281"/>
                    </a:cubicBezTo>
                    <a:cubicBezTo>
                      <a:pt x="412" y="1327"/>
                      <a:pt x="504" y="1373"/>
                      <a:pt x="549" y="1373"/>
                    </a:cubicBezTo>
                    <a:cubicBezTo>
                      <a:pt x="641" y="1373"/>
                      <a:pt x="732" y="1327"/>
                      <a:pt x="778" y="1281"/>
                    </a:cubicBezTo>
                    <a:cubicBezTo>
                      <a:pt x="824" y="1236"/>
                      <a:pt x="870" y="1144"/>
                      <a:pt x="870" y="1053"/>
                    </a:cubicBezTo>
                    <a:cubicBezTo>
                      <a:pt x="870" y="1007"/>
                      <a:pt x="824" y="915"/>
                      <a:pt x="778" y="870"/>
                    </a:cubicBezTo>
                    <a:cubicBezTo>
                      <a:pt x="732" y="824"/>
                      <a:pt x="687" y="824"/>
                      <a:pt x="687" y="778"/>
                    </a:cubicBezTo>
                    <a:cubicBezTo>
                      <a:pt x="641" y="732"/>
                      <a:pt x="641" y="687"/>
                      <a:pt x="595" y="641"/>
                    </a:cubicBezTo>
                    <a:cubicBezTo>
                      <a:pt x="595" y="595"/>
                      <a:pt x="595" y="550"/>
                      <a:pt x="549" y="504"/>
                    </a:cubicBezTo>
                    <a:cubicBezTo>
                      <a:pt x="549" y="458"/>
                      <a:pt x="549" y="412"/>
                      <a:pt x="549" y="367"/>
                    </a:cubicBezTo>
                    <a:lnTo>
                      <a:pt x="595" y="367"/>
                    </a:lnTo>
                    <a:cubicBezTo>
                      <a:pt x="595" y="275"/>
                      <a:pt x="595" y="229"/>
                      <a:pt x="549" y="138"/>
                    </a:cubicBezTo>
                    <a:cubicBezTo>
                      <a:pt x="504" y="92"/>
                      <a:pt x="458" y="46"/>
                      <a:pt x="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40"/>
              <p:cNvSpPr/>
              <p:nvPr/>
            </p:nvSpPr>
            <p:spPr>
              <a:xfrm>
                <a:off x="1955144" y="2096253"/>
                <a:ext cx="69668" cy="269044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5449" extrusionOk="0">
                    <a:moveTo>
                      <a:pt x="1061" y="1"/>
                    </a:moveTo>
                    <a:cubicBezTo>
                      <a:pt x="948" y="1"/>
                      <a:pt x="831" y="60"/>
                      <a:pt x="778" y="203"/>
                    </a:cubicBezTo>
                    <a:cubicBezTo>
                      <a:pt x="183" y="1803"/>
                      <a:pt x="0" y="3541"/>
                      <a:pt x="229" y="5233"/>
                    </a:cubicBezTo>
                    <a:cubicBezTo>
                      <a:pt x="248" y="5383"/>
                      <a:pt x="351" y="5449"/>
                      <a:pt x="463" y="5449"/>
                    </a:cubicBezTo>
                    <a:cubicBezTo>
                      <a:pt x="624" y="5449"/>
                      <a:pt x="805" y="5312"/>
                      <a:pt x="778" y="5096"/>
                    </a:cubicBezTo>
                    <a:cubicBezTo>
                      <a:pt x="595" y="3496"/>
                      <a:pt x="778" y="1849"/>
                      <a:pt x="1326" y="340"/>
                    </a:cubicBezTo>
                    <a:cubicBezTo>
                      <a:pt x="1410" y="145"/>
                      <a:pt x="1239" y="1"/>
                      <a:pt x="1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40"/>
              <p:cNvSpPr/>
              <p:nvPr/>
            </p:nvSpPr>
            <p:spPr>
              <a:xfrm>
                <a:off x="1675142" y="1825088"/>
                <a:ext cx="74556" cy="171479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473" extrusionOk="0">
                    <a:moveTo>
                      <a:pt x="1195" y="1"/>
                    </a:moveTo>
                    <a:cubicBezTo>
                      <a:pt x="1121" y="1"/>
                      <a:pt x="1052" y="24"/>
                      <a:pt x="1006" y="70"/>
                    </a:cubicBezTo>
                    <a:cubicBezTo>
                      <a:pt x="275" y="984"/>
                      <a:pt x="0" y="2173"/>
                      <a:pt x="320" y="3271"/>
                    </a:cubicBezTo>
                    <a:cubicBezTo>
                      <a:pt x="356" y="3414"/>
                      <a:pt x="462" y="3473"/>
                      <a:pt x="571" y="3473"/>
                    </a:cubicBezTo>
                    <a:cubicBezTo>
                      <a:pt x="743" y="3473"/>
                      <a:pt x="925" y="3329"/>
                      <a:pt x="869" y="3134"/>
                    </a:cubicBezTo>
                    <a:cubicBezTo>
                      <a:pt x="595" y="2219"/>
                      <a:pt x="823" y="1213"/>
                      <a:pt x="1418" y="481"/>
                    </a:cubicBezTo>
                    <a:cubicBezTo>
                      <a:pt x="1509" y="344"/>
                      <a:pt x="1509" y="207"/>
                      <a:pt x="1418" y="70"/>
                    </a:cubicBezTo>
                    <a:cubicBezTo>
                      <a:pt x="1349" y="24"/>
                      <a:pt x="1269" y="1"/>
                      <a:pt x="11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40"/>
              <p:cNvSpPr/>
              <p:nvPr/>
            </p:nvSpPr>
            <p:spPr>
              <a:xfrm>
                <a:off x="1598364" y="1937563"/>
                <a:ext cx="108576" cy="266082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5389" extrusionOk="0">
                    <a:moveTo>
                      <a:pt x="679" y="0"/>
                    </a:moveTo>
                    <a:cubicBezTo>
                      <a:pt x="563" y="0"/>
                      <a:pt x="449" y="66"/>
                      <a:pt x="412" y="215"/>
                    </a:cubicBezTo>
                    <a:cubicBezTo>
                      <a:pt x="0" y="1999"/>
                      <a:pt x="778" y="3691"/>
                      <a:pt x="1601" y="5246"/>
                    </a:cubicBezTo>
                    <a:cubicBezTo>
                      <a:pt x="1644" y="5347"/>
                      <a:pt x="1724" y="5389"/>
                      <a:pt x="1808" y="5389"/>
                    </a:cubicBezTo>
                    <a:cubicBezTo>
                      <a:pt x="1992" y="5389"/>
                      <a:pt x="2198" y="5191"/>
                      <a:pt x="2104" y="4972"/>
                    </a:cubicBezTo>
                    <a:cubicBezTo>
                      <a:pt x="1372" y="3554"/>
                      <a:pt x="595" y="1999"/>
                      <a:pt x="961" y="353"/>
                    </a:cubicBezTo>
                    <a:cubicBezTo>
                      <a:pt x="1015" y="137"/>
                      <a:pt x="845" y="0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40"/>
              <p:cNvSpPr/>
              <p:nvPr/>
            </p:nvSpPr>
            <p:spPr>
              <a:xfrm>
                <a:off x="1589427" y="2478562"/>
                <a:ext cx="146743" cy="771534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15626" extrusionOk="0">
                    <a:moveTo>
                      <a:pt x="1682" y="0"/>
                    </a:moveTo>
                    <a:cubicBezTo>
                      <a:pt x="1487" y="0"/>
                      <a:pt x="1291" y="198"/>
                      <a:pt x="1416" y="417"/>
                    </a:cubicBezTo>
                    <a:cubicBezTo>
                      <a:pt x="2148" y="1515"/>
                      <a:pt x="2239" y="2933"/>
                      <a:pt x="1599" y="4076"/>
                    </a:cubicBezTo>
                    <a:cubicBezTo>
                      <a:pt x="1599" y="4122"/>
                      <a:pt x="1599" y="4167"/>
                      <a:pt x="1599" y="4167"/>
                    </a:cubicBezTo>
                    <a:cubicBezTo>
                      <a:pt x="1508" y="4167"/>
                      <a:pt x="1462" y="4122"/>
                      <a:pt x="1370" y="4076"/>
                    </a:cubicBezTo>
                    <a:cubicBezTo>
                      <a:pt x="1462" y="3619"/>
                      <a:pt x="1462" y="3161"/>
                      <a:pt x="1370" y="2750"/>
                    </a:cubicBezTo>
                    <a:cubicBezTo>
                      <a:pt x="1233" y="2292"/>
                      <a:pt x="959" y="1881"/>
                      <a:pt x="547" y="1606"/>
                    </a:cubicBezTo>
                    <a:cubicBezTo>
                      <a:pt x="499" y="1579"/>
                      <a:pt x="452" y="1567"/>
                      <a:pt x="408" y="1567"/>
                    </a:cubicBezTo>
                    <a:cubicBezTo>
                      <a:pt x="158" y="1567"/>
                      <a:pt x="1" y="1954"/>
                      <a:pt x="273" y="2109"/>
                    </a:cubicBezTo>
                    <a:cubicBezTo>
                      <a:pt x="959" y="2567"/>
                      <a:pt x="913" y="3527"/>
                      <a:pt x="776" y="4259"/>
                    </a:cubicBezTo>
                    <a:cubicBezTo>
                      <a:pt x="730" y="4396"/>
                      <a:pt x="822" y="4579"/>
                      <a:pt x="959" y="4625"/>
                    </a:cubicBezTo>
                    <a:cubicBezTo>
                      <a:pt x="1005" y="4625"/>
                      <a:pt x="1050" y="4625"/>
                      <a:pt x="1096" y="4579"/>
                    </a:cubicBezTo>
                    <a:cubicBezTo>
                      <a:pt x="1919" y="4899"/>
                      <a:pt x="2102" y="5905"/>
                      <a:pt x="2239" y="6637"/>
                    </a:cubicBezTo>
                    <a:cubicBezTo>
                      <a:pt x="2422" y="7735"/>
                      <a:pt x="2422" y="8924"/>
                      <a:pt x="2194" y="10021"/>
                    </a:cubicBezTo>
                    <a:cubicBezTo>
                      <a:pt x="1828" y="11851"/>
                      <a:pt x="1005" y="13863"/>
                      <a:pt x="2285" y="15509"/>
                    </a:cubicBezTo>
                    <a:cubicBezTo>
                      <a:pt x="2344" y="15592"/>
                      <a:pt x="2412" y="15626"/>
                      <a:pt x="2478" y="15626"/>
                    </a:cubicBezTo>
                    <a:cubicBezTo>
                      <a:pt x="2666" y="15626"/>
                      <a:pt x="2832" y="15347"/>
                      <a:pt x="2697" y="15143"/>
                    </a:cubicBezTo>
                    <a:cubicBezTo>
                      <a:pt x="2056" y="14275"/>
                      <a:pt x="2102" y="13177"/>
                      <a:pt x="2285" y="12217"/>
                    </a:cubicBezTo>
                    <a:cubicBezTo>
                      <a:pt x="2514" y="11073"/>
                      <a:pt x="2834" y="10021"/>
                      <a:pt x="2925" y="8924"/>
                    </a:cubicBezTo>
                    <a:cubicBezTo>
                      <a:pt x="2971" y="7872"/>
                      <a:pt x="2925" y="6774"/>
                      <a:pt x="2651" y="5768"/>
                    </a:cubicBezTo>
                    <a:cubicBezTo>
                      <a:pt x="2514" y="5311"/>
                      <a:pt x="2285" y="4853"/>
                      <a:pt x="1965" y="4488"/>
                    </a:cubicBezTo>
                    <a:cubicBezTo>
                      <a:pt x="2011" y="4488"/>
                      <a:pt x="2056" y="4442"/>
                      <a:pt x="2102" y="4396"/>
                    </a:cubicBezTo>
                    <a:cubicBezTo>
                      <a:pt x="2788" y="3070"/>
                      <a:pt x="2742" y="1378"/>
                      <a:pt x="1919" y="143"/>
                    </a:cubicBezTo>
                    <a:cubicBezTo>
                      <a:pt x="1862" y="42"/>
                      <a:pt x="1772" y="0"/>
                      <a:pt x="16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40"/>
              <p:cNvSpPr/>
              <p:nvPr/>
            </p:nvSpPr>
            <p:spPr>
              <a:xfrm>
                <a:off x="1591946" y="3099794"/>
                <a:ext cx="261638" cy="541743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10972" extrusionOk="0">
                    <a:moveTo>
                      <a:pt x="2531" y="0"/>
                    </a:moveTo>
                    <a:cubicBezTo>
                      <a:pt x="2383" y="0"/>
                      <a:pt x="2234" y="92"/>
                      <a:pt x="2234" y="275"/>
                    </a:cubicBezTo>
                    <a:cubicBezTo>
                      <a:pt x="2234" y="1967"/>
                      <a:pt x="3698" y="3019"/>
                      <a:pt x="4246" y="4482"/>
                    </a:cubicBezTo>
                    <a:cubicBezTo>
                      <a:pt x="4841" y="6037"/>
                      <a:pt x="4338" y="8095"/>
                      <a:pt x="2508" y="8461"/>
                    </a:cubicBezTo>
                    <a:cubicBezTo>
                      <a:pt x="2463" y="8461"/>
                      <a:pt x="2463" y="8507"/>
                      <a:pt x="2417" y="8507"/>
                    </a:cubicBezTo>
                    <a:cubicBezTo>
                      <a:pt x="2188" y="8278"/>
                      <a:pt x="1868" y="8049"/>
                      <a:pt x="1594" y="7821"/>
                    </a:cubicBezTo>
                    <a:cubicBezTo>
                      <a:pt x="1228" y="7455"/>
                      <a:pt x="908" y="7089"/>
                      <a:pt x="633" y="6632"/>
                    </a:cubicBezTo>
                    <a:cubicBezTo>
                      <a:pt x="581" y="6553"/>
                      <a:pt x="502" y="6519"/>
                      <a:pt x="420" y="6519"/>
                    </a:cubicBezTo>
                    <a:cubicBezTo>
                      <a:pt x="218" y="6519"/>
                      <a:pt x="0" y="6724"/>
                      <a:pt x="130" y="6952"/>
                    </a:cubicBezTo>
                    <a:cubicBezTo>
                      <a:pt x="405" y="7318"/>
                      <a:pt x="679" y="7684"/>
                      <a:pt x="999" y="8004"/>
                    </a:cubicBezTo>
                    <a:cubicBezTo>
                      <a:pt x="1274" y="8278"/>
                      <a:pt x="1594" y="8553"/>
                      <a:pt x="1914" y="8827"/>
                    </a:cubicBezTo>
                    <a:cubicBezTo>
                      <a:pt x="2188" y="9056"/>
                      <a:pt x="2417" y="9330"/>
                      <a:pt x="2508" y="9696"/>
                    </a:cubicBezTo>
                    <a:cubicBezTo>
                      <a:pt x="2600" y="9970"/>
                      <a:pt x="2508" y="10290"/>
                      <a:pt x="2280" y="10473"/>
                    </a:cubicBezTo>
                    <a:cubicBezTo>
                      <a:pt x="2143" y="10565"/>
                      <a:pt x="2188" y="10793"/>
                      <a:pt x="2280" y="10885"/>
                    </a:cubicBezTo>
                    <a:cubicBezTo>
                      <a:pt x="2321" y="10947"/>
                      <a:pt x="2381" y="10972"/>
                      <a:pt x="2447" y="10972"/>
                    </a:cubicBezTo>
                    <a:cubicBezTo>
                      <a:pt x="2527" y="10972"/>
                      <a:pt x="2616" y="10935"/>
                      <a:pt x="2691" y="10885"/>
                    </a:cubicBezTo>
                    <a:cubicBezTo>
                      <a:pt x="3286" y="10428"/>
                      <a:pt x="3194" y="9559"/>
                      <a:pt x="2829" y="8964"/>
                    </a:cubicBezTo>
                    <a:cubicBezTo>
                      <a:pt x="4475" y="8553"/>
                      <a:pt x="5298" y="6769"/>
                      <a:pt x="5024" y="5123"/>
                    </a:cubicBezTo>
                    <a:cubicBezTo>
                      <a:pt x="4887" y="4208"/>
                      <a:pt x="4429" y="3430"/>
                      <a:pt x="3880" y="2699"/>
                    </a:cubicBezTo>
                    <a:cubicBezTo>
                      <a:pt x="3377" y="1967"/>
                      <a:pt x="2783" y="1189"/>
                      <a:pt x="2829" y="275"/>
                    </a:cubicBezTo>
                    <a:cubicBezTo>
                      <a:pt x="2829" y="92"/>
                      <a:pt x="2680" y="0"/>
                      <a:pt x="25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40"/>
              <p:cNvSpPr/>
              <p:nvPr/>
            </p:nvSpPr>
            <p:spPr>
              <a:xfrm>
                <a:off x="1580293" y="3044001"/>
                <a:ext cx="154741" cy="43973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8906" extrusionOk="0">
                    <a:moveTo>
                      <a:pt x="633" y="1"/>
                    </a:moveTo>
                    <a:cubicBezTo>
                      <a:pt x="518" y="1"/>
                      <a:pt x="404" y="66"/>
                      <a:pt x="366" y="216"/>
                    </a:cubicBezTo>
                    <a:cubicBezTo>
                      <a:pt x="1" y="1679"/>
                      <a:pt x="92" y="3234"/>
                      <a:pt x="641" y="4652"/>
                    </a:cubicBezTo>
                    <a:cubicBezTo>
                      <a:pt x="961" y="5338"/>
                      <a:pt x="1327" y="5932"/>
                      <a:pt x="1738" y="6527"/>
                    </a:cubicBezTo>
                    <a:cubicBezTo>
                      <a:pt x="2150" y="7167"/>
                      <a:pt x="2562" y="7853"/>
                      <a:pt x="2562" y="8631"/>
                    </a:cubicBezTo>
                    <a:cubicBezTo>
                      <a:pt x="2562" y="8814"/>
                      <a:pt x="2710" y="8905"/>
                      <a:pt x="2853" y="8905"/>
                    </a:cubicBezTo>
                    <a:cubicBezTo>
                      <a:pt x="2996" y="8905"/>
                      <a:pt x="3133" y="8814"/>
                      <a:pt x="3110" y="8631"/>
                    </a:cubicBezTo>
                    <a:cubicBezTo>
                      <a:pt x="3110" y="7167"/>
                      <a:pt x="2013" y="6115"/>
                      <a:pt x="1418" y="4926"/>
                    </a:cubicBezTo>
                    <a:cubicBezTo>
                      <a:pt x="687" y="3509"/>
                      <a:pt x="504" y="1862"/>
                      <a:pt x="915" y="353"/>
                    </a:cubicBezTo>
                    <a:cubicBezTo>
                      <a:pt x="969" y="137"/>
                      <a:pt x="800" y="1"/>
                      <a:pt x="6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40"/>
              <p:cNvSpPr/>
              <p:nvPr/>
            </p:nvSpPr>
            <p:spPr>
              <a:xfrm>
                <a:off x="2038686" y="2731706"/>
                <a:ext cx="51992" cy="5293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072" extrusionOk="0">
                    <a:moveTo>
                      <a:pt x="778" y="1"/>
                    </a:moveTo>
                    <a:cubicBezTo>
                      <a:pt x="686" y="1"/>
                      <a:pt x="641" y="47"/>
                      <a:pt x="595" y="92"/>
                    </a:cubicBezTo>
                    <a:lnTo>
                      <a:pt x="92" y="595"/>
                    </a:lnTo>
                    <a:cubicBezTo>
                      <a:pt x="46" y="641"/>
                      <a:pt x="0" y="733"/>
                      <a:pt x="0" y="778"/>
                    </a:cubicBezTo>
                    <a:cubicBezTo>
                      <a:pt x="0" y="870"/>
                      <a:pt x="46" y="961"/>
                      <a:pt x="92" y="1007"/>
                    </a:cubicBezTo>
                    <a:cubicBezTo>
                      <a:pt x="124" y="1039"/>
                      <a:pt x="179" y="1072"/>
                      <a:pt x="225" y="1072"/>
                    </a:cubicBezTo>
                    <a:cubicBezTo>
                      <a:pt x="244" y="1072"/>
                      <a:pt x="261" y="1066"/>
                      <a:pt x="275" y="1053"/>
                    </a:cubicBezTo>
                    <a:cubicBezTo>
                      <a:pt x="366" y="1053"/>
                      <a:pt x="458" y="1053"/>
                      <a:pt x="503" y="1007"/>
                    </a:cubicBezTo>
                    <a:lnTo>
                      <a:pt x="961" y="504"/>
                    </a:lnTo>
                    <a:cubicBezTo>
                      <a:pt x="1052" y="458"/>
                      <a:pt x="1052" y="367"/>
                      <a:pt x="1052" y="275"/>
                    </a:cubicBezTo>
                    <a:cubicBezTo>
                      <a:pt x="1052" y="230"/>
                      <a:pt x="1052" y="138"/>
                      <a:pt x="961" y="92"/>
                    </a:cubicBezTo>
                    <a:cubicBezTo>
                      <a:pt x="915" y="47"/>
                      <a:pt x="869" y="1"/>
                      <a:pt x="7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40"/>
              <p:cNvSpPr/>
              <p:nvPr/>
            </p:nvSpPr>
            <p:spPr>
              <a:xfrm>
                <a:off x="2291582" y="2796634"/>
                <a:ext cx="42956" cy="12482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2528" extrusionOk="0">
                    <a:moveTo>
                      <a:pt x="561" y="0"/>
                    </a:moveTo>
                    <a:cubicBezTo>
                      <a:pt x="430" y="0"/>
                      <a:pt x="275" y="82"/>
                      <a:pt x="275" y="195"/>
                    </a:cubicBezTo>
                    <a:lnTo>
                      <a:pt x="46" y="2162"/>
                    </a:lnTo>
                    <a:cubicBezTo>
                      <a:pt x="0" y="2299"/>
                      <a:pt x="46" y="2482"/>
                      <a:pt x="229" y="2527"/>
                    </a:cubicBezTo>
                    <a:cubicBezTo>
                      <a:pt x="366" y="2527"/>
                      <a:pt x="549" y="2482"/>
                      <a:pt x="595" y="2299"/>
                    </a:cubicBezTo>
                    <a:cubicBezTo>
                      <a:pt x="641" y="1659"/>
                      <a:pt x="732" y="1018"/>
                      <a:pt x="824" y="332"/>
                    </a:cubicBezTo>
                    <a:cubicBezTo>
                      <a:pt x="869" y="195"/>
                      <a:pt x="778" y="12"/>
                      <a:pt x="641" y="12"/>
                    </a:cubicBezTo>
                    <a:cubicBezTo>
                      <a:pt x="616" y="4"/>
                      <a:pt x="589" y="0"/>
                      <a:pt x="5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40"/>
              <p:cNvSpPr/>
              <p:nvPr/>
            </p:nvSpPr>
            <p:spPr>
              <a:xfrm>
                <a:off x="1458881" y="3554980"/>
                <a:ext cx="241148" cy="314222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6364" extrusionOk="0">
                    <a:moveTo>
                      <a:pt x="4221" y="0"/>
                    </a:moveTo>
                    <a:cubicBezTo>
                      <a:pt x="4049" y="0"/>
                      <a:pt x="3867" y="145"/>
                      <a:pt x="3923" y="340"/>
                    </a:cubicBezTo>
                    <a:cubicBezTo>
                      <a:pt x="4289" y="1666"/>
                      <a:pt x="4060" y="3175"/>
                      <a:pt x="3237" y="4273"/>
                    </a:cubicBezTo>
                    <a:cubicBezTo>
                      <a:pt x="3008" y="4547"/>
                      <a:pt x="2780" y="4776"/>
                      <a:pt x="2414" y="4822"/>
                    </a:cubicBezTo>
                    <a:cubicBezTo>
                      <a:pt x="2254" y="4867"/>
                      <a:pt x="2082" y="4867"/>
                      <a:pt x="1905" y="4867"/>
                    </a:cubicBezTo>
                    <a:cubicBezTo>
                      <a:pt x="1728" y="4867"/>
                      <a:pt x="1545" y="4867"/>
                      <a:pt x="1362" y="4913"/>
                    </a:cubicBezTo>
                    <a:cubicBezTo>
                      <a:pt x="767" y="5004"/>
                      <a:pt x="310" y="5462"/>
                      <a:pt x="81" y="6011"/>
                    </a:cubicBezTo>
                    <a:cubicBezTo>
                      <a:pt x="0" y="6227"/>
                      <a:pt x="159" y="6363"/>
                      <a:pt x="330" y="6363"/>
                    </a:cubicBezTo>
                    <a:cubicBezTo>
                      <a:pt x="449" y="6363"/>
                      <a:pt x="574" y="6298"/>
                      <a:pt x="630" y="6148"/>
                    </a:cubicBezTo>
                    <a:cubicBezTo>
                      <a:pt x="767" y="5873"/>
                      <a:pt x="996" y="5645"/>
                      <a:pt x="1316" y="5508"/>
                    </a:cubicBezTo>
                    <a:cubicBezTo>
                      <a:pt x="1476" y="5439"/>
                      <a:pt x="1659" y="5428"/>
                      <a:pt x="1848" y="5428"/>
                    </a:cubicBezTo>
                    <a:cubicBezTo>
                      <a:pt x="1942" y="5428"/>
                      <a:pt x="2038" y="5430"/>
                      <a:pt x="2133" y="5430"/>
                    </a:cubicBezTo>
                    <a:cubicBezTo>
                      <a:pt x="2228" y="5430"/>
                      <a:pt x="2322" y="5428"/>
                      <a:pt x="2414" y="5416"/>
                    </a:cubicBezTo>
                    <a:cubicBezTo>
                      <a:pt x="3100" y="5325"/>
                      <a:pt x="3557" y="4822"/>
                      <a:pt x="3923" y="4273"/>
                    </a:cubicBezTo>
                    <a:cubicBezTo>
                      <a:pt x="4700" y="3084"/>
                      <a:pt x="4883" y="1574"/>
                      <a:pt x="4472" y="202"/>
                    </a:cubicBezTo>
                    <a:cubicBezTo>
                      <a:pt x="4436" y="60"/>
                      <a:pt x="4331" y="0"/>
                      <a:pt x="42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40"/>
              <p:cNvSpPr/>
              <p:nvPr/>
            </p:nvSpPr>
            <p:spPr>
              <a:xfrm>
                <a:off x="1835460" y="3105719"/>
                <a:ext cx="88085" cy="15128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3064" extrusionOk="0">
                    <a:moveTo>
                      <a:pt x="1537" y="0"/>
                    </a:moveTo>
                    <a:cubicBezTo>
                      <a:pt x="1424" y="0"/>
                      <a:pt x="1304" y="52"/>
                      <a:pt x="1235" y="155"/>
                    </a:cubicBezTo>
                    <a:lnTo>
                      <a:pt x="46" y="2624"/>
                    </a:lnTo>
                    <a:cubicBezTo>
                      <a:pt x="0" y="2762"/>
                      <a:pt x="46" y="2945"/>
                      <a:pt x="183" y="3036"/>
                    </a:cubicBezTo>
                    <a:cubicBezTo>
                      <a:pt x="217" y="3053"/>
                      <a:pt x="269" y="3063"/>
                      <a:pt x="323" y="3063"/>
                    </a:cubicBezTo>
                    <a:cubicBezTo>
                      <a:pt x="418" y="3063"/>
                      <a:pt x="520" y="3032"/>
                      <a:pt x="549" y="2945"/>
                    </a:cubicBezTo>
                    <a:cubicBezTo>
                      <a:pt x="961" y="2076"/>
                      <a:pt x="1327" y="1252"/>
                      <a:pt x="1738" y="429"/>
                    </a:cubicBezTo>
                    <a:cubicBezTo>
                      <a:pt x="1784" y="292"/>
                      <a:pt x="1784" y="109"/>
                      <a:pt x="1647" y="18"/>
                    </a:cubicBezTo>
                    <a:cubicBezTo>
                      <a:pt x="1612" y="6"/>
                      <a:pt x="1575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40"/>
              <p:cNvSpPr/>
              <p:nvPr/>
            </p:nvSpPr>
            <p:spPr>
              <a:xfrm>
                <a:off x="1435774" y="3290134"/>
                <a:ext cx="498589" cy="975699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9761" extrusionOk="0">
                    <a:moveTo>
                      <a:pt x="9767" y="0"/>
                    </a:moveTo>
                    <a:cubicBezTo>
                      <a:pt x="9649" y="0"/>
                      <a:pt x="9523" y="66"/>
                      <a:pt x="9467" y="216"/>
                    </a:cubicBezTo>
                    <a:cubicBezTo>
                      <a:pt x="7867" y="4789"/>
                      <a:pt x="6266" y="9408"/>
                      <a:pt x="3476" y="13433"/>
                    </a:cubicBezTo>
                    <a:cubicBezTo>
                      <a:pt x="3293" y="13707"/>
                      <a:pt x="3065" y="14027"/>
                      <a:pt x="2836" y="14302"/>
                    </a:cubicBezTo>
                    <a:cubicBezTo>
                      <a:pt x="2653" y="14530"/>
                      <a:pt x="2470" y="14805"/>
                      <a:pt x="2242" y="14988"/>
                    </a:cubicBezTo>
                    <a:cubicBezTo>
                      <a:pt x="2089" y="15129"/>
                      <a:pt x="1933" y="15188"/>
                      <a:pt x="1781" y="15188"/>
                    </a:cubicBezTo>
                    <a:cubicBezTo>
                      <a:pt x="1295" y="15188"/>
                      <a:pt x="839" y="14593"/>
                      <a:pt x="595" y="14210"/>
                    </a:cubicBezTo>
                    <a:lnTo>
                      <a:pt x="549" y="14210"/>
                    </a:lnTo>
                    <a:cubicBezTo>
                      <a:pt x="595" y="14164"/>
                      <a:pt x="595" y="14073"/>
                      <a:pt x="595" y="14027"/>
                    </a:cubicBezTo>
                    <a:lnTo>
                      <a:pt x="595" y="13981"/>
                    </a:lnTo>
                    <a:cubicBezTo>
                      <a:pt x="595" y="13936"/>
                      <a:pt x="595" y="13936"/>
                      <a:pt x="595" y="13890"/>
                    </a:cubicBezTo>
                    <a:cubicBezTo>
                      <a:pt x="641" y="13753"/>
                      <a:pt x="641" y="13616"/>
                      <a:pt x="687" y="13478"/>
                    </a:cubicBezTo>
                    <a:cubicBezTo>
                      <a:pt x="732" y="13387"/>
                      <a:pt x="778" y="13250"/>
                      <a:pt x="824" y="13112"/>
                    </a:cubicBezTo>
                    <a:cubicBezTo>
                      <a:pt x="824" y="13112"/>
                      <a:pt x="824" y="13112"/>
                      <a:pt x="824" y="13067"/>
                    </a:cubicBezTo>
                    <a:cubicBezTo>
                      <a:pt x="870" y="13067"/>
                      <a:pt x="870" y="13021"/>
                      <a:pt x="870" y="12975"/>
                    </a:cubicBezTo>
                    <a:cubicBezTo>
                      <a:pt x="915" y="12930"/>
                      <a:pt x="961" y="12838"/>
                      <a:pt x="961" y="12792"/>
                    </a:cubicBezTo>
                    <a:cubicBezTo>
                      <a:pt x="1052" y="12655"/>
                      <a:pt x="1007" y="12472"/>
                      <a:pt x="870" y="12426"/>
                    </a:cubicBezTo>
                    <a:cubicBezTo>
                      <a:pt x="821" y="12394"/>
                      <a:pt x="767" y="12379"/>
                      <a:pt x="713" y="12379"/>
                    </a:cubicBezTo>
                    <a:cubicBezTo>
                      <a:pt x="614" y="12379"/>
                      <a:pt x="517" y="12429"/>
                      <a:pt x="458" y="12518"/>
                    </a:cubicBezTo>
                    <a:cubicBezTo>
                      <a:pt x="184" y="13067"/>
                      <a:pt x="46" y="13616"/>
                      <a:pt x="1" y="14256"/>
                    </a:cubicBezTo>
                    <a:cubicBezTo>
                      <a:pt x="1" y="14302"/>
                      <a:pt x="1" y="14347"/>
                      <a:pt x="46" y="14393"/>
                    </a:cubicBezTo>
                    <a:cubicBezTo>
                      <a:pt x="46" y="14393"/>
                      <a:pt x="46" y="14439"/>
                      <a:pt x="92" y="14484"/>
                    </a:cubicBezTo>
                    <a:cubicBezTo>
                      <a:pt x="412" y="14942"/>
                      <a:pt x="778" y="15445"/>
                      <a:pt x="1281" y="15628"/>
                    </a:cubicBezTo>
                    <a:cubicBezTo>
                      <a:pt x="1235" y="15674"/>
                      <a:pt x="1190" y="15719"/>
                      <a:pt x="1190" y="15811"/>
                    </a:cubicBezTo>
                    <a:cubicBezTo>
                      <a:pt x="1052" y="16177"/>
                      <a:pt x="961" y="16542"/>
                      <a:pt x="915" y="16908"/>
                    </a:cubicBezTo>
                    <a:cubicBezTo>
                      <a:pt x="229" y="17594"/>
                      <a:pt x="1" y="18738"/>
                      <a:pt x="458" y="19607"/>
                    </a:cubicBezTo>
                    <a:cubicBezTo>
                      <a:pt x="492" y="19710"/>
                      <a:pt x="604" y="19761"/>
                      <a:pt x="715" y="19761"/>
                    </a:cubicBezTo>
                    <a:cubicBezTo>
                      <a:pt x="752" y="19761"/>
                      <a:pt x="789" y="19755"/>
                      <a:pt x="824" y="19744"/>
                    </a:cubicBezTo>
                    <a:cubicBezTo>
                      <a:pt x="961" y="19652"/>
                      <a:pt x="1007" y="19469"/>
                      <a:pt x="915" y="19332"/>
                    </a:cubicBezTo>
                    <a:cubicBezTo>
                      <a:pt x="732" y="18875"/>
                      <a:pt x="732" y="18326"/>
                      <a:pt x="961" y="17869"/>
                    </a:cubicBezTo>
                    <a:cubicBezTo>
                      <a:pt x="1007" y="18280"/>
                      <a:pt x="1144" y="18692"/>
                      <a:pt x="1327" y="19104"/>
                    </a:cubicBezTo>
                    <a:cubicBezTo>
                      <a:pt x="1356" y="19192"/>
                      <a:pt x="1443" y="19243"/>
                      <a:pt x="1538" y="19243"/>
                    </a:cubicBezTo>
                    <a:cubicBezTo>
                      <a:pt x="1590" y="19243"/>
                      <a:pt x="1644" y="19227"/>
                      <a:pt x="1693" y="19195"/>
                    </a:cubicBezTo>
                    <a:cubicBezTo>
                      <a:pt x="1830" y="19104"/>
                      <a:pt x="1876" y="18966"/>
                      <a:pt x="1784" y="18829"/>
                    </a:cubicBezTo>
                    <a:cubicBezTo>
                      <a:pt x="1418" y="17914"/>
                      <a:pt x="1373" y="16863"/>
                      <a:pt x="1738" y="15948"/>
                    </a:cubicBezTo>
                    <a:cubicBezTo>
                      <a:pt x="1784" y="15856"/>
                      <a:pt x="1738" y="15811"/>
                      <a:pt x="1738" y="15719"/>
                    </a:cubicBezTo>
                    <a:lnTo>
                      <a:pt x="1738" y="15719"/>
                    </a:lnTo>
                    <a:cubicBezTo>
                      <a:pt x="1780" y="15724"/>
                      <a:pt x="1822" y="15726"/>
                      <a:pt x="1863" y="15726"/>
                    </a:cubicBezTo>
                    <a:cubicBezTo>
                      <a:pt x="2224" y="15726"/>
                      <a:pt x="2544" y="15549"/>
                      <a:pt x="2790" y="15262"/>
                    </a:cubicBezTo>
                    <a:cubicBezTo>
                      <a:pt x="3659" y="14302"/>
                      <a:pt x="4391" y="13112"/>
                      <a:pt x="5077" y="12015"/>
                    </a:cubicBezTo>
                    <a:cubicBezTo>
                      <a:pt x="6449" y="9682"/>
                      <a:pt x="7547" y="7213"/>
                      <a:pt x="8461" y="4652"/>
                    </a:cubicBezTo>
                    <a:cubicBezTo>
                      <a:pt x="9010" y="3234"/>
                      <a:pt x="9513" y="1816"/>
                      <a:pt x="10016" y="353"/>
                    </a:cubicBezTo>
                    <a:cubicBezTo>
                      <a:pt x="10097" y="137"/>
                      <a:pt x="9939" y="0"/>
                      <a:pt x="9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40"/>
              <p:cNvSpPr/>
              <p:nvPr/>
            </p:nvSpPr>
            <p:spPr>
              <a:xfrm>
                <a:off x="1483174" y="3856610"/>
                <a:ext cx="124277" cy="133461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703" extrusionOk="0">
                    <a:moveTo>
                      <a:pt x="2204" y="1"/>
                    </a:moveTo>
                    <a:cubicBezTo>
                      <a:pt x="2097" y="1"/>
                      <a:pt x="1986" y="66"/>
                      <a:pt x="1922" y="130"/>
                    </a:cubicBezTo>
                    <a:cubicBezTo>
                      <a:pt x="1373" y="862"/>
                      <a:pt x="778" y="1594"/>
                      <a:pt x="92" y="2188"/>
                    </a:cubicBezTo>
                    <a:cubicBezTo>
                      <a:pt x="1" y="2325"/>
                      <a:pt x="1" y="2508"/>
                      <a:pt x="92" y="2600"/>
                    </a:cubicBezTo>
                    <a:cubicBezTo>
                      <a:pt x="138" y="2668"/>
                      <a:pt x="207" y="2703"/>
                      <a:pt x="281" y="2703"/>
                    </a:cubicBezTo>
                    <a:cubicBezTo>
                      <a:pt x="355" y="2703"/>
                      <a:pt x="435" y="2668"/>
                      <a:pt x="504" y="2600"/>
                    </a:cubicBezTo>
                    <a:cubicBezTo>
                      <a:pt x="1190" y="1960"/>
                      <a:pt x="1876" y="1228"/>
                      <a:pt x="2425" y="405"/>
                    </a:cubicBezTo>
                    <a:cubicBezTo>
                      <a:pt x="2516" y="313"/>
                      <a:pt x="2471" y="85"/>
                      <a:pt x="2333" y="39"/>
                    </a:cubicBezTo>
                    <a:cubicBezTo>
                      <a:pt x="2293" y="12"/>
                      <a:pt x="2249" y="1"/>
                      <a:pt x="22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40"/>
              <p:cNvSpPr/>
              <p:nvPr/>
            </p:nvSpPr>
            <p:spPr>
              <a:xfrm>
                <a:off x="2096059" y="3086266"/>
                <a:ext cx="208807" cy="66508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1347" extrusionOk="0">
                    <a:moveTo>
                      <a:pt x="416" y="0"/>
                    </a:moveTo>
                    <a:cubicBezTo>
                      <a:pt x="192" y="0"/>
                      <a:pt x="0" y="282"/>
                      <a:pt x="210" y="457"/>
                    </a:cubicBezTo>
                    <a:cubicBezTo>
                      <a:pt x="787" y="1034"/>
                      <a:pt x="1593" y="1346"/>
                      <a:pt x="2403" y="1346"/>
                    </a:cubicBezTo>
                    <a:cubicBezTo>
                      <a:pt x="2943" y="1346"/>
                      <a:pt x="3485" y="1207"/>
                      <a:pt x="3960" y="915"/>
                    </a:cubicBezTo>
                    <a:cubicBezTo>
                      <a:pt x="4229" y="761"/>
                      <a:pt x="4079" y="415"/>
                      <a:pt x="3835" y="415"/>
                    </a:cubicBezTo>
                    <a:cubicBezTo>
                      <a:pt x="3788" y="415"/>
                      <a:pt x="3738" y="428"/>
                      <a:pt x="3686" y="457"/>
                    </a:cubicBezTo>
                    <a:cubicBezTo>
                      <a:pt x="3297" y="680"/>
                      <a:pt x="2847" y="790"/>
                      <a:pt x="2398" y="790"/>
                    </a:cubicBezTo>
                    <a:cubicBezTo>
                      <a:pt x="1740" y="790"/>
                      <a:pt x="1084" y="554"/>
                      <a:pt x="622" y="91"/>
                    </a:cubicBezTo>
                    <a:cubicBezTo>
                      <a:pt x="557" y="27"/>
                      <a:pt x="485" y="0"/>
                      <a:pt x="4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40"/>
              <p:cNvSpPr/>
              <p:nvPr/>
            </p:nvSpPr>
            <p:spPr>
              <a:xfrm>
                <a:off x="2008913" y="3238192"/>
                <a:ext cx="205449" cy="565492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11453" extrusionOk="0">
                    <a:moveTo>
                      <a:pt x="3830" y="1"/>
                    </a:moveTo>
                    <a:cubicBezTo>
                      <a:pt x="3712" y="1"/>
                      <a:pt x="3586" y="66"/>
                      <a:pt x="3530" y="216"/>
                    </a:cubicBezTo>
                    <a:cubicBezTo>
                      <a:pt x="2387" y="3829"/>
                      <a:pt x="1244" y="7487"/>
                      <a:pt x="55" y="11100"/>
                    </a:cubicBezTo>
                    <a:cubicBezTo>
                      <a:pt x="0" y="11316"/>
                      <a:pt x="170" y="11453"/>
                      <a:pt x="336" y="11453"/>
                    </a:cubicBezTo>
                    <a:cubicBezTo>
                      <a:pt x="452" y="11453"/>
                      <a:pt x="566" y="11387"/>
                      <a:pt x="603" y="11238"/>
                    </a:cubicBezTo>
                    <a:cubicBezTo>
                      <a:pt x="1792" y="7625"/>
                      <a:pt x="2936" y="3966"/>
                      <a:pt x="4079" y="353"/>
                    </a:cubicBezTo>
                    <a:cubicBezTo>
                      <a:pt x="4160" y="137"/>
                      <a:pt x="4002" y="1"/>
                      <a:pt x="38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40"/>
              <p:cNvSpPr/>
              <p:nvPr/>
            </p:nvSpPr>
            <p:spPr>
              <a:xfrm>
                <a:off x="1985065" y="3226885"/>
                <a:ext cx="133115" cy="261638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5299" extrusionOk="0">
                    <a:moveTo>
                      <a:pt x="2350" y="1"/>
                    </a:moveTo>
                    <a:cubicBezTo>
                      <a:pt x="2228" y="1"/>
                      <a:pt x="2103" y="66"/>
                      <a:pt x="2047" y="216"/>
                    </a:cubicBezTo>
                    <a:cubicBezTo>
                      <a:pt x="1544" y="1817"/>
                      <a:pt x="858" y="3372"/>
                      <a:pt x="126" y="4881"/>
                    </a:cubicBezTo>
                    <a:cubicBezTo>
                      <a:pt x="1" y="5100"/>
                      <a:pt x="197" y="5298"/>
                      <a:pt x="392" y="5298"/>
                    </a:cubicBezTo>
                    <a:cubicBezTo>
                      <a:pt x="482" y="5298"/>
                      <a:pt x="571" y="5256"/>
                      <a:pt x="629" y="5155"/>
                    </a:cubicBezTo>
                    <a:cubicBezTo>
                      <a:pt x="1406" y="3600"/>
                      <a:pt x="2092" y="2000"/>
                      <a:pt x="2641" y="353"/>
                    </a:cubicBezTo>
                    <a:cubicBezTo>
                      <a:pt x="2695" y="137"/>
                      <a:pt x="2526" y="1"/>
                      <a:pt x="23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0"/>
              <p:cNvSpPr/>
              <p:nvPr/>
            </p:nvSpPr>
            <p:spPr>
              <a:xfrm>
                <a:off x="1674993" y="1551947"/>
                <a:ext cx="1145006" cy="1316733"/>
              </a:xfrm>
              <a:custGeom>
                <a:avLst/>
                <a:gdLst/>
                <a:ahLst/>
                <a:cxnLst/>
                <a:rect l="l" t="t" r="r" b="b"/>
                <a:pathLst>
                  <a:path w="23190" h="26668" extrusionOk="0">
                    <a:moveTo>
                      <a:pt x="16333" y="1"/>
                    </a:moveTo>
                    <a:cubicBezTo>
                      <a:pt x="16098" y="1"/>
                      <a:pt x="15883" y="298"/>
                      <a:pt x="16101" y="479"/>
                    </a:cubicBezTo>
                    <a:lnTo>
                      <a:pt x="16056" y="479"/>
                    </a:lnTo>
                    <a:cubicBezTo>
                      <a:pt x="16010" y="525"/>
                      <a:pt x="15964" y="525"/>
                      <a:pt x="15918" y="571"/>
                    </a:cubicBezTo>
                    <a:lnTo>
                      <a:pt x="15873" y="571"/>
                    </a:lnTo>
                    <a:cubicBezTo>
                      <a:pt x="15827" y="617"/>
                      <a:pt x="15781" y="617"/>
                      <a:pt x="15781" y="617"/>
                    </a:cubicBezTo>
                    <a:cubicBezTo>
                      <a:pt x="15690" y="617"/>
                      <a:pt x="15644" y="662"/>
                      <a:pt x="15553" y="662"/>
                    </a:cubicBezTo>
                    <a:lnTo>
                      <a:pt x="15095" y="662"/>
                    </a:lnTo>
                    <a:cubicBezTo>
                      <a:pt x="15049" y="617"/>
                      <a:pt x="14958" y="617"/>
                      <a:pt x="14912" y="617"/>
                    </a:cubicBezTo>
                    <a:cubicBezTo>
                      <a:pt x="14912" y="571"/>
                      <a:pt x="14867" y="571"/>
                      <a:pt x="14821" y="571"/>
                    </a:cubicBezTo>
                    <a:cubicBezTo>
                      <a:pt x="14867" y="571"/>
                      <a:pt x="14775" y="571"/>
                      <a:pt x="14775" y="525"/>
                    </a:cubicBezTo>
                    <a:cubicBezTo>
                      <a:pt x="14741" y="514"/>
                      <a:pt x="14704" y="508"/>
                      <a:pt x="14666" y="508"/>
                    </a:cubicBezTo>
                    <a:cubicBezTo>
                      <a:pt x="14552" y="508"/>
                      <a:pt x="14432" y="559"/>
                      <a:pt x="14363" y="662"/>
                    </a:cubicBezTo>
                    <a:cubicBezTo>
                      <a:pt x="14318" y="800"/>
                      <a:pt x="14363" y="983"/>
                      <a:pt x="14501" y="1028"/>
                    </a:cubicBezTo>
                    <a:cubicBezTo>
                      <a:pt x="14786" y="1160"/>
                      <a:pt x="15093" y="1229"/>
                      <a:pt x="15401" y="1229"/>
                    </a:cubicBezTo>
                    <a:cubicBezTo>
                      <a:pt x="15734" y="1229"/>
                      <a:pt x="16067" y="1149"/>
                      <a:pt x="16376" y="983"/>
                    </a:cubicBezTo>
                    <a:cubicBezTo>
                      <a:pt x="16376" y="983"/>
                      <a:pt x="16421" y="937"/>
                      <a:pt x="16421" y="891"/>
                    </a:cubicBezTo>
                    <a:cubicBezTo>
                      <a:pt x="16513" y="1028"/>
                      <a:pt x="16559" y="1165"/>
                      <a:pt x="16604" y="1257"/>
                    </a:cubicBezTo>
                    <a:cubicBezTo>
                      <a:pt x="16268" y="1633"/>
                      <a:pt x="15854" y="1769"/>
                      <a:pt x="15418" y="1769"/>
                    </a:cubicBezTo>
                    <a:cubicBezTo>
                      <a:pt x="14849" y="1769"/>
                      <a:pt x="14242" y="1536"/>
                      <a:pt x="13723" y="1303"/>
                    </a:cubicBezTo>
                    <a:cubicBezTo>
                      <a:pt x="13673" y="1286"/>
                      <a:pt x="13617" y="1275"/>
                      <a:pt x="13561" y="1275"/>
                    </a:cubicBezTo>
                    <a:cubicBezTo>
                      <a:pt x="13464" y="1275"/>
                      <a:pt x="13370" y="1307"/>
                      <a:pt x="13312" y="1394"/>
                    </a:cubicBezTo>
                    <a:cubicBezTo>
                      <a:pt x="13266" y="1531"/>
                      <a:pt x="13312" y="1760"/>
                      <a:pt x="13449" y="1806"/>
                    </a:cubicBezTo>
                    <a:cubicBezTo>
                      <a:pt x="13677" y="1897"/>
                      <a:pt x="13952" y="2034"/>
                      <a:pt x="14226" y="2126"/>
                    </a:cubicBezTo>
                    <a:cubicBezTo>
                      <a:pt x="14040" y="2965"/>
                      <a:pt x="13283" y="3234"/>
                      <a:pt x="12501" y="3234"/>
                    </a:cubicBezTo>
                    <a:cubicBezTo>
                      <a:pt x="12133" y="3234"/>
                      <a:pt x="11759" y="3174"/>
                      <a:pt x="11437" y="3086"/>
                    </a:cubicBezTo>
                    <a:cubicBezTo>
                      <a:pt x="10673" y="2821"/>
                      <a:pt x="9886" y="2339"/>
                      <a:pt x="9092" y="2339"/>
                    </a:cubicBezTo>
                    <a:cubicBezTo>
                      <a:pt x="8792" y="2339"/>
                      <a:pt x="8491" y="2408"/>
                      <a:pt x="8190" y="2583"/>
                    </a:cubicBezTo>
                    <a:cubicBezTo>
                      <a:pt x="7926" y="2771"/>
                      <a:pt x="8065" y="3144"/>
                      <a:pt x="8300" y="3144"/>
                    </a:cubicBezTo>
                    <a:cubicBezTo>
                      <a:pt x="8351" y="3144"/>
                      <a:pt x="8407" y="3127"/>
                      <a:pt x="8464" y="3086"/>
                    </a:cubicBezTo>
                    <a:cubicBezTo>
                      <a:pt x="8601" y="2995"/>
                      <a:pt x="8784" y="2949"/>
                      <a:pt x="8921" y="2949"/>
                    </a:cubicBezTo>
                    <a:cubicBezTo>
                      <a:pt x="8601" y="3361"/>
                      <a:pt x="8372" y="3864"/>
                      <a:pt x="8327" y="4413"/>
                    </a:cubicBezTo>
                    <a:cubicBezTo>
                      <a:pt x="8235" y="5053"/>
                      <a:pt x="8464" y="5693"/>
                      <a:pt x="8876" y="6150"/>
                    </a:cubicBezTo>
                    <a:cubicBezTo>
                      <a:pt x="8235" y="7202"/>
                      <a:pt x="7504" y="8208"/>
                      <a:pt x="6772" y="9169"/>
                    </a:cubicBezTo>
                    <a:cubicBezTo>
                      <a:pt x="6772" y="8894"/>
                      <a:pt x="6818" y="8666"/>
                      <a:pt x="6863" y="8437"/>
                    </a:cubicBezTo>
                    <a:cubicBezTo>
                      <a:pt x="7046" y="7568"/>
                      <a:pt x="7412" y="6745"/>
                      <a:pt x="7915" y="6013"/>
                    </a:cubicBezTo>
                    <a:cubicBezTo>
                      <a:pt x="8040" y="5794"/>
                      <a:pt x="7844" y="5596"/>
                      <a:pt x="7649" y="5596"/>
                    </a:cubicBezTo>
                    <a:cubicBezTo>
                      <a:pt x="7559" y="5596"/>
                      <a:pt x="7470" y="5638"/>
                      <a:pt x="7412" y="5739"/>
                    </a:cubicBezTo>
                    <a:cubicBezTo>
                      <a:pt x="6909" y="6425"/>
                      <a:pt x="6589" y="7248"/>
                      <a:pt x="6360" y="8071"/>
                    </a:cubicBezTo>
                    <a:cubicBezTo>
                      <a:pt x="6269" y="8483"/>
                      <a:pt x="6223" y="8894"/>
                      <a:pt x="6177" y="9306"/>
                    </a:cubicBezTo>
                    <a:cubicBezTo>
                      <a:pt x="6177" y="9535"/>
                      <a:pt x="6177" y="9809"/>
                      <a:pt x="6040" y="10038"/>
                    </a:cubicBezTo>
                    <a:cubicBezTo>
                      <a:pt x="5537" y="10678"/>
                      <a:pt x="4988" y="11273"/>
                      <a:pt x="4439" y="11867"/>
                    </a:cubicBezTo>
                    <a:cubicBezTo>
                      <a:pt x="4394" y="11913"/>
                      <a:pt x="4302" y="11913"/>
                      <a:pt x="4256" y="11959"/>
                    </a:cubicBezTo>
                    <a:cubicBezTo>
                      <a:pt x="4211" y="12004"/>
                      <a:pt x="4165" y="12050"/>
                      <a:pt x="4074" y="12096"/>
                    </a:cubicBezTo>
                    <a:cubicBezTo>
                      <a:pt x="4028" y="12141"/>
                      <a:pt x="3936" y="12187"/>
                      <a:pt x="3845" y="12233"/>
                    </a:cubicBezTo>
                    <a:cubicBezTo>
                      <a:pt x="3708" y="12279"/>
                      <a:pt x="3616" y="12324"/>
                      <a:pt x="3433" y="12370"/>
                    </a:cubicBezTo>
                    <a:cubicBezTo>
                      <a:pt x="3205" y="12462"/>
                      <a:pt x="2976" y="12507"/>
                      <a:pt x="2747" y="12507"/>
                    </a:cubicBezTo>
                    <a:cubicBezTo>
                      <a:pt x="2793" y="11638"/>
                      <a:pt x="2564" y="10815"/>
                      <a:pt x="2381" y="9946"/>
                    </a:cubicBezTo>
                    <a:cubicBezTo>
                      <a:pt x="2153" y="8986"/>
                      <a:pt x="2061" y="8025"/>
                      <a:pt x="2427" y="7111"/>
                    </a:cubicBezTo>
                    <a:cubicBezTo>
                      <a:pt x="2521" y="6892"/>
                      <a:pt x="2337" y="6673"/>
                      <a:pt x="2153" y="6673"/>
                    </a:cubicBezTo>
                    <a:cubicBezTo>
                      <a:pt x="2068" y="6673"/>
                      <a:pt x="1982" y="6720"/>
                      <a:pt x="1924" y="6836"/>
                    </a:cubicBezTo>
                    <a:cubicBezTo>
                      <a:pt x="1558" y="7751"/>
                      <a:pt x="1512" y="8711"/>
                      <a:pt x="1741" y="9718"/>
                    </a:cubicBezTo>
                    <a:cubicBezTo>
                      <a:pt x="1924" y="10678"/>
                      <a:pt x="2244" y="11593"/>
                      <a:pt x="2198" y="12599"/>
                    </a:cubicBezTo>
                    <a:cubicBezTo>
                      <a:pt x="1833" y="11593"/>
                      <a:pt x="1284" y="10587"/>
                      <a:pt x="1009" y="9580"/>
                    </a:cubicBezTo>
                    <a:cubicBezTo>
                      <a:pt x="992" y="9456"/>
                      <a:pt x="898" y="9401"/>
                      <a:pt x="793" y="9401"/>
                    </a:cubicBezTo>
                    <a:cubicBezTo>
                      <a:pt x="628" y="9401"/>
                      <a:pt x="433" y="9539"/>
                      <a:pt x="461" y="9763"/>
                    </a:cubicBezTo>
                    <a:cubicBezTo>
                      <a:pt x="689" y="10724"/>
                      <a:pt x="1192" y="11593"/>
                      <a:pt x="1558" y="12507"/>
                    </a:cubicBezTo>
                    <a:cubicBezTo>
                      <a:pt x="1878" y="13285"/>
                      <a:pt x="2107" y="14199"/>
                      <a:pt x="1787" y="15023"/>
                    </a:cubicBezTo>
                    <a:cubicBezTo>
                      <a:pt x="1558" y="14611"/>
                      <a:pt x="1284" y="14154"/>
                      <a:pt x="964" y="13788"/>
                    </a:cubicBezTo>
                    <a:cubicBezTo>
                      <a:pt x="895" y="13685"/>
                      <a:pt x="801" y="13633"/>
                      <a:pt x="700" y="13633"/>
                    </a:cubicBezTo>
                    <a:cubicBezTo>
                      <a:pt x="666" y="13633"/>
                      <a:pt x="632" y="13639"/>
                      <a:pt x="598" y="13651"/>
                    </a:cubicBezTo>
                    <a:cubicBezTo>
                      <a:pt x="461" y="13742"/>
                      <a:pt x="369" y="13925"/>
                      <a:pt x="461" y="14062"/>
                    </a:cubicBezTo>
                    <a:cubicBezTo>
                      <a:pt x="872" y="14565"/>
                      <a:pt x="1238" y="15068"/>
                      <a:pt x="1467" y="15709"/>
                    </a:cubicBezTo>
                    <a:cubicBezTo>
                      <a:pt x="1604" y="16120"/>
                      <a:pt x="1604" y="16623"/>
                      <a:pt x="1421" y="17035"/>
                    </a:cubicBezTo>
                    <a:lnTo>
                      <a:pt x="598" y="15160"/>
                    </a:lnTo>
                    <a:cubicBezTo>
                      <a:pt x="555" y="15059"/>
                      <a:pt x="475" y="15017"/>
                      <a:pt x="391" y="15017"/>
                    </a:cubicBezTo>
                    <a:cubicBezTo>
                      <a:pt x="207" y="15017"/>
                      <a:pt x="1" y="15215"/>
                      <a:pt x="95" y="15434"/>
                    </a:cubicBezTo>
                    <a:cubicBezTo>
                      <a:pt x="689" y="16806"/>
                      <a:pt x="1421" y="18178"/>
                      <a:pt x="1924" y="19596"/>
                    </a:cubicBezTo>
                    <a:cubicBezTo>
                      <a:pt x="2153" y="20236"/>
                      <a:pt x="2290" y="20876"/>
                      <a:pt x="2061" y="21517"/>
                    </a:cubicBezTo>
                    <a:cubicBezTo>
                      <a:pt x="1878" y="22111"/>
                      <a:pt x="1467" y="22614"/>
                      <a:pt x="964" y="22980"/>
                    </a:cubicBezTo>
                    <a:cubicBezTo>
                      <a:pt x="701" y="23130"/>
                      <a:pt x="839" y="23496"/>
                      <a:pt x="1073" y="23496"/>
                    </a:cubicBezTo>
                    <a:cubicBezTo>
                      <a:pt x="1125" y="23496"/>
                      <a:pt x="1181" y="23479"/>
                      <a:pt x="1238" y="23438"/>
                    </a:cubicBezTo>
                    <a:cubicBezTo>
                      <a:pt x="1787" y="23117"/>
                      <a:pt x="2198" y="22660"/>
                      <a:pt x="2427" y="22066"/>
                    </a:cubicBezTo>
                    <a:cubicBezTo>
                      <a:pt x="2884" y="23209"/>
                      <a:pt x="3433" y="24261"/>
                      <a:pt x="4119" y="25221"/>
                    </a:cubicBezTo>
                    <a:cubicBezTo>
                      <a:pt x="4302" y="25496"/>
                      <a:pt x="4485" y="25770"/>
                      <a:pt x="4714" y="26044"/>
                    </a:cubicBezTo>
                    <a:cubicBezTo>
                      <a:pt x="4942" y="26273"/>
                      <a:pt x="5125" y="26547"/>
                      <a:pt x="5446" y="26639"/>
                    </a:cubicBezTo>
                    <a:cubicBezTo>
                      <a:pt x="5516" y="26659"/>
                      <a:pt x="5586" y="26668"/>
                      <a:pt x="5655" y="26668"/>
                    </a:cubicBezTo>
                    <a:cubicBezTo>
                      <a:pt x="5902" y="26668"/>
                      <a:pt x="6136" y="26553"/>
                      <a:pt x="6314" y="26410"/>
                    </a:cubicBezTo>
                    <a:cubicBezTo>
                      <a:pt x="6589" y="26227"/>
                      <a:pt x="6772" y="25861"/>
                      <a:pt x="7046" y="25678"/>
                    </a:cubicBezTo>
                    <a:cubicBezTo>
                      <a:pt x="7309" y="25491"/>
                      <a:pt x="7171" y="25117"/>
                      <a:pt x="6935" y="25117"/>
                    </a:cubicBezTo>
                    <a:cubicBezTo>
                      <a:pt x="6884" y="25117"/>
                      <a:pt x="6829" y="25135"/>
                      <a:pt x="6772" y="25175"/>
                    </a:cubicBezTo>
                    <a:cubicBezTo>
                      <a:pt x="6543" y="25313"/>
                      <a:pt x="6360" y="25541"/>
                      <a:pt x="6177" y="25770"/>
                    </a:cubicBezTo>
                    <a:cubicBezTo>
                      <a:pt x="6048" y="25932"/>
                      <a:pt x="5873" y="26093"/>
                      <a:pt x="5684" y="26093"/>
                    </a:cubicBezTo>
                    <a:cubicBezTo>
                      <a:pt x="5606" y="26093"/>
                      <a:pt x="5526" y="26066"/>
                      <a:pt x="5446" y="25999"/>
                    </a:cubicBezTo>
                    <a:cubicBezTo>
                      <a:pt x="5217" y="25816"/>
                      <a:pt x="5080" y="25541"/>
                      <a:pt x="4897" y="25313"/>
                    </a:cubicBezTo>
                    <a:cubicBezTo>
                      <a:pt x="4714" y="25084"/>
                      <a:pt x="4531" y="24855"/>
                      <a:pt x="4348" y="24581"/>
                    </a:cubicBezTo>
                    <a:cubicBezTo>
                      <a:pt x="3662" y="23575"/>
                      <a:pt x="3159" y="22431"/>
                      <a:pt x="2747" y="21288"/>
                    </a:cubicBezTo>
                    <a:cubicBezTo>
                      <a:pt x="2747" y="21242"/>
                      <a:pt x="2702" y="21197"/>
                      <a:pt x="2702" y="21197"/>
                    </a:cubicBezTo>
                    <a:cubicBezTo>
                      <a:pt x="2747" y="20785"/>
                      <a:pt x="2747" y="20373"/>
                      <a:pt x="2610" y="19916"/>
                    </a:cubicBezTo>
                    <a:cubicBezTo>
                      <a:pt x="2427" y="19139"/>
                      <a:pt x="2016" y="18407"/>
                      <a:pt x="1695" y="17675"/>
                    </a:cubicBezTo>
                    <a:cubicBezTo>
                      <a:pt x="2107" y="17081"/>
                      <a:pt x="2198" y="16395"/>
                      <a:pt x="2061" y="15709"/>
                    </a:cubicBezTo>
                    <a:cubicBezTo>
                      <a:pt x="2107" y="15663"/>
                      <a:pt x="2153" y="15617"/>
                      <a:pt x="2198" y="15571"/>
                    </a:cubicBezTo>
                    <a:cubicBezTo>
                      <a:pt x="2610" y="14703"/>
                      <a:pt x="2564" y="13879"/>
                      <a:pt x="2336" y="13056"/>
                    </a:cubicBezTo>
                    <a:cubicBezTo>
                      <a:pt x="2381" y="13056"/>
                      <a:pt x="2427" y="13102"/>
                      <a:pt x="2473" y="13102"/>
                    </a:cubicBezTo>
                    <a:cubicBezTo>
                      <a:pt x="2529" y="13105"/>
                      <a:pt x="2585" y="13107"/>
                      <a:pt x="2641" y="13107"/>
                    </a:cubicBezTo>
                    <a:cubicBezTo>
                      <a:pt x="3362" y="13107"/>
                      <a:pt x="4071" y="12837"/>
                      <a:pt x="4622" y="12370"/>
                    </a:cubicBezTo>
                    <a:cubicBezTo>
                      <a:pt x="4714" y="12370"/>
                      <a:pt x="4760" y="12370"/>
                      <a:pt x="4805" y="12279"/>
                    </a:cubicBezTo>
                    <a:cubicBezTo>
                      <a:pt x="5308" y="11776"/>
                      <a:pt x="5811" y="11227"/>
                      <a:pt x="6269" y="10678"/>
                    </a:cubicBezTo>
                    <a:lnTo>
                      <a:pt x="6314" y="10678"/>
                    </a:lnTo>
                    <a:cubicBezTo>
                      <a:pt x="6406" y="10587"/>
                      <a:pt x="6452" y="10495"/>
                      <a:pt x="6543" y="10358"/>
                    </a:cubicBezTo>
                    <a:cubicBezTo>
                      <a:pt x="7686" y="8986"/>
                      <a:pt x="8738" y="7522"/>
                      <a:pt x="9699" y="5967"/>
                    </a:cubicBezTo>
                    <a:cubicBezTo>
                      <a:pt x="9834" y="5765"/>
                      <a:pt x="9620" y="5562"/>
                      <a:pt x="9406" y="5562"/>
                    </a:cubicBezTo>
                    <a:cubicBezTo>
                      <a:pt x="9331" y="5562"/>
                      <a:pt x="9255" y="5588"/>
                      <a:pt x="9196" y="5647"/>
                    </a:cubicBezTo>
                    <a:cubicBezTo>
                      <a:pt x="8601" y="4870"/>
                      <a:pt x="8921" y="3727"/>
                      <a:pt x="9561" y="3041"/>
                    </a:cubicBezTo>
                    <a:cubicBezTo>
                      <a:pt x="9607" y="3041"/>
                      <a:pt x="9607" y="2995"/>
                      <a:pt x="9607" y="2995"/>
                    </a:cubicBezTo>
                    <a:cubicBezTo>
                      <a:pt x="9882" y="3041"/>
                      <a:pt x="10110" y="3132"/>
                      <a:pt x="10385" y="3269"/>
                    </a:cubicBezTo>
                    <a:cubicBezTo>
                      <a:pt x="10933" y="3498"/>
                      <a:pt x="11482" y="3727"/>
                      <a:pt x="12123" y="3818"/>
                    </a:cubicBezTo>
                    <a:cubicBezTo>
                      <a:pt x="12077" y="3818"/>
                      <a:pt x="12031" y="3818"/>
                      <a:pt x="11985" y="3864"/>
                    </a:cubicBezTo>
                    <a:cubicBezTo>
                      <a:pt x="11940" y="3909"/>
                      <a:pt x="11894" y="3909"/>
                      <a:pt x="11894" y="3909"/>
                    </a:cubicBezTo>
                    <a:lnTo>
                      <a:pt x="11848" y="3955"/>
                    </a:lnTo>
                    <a:lnTo>
                      <a:pt x="11757" y="3955"/>
                    </a:lnTo>
                    <a:cubicBezTo>
                      <a:pt x="11757" y="3955"/>
                      <a:pt x="11711" y="3955"/>
                      <a:pt x="11665" y="4001"/>
                    </a:cubicBezTo>
                    <a:lnTo>
                      <a:pt x="11345" y="4001"/>
                    </a:lnTo>
                    <a:cubicBezTo>
                      <a:pt x="11345" y="3955"/>
                      <a:pt x="11299" y="3955"/>
                      <a:pt x="11254" y="3955"/>
                    </a:cubicBezTo>
                    <a:lnTo>
                      <a:pt x="11208" y="3955"/>
                    </a:lnTo>
                    <a:cubicBezTo>
                      <a:pt x="11254" y="3955"/>
                      <a:pt x="11208" y="3955"/>
                      <a:pt x="11208" y="3909"/>
                    </a:cubicBezTo>
                    <a:lnTo>
                      <a:pt x="11162" y="3909"/>
                    </a:lnTo>
                    <a:cubicBezTo>
                      <a:pt x="11116" y="3909"/>
                      <a:pt x="11116" y="3864"/>
                      <a:pt x="11071" y="3864"/>
                    </a:cubicBezTo>
                    <a:lnTo>
                      <a:pt x="11025" y="3864"/>
                    </a:lnTo>
                    <a:cubicBezTo>
                      <a:pt x="11025" y="3818"/>
                      <a:pt x="10979" y="3818"/>
                      <a:pt x="10979" y="3772"/>
                    </a:cubicBezTo>
                    <a:cubicBezTo>
                      <a:pt x="10933" y="3727"/>
                      <a:pt x="10865" y="3704"/>
                      <a:pt x="10791" y="3704"/>
                    </a:cubicBezTo>
                    <a:cubicBezTo>
                      <a:pt x="10716" y="3704"/>
                      <a:pt x="10636" y="3727"/>
                      <a:pt x="10568" y="3772"/>
                    </a:cubicBezTo>
                    <a:cubicBezTo>
                      <a:pt x="10476" y="3909"/>
                      <a:pt x="10476" y="4092"/>
                      <a:pt x="10568" y="4184"/>
                    </a:cubicBezTo>
                    <a:cubicBezTo>
                      <a:pt x="10796" y="4413"/>
                      <a:pt x="11116" y="4550"/>
                      <a:pt x="11437" y="4550"/>
                    </a:cubicBezTo>
                    <a:cubicBezTo>
                      <a:pt x="11391" y="4595"/>
                      <a:pt x="11345" y="4641"/>
                      <a:pt x="11345" y="4641"/>
                    </a:cubicBezTo>
                    <a:cubicBezTo>
                      <a:pt x="11299" y="4687"/>
                      <a:pt x="11208" y="4733"/>
                      <a:pt x="11162" y="4733"/>
                    </a:cubicBezTo>
                    <a:cubicBezTo>
                      <a:pt x="11162" y="4733"/>
                      <a:pt x="11162" y="4778"/>
                      <a:pt x="11116" y="4778"/>
                    </a:cubicBezTo>
                    <a:lnTo>
                      <a:pt x="10933" y="4778"/>
                    </a:lnTo>
                    <a:cubicBezTo>
                      <a:pt x="10842" y="4778"/>
                      <a:pt x="10751" y="4778"/>
                      <a:pt x="10705" y="4824"/>
                    </a:cubicBezTo>
                    <a:cubicBezTo>
                      <a:pt x="10659" y="4824"/>
                      <a:pt x="10568" y="4916"/>
                      <a:pt x="10568" y="5007"/>
                    </a:cubicBezTo>
                    <a:cubicBezTo>
                      <a:pt x="10522" y="5144"/>
                      <a:pt x="10613" y="5281"/>
                      <a:pt x="10751" y="5327"/>
                    </a:cubicBezTo>
                    <a:cubicBezTo>
                      <a:pt x="10819" y="5339"/>
                      <a:pt x="10891" y="5344"/>
                      <a:pt x="10963" y="5344"/>
                    </a:cubicBezTo>
                    <a:cubicBezTo>
                      <a:pt x="11179" y="5344"/>
                      <a:pt x="11402" y="5293"/>
                      <a:pt x="11574" y="5190"/>
                    </a:cubicBezTo>
                    <a:cubicBezTo>
                      <a:pt x="11802" y="5053"/>
                      <a:pt x="11985" y="4824"/>
                      <a:pt x="12077" y="4504"/>
                    </a:cubicBezTo>
                    <a:cubicBezTo>
                      <a:pt x="12077" y="4504"/>
                      <a:pt x="12077" y="4458"/>
                      <a:pt x="12077" y="4458"/>
                    </a:cubicBezTo>
                    <a:cubicBezTo>
                      <a:pt x="12214" y="4413"/>
                      <a:pt x="12305" y="4321"/>
                      <a:pt x="12397" y="4275"/>
                    </a:cubicBezTo>
                    <a:cubicBezTo>
                      <a:pt x="12534" y="4184"/>
                      <a:pt x="12488" y="3955"/>
                      <a:pt x="12397" y="3864"/>
                    </a:cubicBezTo>
                    <a:cubicBezTo>
                      <a:pt x="12397" y="3824"/>
                      <a:pt x="12362" y="3819"/>
                      <a:pt x="12353" y="3818"/>
                    </a:cubicBezTo>
                    <a:lnTo>
                      <a:pt x="12353" y="3818"/>
                    </a:lnTo>
                    <a:cubicBezTo>
                      <a:pt x="12394" y="3820"/>
                      <a:pt x="12436" y="3821"/>
                      <a:pt x="12477" y="3821"/>
                    </a:cubicBezTo>
                    <a:cubicBezTo>
                      <a:pt x="13451" y="3821"/>
                      <a:pt x="14512" y="3315"/>
                      <a:pt x="14775" y="2263"/>
                    </a:cubicBezTo>
                    <a:cubicBezTo>
                      <a:pt x="14958" y="2309"/>
                      <a:pt x="15141" y="2355"/>
                      <a:pt x="15370" y="2355"/>
                    </a:cubicBezTo>
                    <a:cubicBezTo>
                      <a:pt x="15873" y="2355"/>
                      <a:pt x="16421" y="2172"/>
                      <a:pt x="16833" y="1851"/>
                    </a:cubicBezTo>
                    <a:cubicBezTo>
                      <a:pt x="16833" y="1851"/>
                      <a:pt x="16833" y="1897"/>
                      <a:pt x="16833" y="1897"/>
                    </a:cubicBezTo>
                    <a:cubicBezTo>
                      <a:pt x="17062" y="2400"/>
                      <a:pt x="17473" y="2812"/>
                      <a:pt x="17976" y="3086"/>
                    </a:cubicBezTo>
                    <a:cubicBezTo>
                      <a:pt x="18379" y="3313"/>
                      <a:pt x="18810" y="3415"/>
                      <a:pt x="19245" y="3415"/>
                    </a:cubicBezTo>
                    <a:cubicBezTo>
                      <a:pt x="19601" y="3415"/>
                      <a:pt x="19959" y="3347"/>
                      <a:pt x="20309" y="3223"/>
                    </a:cubicBezTo>
                    <a:cubicBezTo>
                      <a:pt x="20309" y="3223"/>
                      <a:pt x="20354" y="3269"/>
                      <a:pt x="20354" y="3315"/>
                    </a:cubicBezTo>
                    <a:cubicBezTo>
                      <a:pt x="20583" y="3544"/>
                      <a:pt x="20583" y="3909"/>
                      <a:pt x="20629" y="4184"/>
                    </a:cubicBezTo>
                    <a:cubicBezTo>
                      <a:pt x="20675" y="4550"/>
                      <a:pt x="20812" y="4870"/>
                      <a:pt x="21040" y="5144"/>
                    </a:cubicBezTo>
                    <a:cubicBezTo>
                      <a:pt x="21469" y="5658"/>
                      <a:pt x="22098" y="5972"/>
                      <a:pt x="22740" y="5972"/>
                    </a:cubicBezTo>
                    <a:cubicBezTo>
                      <a:pt x="22783" y="5972"/>
                      <a:pt x="22826" y="5970"/>
                      <a:pt x="22870" y="5967"/>
                    </a:cubicBezTo>
                    <a:cubicBezTo>
                      <a:pt x="23053" y="5967"/>
                      <a:pt x="23190" y="5830"/>
                      <a:pt x="23190" y="5693"/>
                    </a:cubicBezTo>
                    <a:cubicBezTo>
                      <a:pt x="23190" y="5571"/>
                      <a:pt x="23080" y="5411"/>
                      <a:pt x="22927" y="5411"/>
                    </a:cubicBezTo>
                    <a:cubicBezTo>
                      <a:pt x="22908" y="5411"/>
                      <a:pt x="22889" y="5414"/>
                      <a:pt x="22870" y="5419"/>
                    </a:cubicBezTo>
                    <a:cubicBezTo>
                      <a:pt x="22835" y="5422"/>
                      <a:pt x="22800" y="5423"/>
                      <a:pt x="22764" y="5423"/>
                    </a:cubicBezTo>
                    <a:cubicBezTo>
                      <a:pt x="22246" y="5423"/>
                      <a:pt x="21706" y="5115"/>
                      <a:pt x="21406" y="4687"/>
                    </a:cubicBezTo>
                    <a:cubicBezTo>
                      <a:pt x="21269" y="4458"/>
                      <a:pt x="21178" y="4184"/>
                      <a:pt x="21132" y="3864"/>
                    </a:cubicBezTo>
                    <a:cubicBezTo>
                      <a:pt x="21086" y="3544"/>
                      <a:pt x="21040" y="3223"/>
                      <a:pt x="20812" y="2949"/>
                    </a:cubicBezTo>
                    <a:cubicBezTo>
                      <a:pt x="20903" y="2858"/>
                      <a:pt x="21040" y="2812"/>
                      <a:pt x="21132" y="2720"/>
                    </a:cubicBezTo>
                    <a:cubicBezTo>
                      <a:pt x="21346" y="2506"/>
                      <a:pt x="21143" y="2237"/>
                      <a:pt x="20913" y="2237"/>
                    </a:cubicBezTo>
                    <a:cubicBezTo>
                      <a:pt x="20848" y="2237"/>
                      <a:pt x="20781" y="2258"/>
                      <a:pt x="20720" y="2309"/>
                    </a:cubicBezTo>
                    <a:cubicBezTo>
                      <a:pt x="20321" y="2658"/>
                      <a:pt x="19798" y="2844"/>
                      <a:pt x="19273" y="2844"/>
                    </a:cubicBezTo>
                    <a:cubicBezTo>
                      <a:pt x="18835" y="2844"/>
                      <a:pt x="18396" y="2716"/>
                      <a:pt x="18022" y="2446"/>
                    </a:cubicBezTo>
                    <a:cubicBezTo>
                      <a:pt x="17656" y="2172"/>
                      <a:pt x="17382" y="1760"/>
                      <a:pt x="17199" y="1348"/>
                    </a:cubicBezTo>
                    <a:cubicBezTo>
                      <a:pt x="17062" y="891"/>
                      <a:pt x="16925" y="388"/>
                      <a:pt x="16513" y="68"/>
                    </a:cubicBezTo>
                    <a:cubicBezTo>
                      <a:pt x="16456" y="21"/>
                      <a:pt x="16394" y="1"/>
                      <a:pt x="163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0"/>
              <p:cNvSpPr/>
              <p:nvPr/>
            </p:nvSpPr>
            <p:spPr>
              <a:xfrm>
                <a:off x="2178662" y="1611986"/>
                <a:ext cx="169307" cy="72927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1477" extrusionOk="0">
                    <a:moveTo>
                      <a:pt x="337" y="0"/>
                    </a:moveTo>
                    <a:cubicBezTo>
                      <a:pt x="257" y="0"/>
                      <a:pt x="167" y="36"/>
                      <a:pt x="92" y="87"/>
                    </a:cubicBezTo>
                    <a:cubicBezTo>
                      <a:pt x="1" y="178"/>
                      <a:pt x="1" y="361"/>
                      <a:pt x="92" y="498"/>
                    </a:cubicBezTo>
                    <a:cubicBezTo>
                      <a:pt x="458" y="910"/>
                      <a:pt x="1007" y="1093"/>
                      <a:pt x="1510" y="1276"/>
                    </a:cubicBezTo>
                    <a:cubicBezTo>
                      <a:pt x="1835" y="1384"/>
                      <a:pt x="2177" y="1477"/>
                      <a:pt x="2506" y="1477"/>
                    </a:cubicBezTo>
                    <a:cubicBezTo>
                      <a:pt x="2732" y="1477"/>
                      <a:pt x="2952" y="1433"/>
                      <a:pt x="3156" y="1321"/>
                    </a:cubicBezTo>
                    <a:cubicBezTo>
                      <a:pt x="3429" y="1166"/>
                      <a:pt x="3271" y="779"/>
                      <a:pt x="3021" y="779"/>
                    </a:cubicBezTo>
                    <a:cubicBezTo>
                      <a:pt x="2977" y="779"/>
                      <a:pt x="2930" y="791"/>
                      <a:pt x="2882" y="818"/>
                    </a:cubicBezTo>
                    <a:cubicBezTo>
                      <a:pt x="2756" y="897"/>
                      <a:pt x="2615" y="927"/>
                      <a:pt x="2468" y="927"/>
                    </a:cubicBezTo>
                    <a:cubicBezTo>
                      <a:pt x="2187" y="927"/>
                      <a:pt x="1887" y="817"/>
                      <a:pt x="1647" y="727"/>
                    </a:cubicBezTo>
                    <a:cubicBezTo>
                      <a:pt x="1236" y="590"/>
                      <a:pt x="824" y="407"/>
                      <a:pt x="504" y="87"/>
                    </a:cubicBezTo>
                    <a:cubicBezTo>
                      <a:pt x="463" y="25"/>
                      <a:pt x="403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0"/>
              <p:cNvSpPr/>
              <p:nvPr/>
            </p:nvSpPr>
            <p:spPr>
              <a:xfrm>
                <a:off x="2542207" y="1585028"/>
                <a:ext cx="149113" cy="71742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1453" extrusionOk="0">
                    <a:moveTo>
                      <a:pt x="349" y="0"/>
                    </a:moveTo>
                    <a:cubicBezTo>
                      <a:pt x="310" y="0"/>
                      <a:pt x="270" y="11"/>
                      <a:pt x="229" y="38"/>
                    </a:cubicBezTo>
                    <a:cubicBezTo>
                      <a:pt x="92" y="130"/>
                      <a:pt x="1" y="313"/>
                      <a:pt x="92" y="450"/>
                    </a:cubicBezTo>
                    <a:cubicBezTo>
                      <a:pt x="538" y="1067"/>
                      <a:pt x="1293" y="1453"/>
                      <a:pt x="2047" y="1453"/>
                    </a:cubicBezTo>
                    <a:cubicBezTo>
                      <a:pt x="2299" y="1453"/>
                      <a:pt x="2550" y="1410"/>
                      <a:pt x="2790" y="1319"/>
                    </a:cubicBezTo>
                    <a:cubicBezTo>
                      <a:pt x="2928" y="1227"/>
                      <a:pt x="3019" y="1136"/>
                      <a:pt x="2973" y="953"/>
                    </a:cubicBezTo>
                    <a:cubicBezTo>
                      <a:pt x="2973" y="847"/>
                      <a:pt x="2864" y="740"/>
                      <a:pt x="2750" y="740"/>
                    </a:cubicBezTo>
                    <a:cubicBezTo>
                      <a:pt x="2717" y="740"/>
                      <a:pt x="2684" y="749"/>
                      <a:pt x="2653" y="770"/>
                    </a:cubicBezTo>
                    <a:cubicBezTo>
                      <a:pt x="2427" y="845"/>
                      <a:pt x="2214" y="879"/>
                      <a:pt x="2007" y="879"/>
                    </a:cubicBezTo>
                    <a:cubicBezTo>
                      <a:pt x="1839" y="879"/>
                      <a:pt x="1674" y="857"/>
                      <a:pt x="1510" y="816"/>
                    </a:cubicBezTo>
                    <a:cubicBezTo>
                      <a:pt x="1144" y="678"/>
                      <a:pt x="824" y="450"/>
                      <a:pt x="595" y="130"/>
                    </a:cubicBezTo>
                    <a:cubicBezTo>
                      <a:pt x="531" y="65"/>
                      <a:pt x="443" y="0"/>
                      <a:pt x="3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40"/>
              <p:cNvSpPr/>
              <p:nvPr/>
            </p:nvSpPr>
            <p:spPr>
              <a:xfrm>
                <a:off x="2738668" y="1733547"/>
                <a:ext cx="74556" cy="63941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295" extrusionOk="0">
                    <a:moveTo>
                      <a:pt x="306" y="1"/>
                    </a:moveTo>
                    <a:cubicBezTo>
                      <a:pt x="246" y="1"/>
                      <a:pt x="186" y="16"/>
                      <a:pt x="138" y="49"/>
                    </a:cubicBezTo>
                    <a:cubicBezTo>
                      <a:pt x="1" y="140"/>
                      <a:pt x="1" y="277"/>
                      <a:pt x="46" y="414"/>
                    </a:cubicBezTo>
                    <a:cubicBezTo>
                      <a:pt x="138" y="643"/>
                      <a:pt x="275" y="872"/>
                      <a:pt x="458" y="1055"/>
                    </a:cubicBezTo>
                    <a:cubicBezTo>
                      <a:pt x="647" y="1206"/>
                      <a:pt x="868" y="1295"/>
                      <a:pt x="1120" y="1295"/>
                    </a:cubicBezTo>
                    <a:cubicBezTo>
                      <a:pt x="1173" y="1295"/>
                      <a:pt x="1226" y="1291"/>
                      <a:pt x="1281" y="1283"/>
                    </a:cubicBezTo>
                    <a:cubicBezTo>
                      <a:pt x="1418" y="1238"/>
                      <a:pt x="1510" y="1055"/>
                      <a:pt x="1464" y="917"/>
                    </a:cubicBezTo>
                    <a:cubicBezTo>
                      <a:pt x="1426" y="805"/>
                      <a:pt x="1327" y="723"/>
                      <a:pt x="1216" y="723"/>
                    </a:cubicBezTo>
                    <a:cubicBezTo>
                      <a:pt x="1192" y="723"/>
                      <a:pt x="1168" y="726"/>
                      <a:pt x="1144" y="735"/>
                    </a:cubicBezTo>
                    <a:lnTo>
                      <a:pt x="1052" y="735"/>
                    </a:lnTo>
                    <a:cubicBezTo>
                      <a:pt x="1052" y="735"/>
                      <a:pt x="1007" y="689"/>
                      <a:pt x="1007" y="689"/>
                    </a:cubicBezTo>
                    <a:cubicBezTo>
                      <a:pt x="961" y="689"/>
                      <a:pt x="915" y="643"/>
                      <a:pt x="869" y="643"/>
                    </a:cubicBezTo>
                    <a:cubicBezTo>
                      <a:pt x="824" y="597"/>
                      <a:pt x="778" y="552"/>
                      <a:pt x="778" y="506"/>
                    </a:cubicBezTo>
                    <a:cubicBezTo>
                      <a:pt x="687" y="414"/>
                      <a:pt x="595" y="277"/>
                      <a:pt x="549" y="140"/>
                    </a:cubicBezTo>
                    <a:cubicBezTo>
                      <a:pt x="520" y="51"/>
                      <a:pt x="414" y="1"/>
                      <a:pt x="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40"/>
              <p:cNvSpPr/>
              <p:nvPr/>
            </p:nvSpPr>
            <p:spPr>
              <a:xfrm>
                <a:off x="2135756" y="979447"/>
                <a:ext cx="1235214" cy="3276377"/>
              </a:xfrm>
              <a:custGeom>
                <a:avLst/>
                <a:gdLst/>
                <a:ahLst/>
                <a:cxnLst/>
                <a:rect l="l" t="t" r="r" b="b"/>
                <a:pathLst>
                  <a:path w="25017" h="66357" extrusionOk="0">
                    <a:moveTo>
                      <a:pt x="11983" y="37091"/>
                    </a:moveTo>
                    <a:lnTo>
                      <a:pt x="11983" y="37091"/>
                    </a:lnTo>
                    <a:cubicBezTo>
                      <a:pt x="12486" y="38463"/>
                      <a:pt x="11343" y="40063"/>
                      <a:pt x="10931" y="41344"/>
                    </a:cubicBezTo>
                    <a:cubicBezTo>
                      <a:pt x="10657" y="42121"/>
                      <a:pt x="10611" y="42944"/>
                      <a:pt x="10794" y="43768"/>
                    </a:cubicBezTo>
                    <a:cubicBezTo>
                      <a:pt x="10977" y="44545"/>
                      <a:pt x="11251" y="45323"/>
                      <a:pt x="11388" y="46100"/>
                    </a:cubicBezTo>
                    <a:cubicBezTo>
                      <a:pt x="11571" y="46969"/>
                      <a:pt x="11388" y="47655"/>
                      <a:pt x="10977" y="48432"/>
                    </a:cubicBezTo>
                    <a:cubicBezTo>
                      <a:pt x="10657" y="49073"/>
                      <a:pt x="10382" y="49759"/>
                      <a:pt x="10565" y="50490"/>
                    </a:cubicBezTo>
                    <a:cubicBezTo>
                      <a:pt x="10794" y="51131"/>
                      <a:pt x="11297" y="51679"/>
                      <a:pt x="11708" y="52228"/>
                    </a:cubicBezTo>
                    <a:cubicBezTo>
                      <a:pt x="12212" y="52914"/>
                      <a:pt x="12440" y="53737"/>
                      <a:pt x="12212" y="54606"/>
                    </a:cubicBezTo>
                    <a:cubicBezTo>
                      <a:pt x="12120" y="55109"/>
                      <a:pt x="11800" y="55521"/>
                      <a:pt x="11617" y="55978"/>
                    </a:cubicBezTo>
                    <a:cubicBezTo>
                      <a:pt x="11434" y="56390"/>
                      <a:pt x="11388" y="56847"/>
                      <a:pt x="11434" y="57350"/>
                    </a:cubicBezTo>
                    <a:cubicBezTo>
                      <a:pt x="11480" y="57716"/>
                      <a:pt x="11571" y="58082"/>
                      <a:pt x="11754" y="58448"/>
                    </a:cubicBezTo>
                    <a:cubicBezTo>
                      <a:pt x="11388" y="57991"/>
                      <a:pt x="10977" y="57533"/>
                      <a:pt x="10565" y="57122"/>
                    </a:cubicBezTo>
                    <a:cubicBezTo>
                      <a:pt x="10565" y="57122"/>
                      <a:pt x="10565" y="57076"/>
                      <a:pt x="10565" y="57030"/>
                    </a:cubicBezTo>
                    <a:cubicBezTo>
                      <a:pt x="10565" y="56802"/>
                      <a:pt x="10657" y="56573"/>
                      <a:pt x="10794" y="56390"/>
                    </a:cubicBezTo>
                    <a:cubicBezTo>
                      <a:pt x="10931" y="56161"/>
                      <a:pt x="11022" y="55933"/>
                      <a:pt x="11114" y="55750"/>
                    </a:cubicBezTo>
                    <a:cubicBezTo>
                      <a:pt x="11297" y="55292"/>
                      <a:pt x="11343" y="54789"/>
                      <a:pt x="11343" y="54286"/>
                    </a:cubicBezTo>
                    <a:cubicBezTo>
                      <a:pt x="11343" y="53280"/>
                      <a:pt x="10977" y="52365"/>
                      <a:pt x="10474" y="51497"/>
                    </a:cubicBezTo>
                    <a:cubicBezTo>
                      <a:pt x="10416" y="51396"/>
                      <a:pt x="10331" y="51354"/>
                      <a:pt x="10248" y="51354"/>
                    </a:cubicBezTo>
                    <a:cubicBezTo>
                      <a:pt x="10066" y="51354"/>
                      <a:pt x="9891" y="51552"/>
                      <a:pt x="10016" y="51771"/>
                    </a:cubicBezTo>
                    <a:cubicBezTo>
                      <a:pt x="10474" y="52594"/>
                      <a:pt x="10794" y="53509"/>
                      <a:pt x="10794" y="54469"/>
                    </a:cubicBezTo>
                    <a:cubicBezTo>
                      <a:pt x="10748" y="54927"/>
                      <a:pt x="10657" y="55430"/>
                      <a:pt x="10428" y="55841"/>
                    </a:cubicBezTo>
                    <a:cubicBezTo>
                      <a:pt x="10291" y="56116"/>
                      <a:pt x="10154" y="56344"/>
                      <a:pt x="10062" y="56619"/>
                    </a:cubicBezTo>
                    <a:cubicBezTo>
                      <a:pt x="9788" y="56390"/>
                      <a:pt x="9559" y="56161"/>
                      <a:pt x="9285" y="55933"/>
                    </a:cubicBezTo>
                    <a:cubicBezTo>
                      <a:pt x="8919" y="55613"/>
                      <a:pt x="8553" y="55292"/>
                      <a:pt x="8187" y="54972"/>
                    </a:cubicBezTo>
                    <a:cubicBezTo>
                      <a:pt x="8416" y="54286"/>
                      <a:pt x="8370" y="53509"/>
                      <a:pt x="8096" y="52869"/>
                    </a:cubicBezTo>
                    <a:cubicBezTo>
                      <a:pt x="8027" y="52766"/>
                      <a:pt x="7907" y="52714"/>
                      <a:pt x="7793" y="52714"/>
                    </a:cubicBezTo>
                    <a:cubicBezTo>
                      <a:pt x="7755" y="52714"/>
                      <a:pt x="7718" y="52720"/>
                      <a:pt x="7684" y="52731"/>
                    </a:cubicBezTo>
                    <a:cubicBezTo>
                      <a:pt x="7547" y="52823"/>
                      <a:pt x="7501" y="53006"/>
                      <a:pt x="7593" y="53143"/>
                    </a:cubicBezTo>
                    <a:cubicBezTo>
                      <a:pt x="7775" y="53555"/>
                      <a:pt x="7821" y="54012"/>
                      <a:pt x="7730" y="54469"/>
                    </a:cubicBezTo>
                    <a:cubicBezTo>
                      <a:pt x="7455" y="54149"/>
                      <a:pt x="7181" y="53829"/>
                      <a:pt x="6952" y="53463"/>
                    </a:cubicBezTo>
                    <a:cubicBezTo>
                      <a:pt x="6907" y="52228"/>
                      <a:pt x="7227" y="51039"/>
                      <a:pt x="7593" y="49896"/>
                    </a:cubicBezTo>
                    <a:cubicBezTo>
                      <a:pt x="7958" y="48661"/>
                      <a:pt x="8370" y="47472"/>
                      <a:pt x="8782" y="46283"/>
                    </a:cubicBezTo>
                    <a:cubicBezTo>
                      <a:pt x="9559" y="43905"/>
                      <a:pt x="10382" y="41527"/>
                      <a:pt x="11205" y="39149"/>
                    </a:cubicBezTo>
                    <a:cubicBezTo>
                      <a:pt x="11480" y="38463"/>
                      <a:pt x="11708" y="37777"/>
                      <a:pt x="11983" y="37091"/>
                    </a:cubicBezTo>
                    <a:close/>
                    <a:moveTo>
                      <a:pt x="3363" y="1"/>
                    </a:moveTo>
                    <a:cubicBezTo>
                      <a:pt x="3187" y="1"/>
                      <a:pt x="3004" y="62"/>
                      <a:pt x="2882" y="184"/>
                    </a:cubicBezTo>
                    <a:cubicBezTo>
                      <a:pt x="2562" y="367"/>
                      <a:pt x="2242" y="641"/>
                      <a:pt x="1967" y="870"/>
                    </a:cubicBezTo>
                    <a:cubicBezTo>
                      <a:pt x="1693" y="1144"/>
                      <a:pt x="1373" y="1373"/>
                      <a:pt x="1098" y="1602"/>
                    </a:cubicBezTo>
                    <a:cubicBezTo>
                      <a:pt x="824" y="1830"/>
                      <a:pt x="458" y="2059"/>
                      <a:pt x="229" y="2333"/>
                    </a:cubicBezTo>
                    <a:cubicBezTo>
                      <a:pt x="1" y="2608"/>
                      <a:pt x="184" y="2882"/>
                      <a:pt x="367" y="3065"/>
                    </a:cubicBezTo>
                    <a:cubicBezTo>
                      <a:pt x="571" y="3270"/>
                      <a:pt x="813" y="3438"/>
                      <a:pt x="1091" y="3438"/>
                    </a:cubicBezTo>
                    <a:cubicBezTo>
                      <a:pt x="1124" y="3438"/>
                      <a:pt x="1156" y="3436"/>
                      <a:pt x="1190" y="3431"/>
                    </a:cubicBezTo>
                    <a:cubicBezTo>
                      <a:pt x="1556" y="3385"/>
                      <a:pt x="1876" y="3156"/>
                      <a:pt x="2150" y="2928"/>
                    </a:cubicBezTo>
                    <a:cubicBezTo>
                      <a:pt x="2516" y="2653"/>
                      <a:pt x="2836" y="2333"/>
                      <a:pt x="3202" y="2059"/>
                    </a:cubicBezTo>
                    <a:cubicBezTo>
                      <a:pt x="3462" y="1873"/>
                      <a:pt x="3240" y="1598"/>
                      <a:pt x="2976" y="1598"/>
                    </a:cubicBezTo>
                    <a:cubicBezTo>
                      <a:pt x="2915" y="1598"/>
                      <a:pt x="2851" y="1613"/>
                      <a:pt x="2791" y="1647"/>
                    </a:cubicBezTo>
                    <a:lnTo>
                      <a:pt x="1922" y="2379"/>
                    </a:lnTo>
                    <a:cubicBezTo>
                      <a:pt x="1693" y="2562"/>
                      <a:pt x="1373" y="2882"/>
                      <a:pt x="1053" y="2882"/>
                    </a:cubicBezTo>
                    <a:cubicBezTo>
                      <a:pt x="915" y="2836"/>
                      <a:pt x="870" y="2699"/>
                      <a:pt x="778" y="2653"/>
                    </a:cubicBezTo>
                    <a:cubicBezTo>
                      <a:pt x="824" y="2608"/>
                      <a:pt x="870" y="2516"/>
                      <a:pt x="915" y="2516"/>
                    </a:cubicBezTo>
                    <a:cubicBezTo>
                      <a:pt x="1190" y="2288"/>
                      <a:pt x="1464" y="2013"/>
                      <a:pt x="1784" y="1784"/>
                    </a:cubicBezTo>
                    <a:cubicBezTo>
                      <a:pt x="2059" y="1556"/>
                      <a:pt x="2379" y="1281"/>
                      <a:pt x="2653" y="1053"/>
                    </a:cubicBezTo>
                    <a:cubicBezTo>
                      <a:pt x="2791" y="961"/>
                      <a:pt x="2928" y="824"/>
                      <a:pt x="3065" y="733"/>
                    </a:cubicBezTo>
                    <a:cubicBezTo>
                      <a:pt x="3177" y="658"/>
                      <a:pt x="3258" y="583"/>
                      <a:pt x="3359" y="583"/>
                    </a:cubicBezTo>
                    <a:cubicBezTo>
                      <a:pt x="3382" y="583"/>
                      <a:pt x="3406" y="587"/>
                      <a:pt x="3431" y="595"/>
                    </a:cubicBezTo>
                    <a:cubicBezTo>
                      <a:pt x="3659" y="641"/>
                      <a:pt x="3842" y="961"/>
                      <a:pt x="4025" y="1098"/>
                    </a:cubicBezTo>
                    <a:cubicBezTo>
                      <a:pt x="4254" y="1327"/>
                      <a:pt x="4528" y="1556"/>
                      <a:pt x="4849" y="1693"/>
                    </a:cubicBezTo>
                    <a:cubicBezTo>
                      <a:pt x="4849" y="1739"/>
                      <a:pt x="4849" y="1739"/>
                      <a:pt x="4849" y="1739"/>
                    </a:cubicBezTo>
                    <a:cubicBezTo>
                      <a:pt x="4894" y="1784"/>
                      <a:pt x="4940" y="1830"/>
                      <a:pt x="4986" y="1830"/>
                    </a:cubicBezTo>
                    <a:cubicBezTo>
                      <a:pt x="5763" y="2150"/>
                      <a:pt x="6586" y="2150"/>
                      <a:pt x="7410" y="2150"/>
                    </a:cubicBezTo>
                    <a:lnTo>
                      <a:pt x="10016" y="2150"/>
                    </a:lnTo>
                    <a:cubicBezTo>
                      <a:pt x="10382" y="2150"/>
                      <a:pt x="10702" y="2242"/>
                      <a:pt x="11022" y="2379"/>
                    </a:cubicBezTo>
                    <a:cubicBezTo>
                      <a:pt x="11480" y="2608"/>
                      <a:pt x="11846" y="2928"/>
                      <a:pt x="12303" y="3202"/>
                    </a:cubicBezTo>
                    <a:lnTo>
                      <a:pt x="13584" y="4117"/>
                    </a:lnTo>
                    <a:cubicBezTo>
                      <a:pt x="16328" y="6038"/>
                      <a:pt x="19346" y="7958"/>
                      <a:pt x="21541" y="10565"/>
                    </a:cubicBezTo>
                    <a:cubicBezTo>
                      <a:pt x="22456" y="11571"/>
                      <a:pt x="23233" y="12760"/>
                      <a:pt x="23873" y="13950"/>
                    </a:cubicBezTo>
                    <a:cubicBezTo>
                      <a:pt x="24377" y="14818"/>
                      <a:pt x="24559" y="15870"/>
                      <a:pt x="24285" y="16831"/>
                    </a:cubicBezTo>
                    <a:cubicBezTo>
                      <a:pt x="23691" y="19255"/>
                      <a:pt x="22227" y="21678"/>
                      <a:pt x="20901" y="23828"/>
                    </a:cubicBezTo>
                    <a:cubicBezTo>
                      <a:pt x="19254" y="26435"/>
                      <a:pt x="17379" y="28950"/>
                      <a:pt x="15276" y="31237"/>
                    </a:cubicBezTo>
                    <a:cubicBezTo>
                      <a:pt x="14727" y="31831"/>
                      <a:pt x="14132" y="32426"/>
                      <a:pt x="13584" y="33020"/>
                    </a:cubicBezTo>
                    <a:cubicBezTo>
                      <a:pt x="13035" y="33569"/>
                      <a:pt x="12532" y="34164"/>
                      <a:pt x="12212" y="34850"/>
                    </a:cubicBezTo>
                    <a:cubicBezTo>
                      <a:pt x="12166" y="34850"/>
                      <a:pt x="12120" y="34895"/>
                      <a:pt x="12120" y="34987"/>
                    </a:cubicBezTo>
                    <a:cubicBezTo>
                      <a:pt x="10382" y="39789"/>
                      <a:pt x="8690" y="44591"/>
                      <a:pt x="7135" y="49484"/>
                    </a:cubicBezTo>
                    <a:cubicBezTo>
                      <a:pt x="6678" y="50811"/>
                      <a:pt x="6312" y="52137"/>
                      <a:pt x="6358" y="53555"/>
                    </a:cubicBezTo>
                    <a:cubicBezTo>
                      <a:pt x="6358" y="53600"/>
                      <a:pt x="6403" y="53692"/>
                      <a:pt x="6449" y="53737"/>
                    </a:cubicBezTo>
                    <a:cubicBezTo>
                      <a:pt x="7455" y="55430"/>
                      <a:pt x="9239" y="56481"/>
                      <a:pt x="10565" y="57899"/>
                    </a:cubicBezTo>
                    <a:cubicBezTo>
                      <a:pt x="11891" y="59363"/>
                      <a:pt x="12989" y="61055"/>
                      <a:pt x="13721" y="62884"/>
                    </a:cubicBezTo>
                    <a:cubicBezTo>
                      <a:pt x="14178" y="63936"/>
                      <a:pt x="14498" y="65034"/>
                      <a:pt x="14681" y="66177"/>
                    </a:cubicBezTo>
                    <a:cubicBezTo>
                      <a:pt x="14717" y="66301"/>
                      <a:pt x="14821" y="66356"/>
                      <a:pt x="14930" y="66356"/>
                    </a:cubicBezTo>
                    <a:cubicBezTo>
                      <a:pt x="15102" y="66356"/>
                      <a:pt x="15286" y="66218"/>
                      <a:pt x="15230" y="65994"/>
                    </a:cubicBezTo>
                    <a:cubicBezTo>
                      <a:pt x="15093" y="65125"/>
                      <a:pt x="14818" y="64256"/>
                      <a:pt x="14498" y="63387"/>
                    </a:cubicBezTo>
                    <a:cubicBezTo>
                      <a:pt x="15276" y="62473"/>
                      <a:pt x="15733" y="61375"/>
                      <a:pt x="15870" y="60232"/>
                    </a:cubicBezTo>
                    <a:cubicBezTo>
                      <a:pt x="15870" y="60094"/>
                      <a:pt x="15733" y="59957"/>
                      <a:pt x="15596" y="59957"/>
                    </a:cubicBezTo>
                    <a:cubicBezTo>
                      <a:pt x="15413" y="59957"/>
                      <a:pt x="15321" y="60094"/>
                      <a:pt x="15276" y="60232"/>
                    </a:cubicBezTo>
                    <a:cubicBezTo>
                      <a:pt x="15184" y="61146"/>
                      <a:pt x="14818" y="62015"/>
                      <a:pt x="14270" y="62747"/>
                    </a:cubicBezTo>
                    <a:cubicBezTo>
                      <a:pt x="14224" y="62655"/>
                      <a:pt x="14178" y="62518"/>
                      <a:pt x="14132" y="62427"/>
                    </a:cubicBezTo>
                    <a:cubicBezTo>
                      <a:pt x="14132" y="62381"/>
                      <a:pt x="14132" y="62335"/>
                      <a:pt x="14132" y="62290"/>
                    </a:cubicBezTo>
                    <a:cubicBezTo>
                      <a:pt x="14132" y="61649"/>
                      <a:pt x="14590" y="61009"/>
                      <a:pt x="14818" y="60415"/>
                    </a:cubicBezTo>
                    <a:cubicBezTo>
                      <a:pt x="15001" y="59911"/>
                      <a:pt x="15138" y="59317"/>
                      <a:pt x="15138" y="58722"/>
                    </a:cubicBezTo>
                    <a:cubicBezTo>
                      <a:pt x="15184" y="58174"/>
                      <a:pt x="15093" y="57579"/>
                      <a:pt x="14910" y="57076"/>
                    </a:cubicBezTo>
                    <a:cubicBezTo>
                      <a:pt x="14681" y="56481"/>
                      <a:pt x="14361" y="55933"/>
                      <a:pt x="14224" y="55338"/>
                    </a:cubicBezTo>
                    <a:cubicBezTo>
                      <a:pt x="14205" y="55188"/>
                      <a:pt x="14102" y="55123"/>
                      <a:pt x="13990" y="55123"/>
                    </a:cubicBezTo>
                    <a:cubicBezTo>
                      <a:pt x="13828" y="55123"/>
                      <a:pt x="13648" y="55259"/>
                      <a:pt x="13675" y="55475"/>
                    </a:cubicBezTo>
                    <a:cubicBezTo>
                      <a:pt x="13812" y="56024"/>
                      <a:pt x="14041" y="56527"/>
                      <a:pt x="14270" y="57076"/>
                    </a:cubicBezTo>
                    <a:cubicBezTo>
                      <a:pt x="14544" y="57625"/>
                      <a:pt x="14635" y="58219"/>
                      <a:pt x="14590" y="58860"/>
                    </a:cubicBezTo>
                    <a:cubicBezTo>
                      <a:pt x="14544" y="59500"/>
                      <a:pt x="14361" y="60094"/>
                      <a:pt x="14087" y="60643"/>
                    </a:cubicBezTo>
                    <a:cubicBezTo>
                      <a:pt x="13949" y="60963"/>
                      <a:pt x="13812" y="61238"/>
                      <a:pt x="13721" y="61512"/>
                    </a:cubicBezTo>
                    <a:cubicBezTo>
                      <a:pt x="13629" y="61375"/>
                      <a:pt x="13584" y="61238"/>
                      <a:pt x="13492" y="61101"/>
                    </a:cubicBezTo>
                    <a:cubicBezTo>
                      <a:pt x="13492" y="60643"/>
                      <a:pt x="13355" y="60186"/>
                      <a:pt x="13080" y="59774"/>
                    </a:cubicBezTo>
                    <a:cubicBezTo>
                      <a:pt x="13080" y="59774"/>
                      <a:pt x="13080" y="59774"/>
                      <a:pt x="13080" y="59729"/>
                    </a:cubicBezTo>
                    <a:cubicBezTo>
                      <a:pt x="12577" y="58951"/>
                      <a:pt x="12074" y="58082"/>
                      <a:pt x="11983" y="57167"/>
                    </a:cubicBezTo>
                    <a:cubicBezTo>
                      <a:pt x="11937" y="56207"/>
                      <a:pt x="12577" y="55567"/>
                      <a:pt x="12806" y="54698"/>
                    </a:cubicBezTo>
                    <a:cubicBezTo>
                      <a:pt x="12989" y="53920"/>
                      <a:pt x="12852" y="53051"/>
                      <a:pt x="12486" y="52365"/>
                    </a:cubicBezTo>
                    <a:cubicBezTo>
                      <a:pt x="12120" y="51725"/>
                      <a:pt x="11571" y="51268"/>
                      <a:pt x="11251" y="50628"/>
                    </a:cubicBezTo>
                    <a:cubicBezTo>
                      <a:pt x="10840" y="49804"/>
                      <a:pt x="11297" y="49164"/>
                      <a:pt x="11663" y="48432"/>
                    </a:cubicBezTo>
                    <a:cubicBezTo>
                      <a:pt x="11983" y="47746"/>
                      <a:pt x="12120" y="47060"/>
                      <a:pt x="11983" y="46283"/>
                    </a:cubicBezTo>
                    <a:cubicBezTo>
                      <a:pt x="11891" y="45505"/>
                      <a:pt x="11617" y="44728"/>
                      <a:pt x="11434" y="43951"/>
                    </a:cubicBezTo>
                    <a:cubicBezTo>
                      <a:pt x="11205" y="43082"/>
                      <a:pt x="11205" y="42258"/>
                      <a:pt x="11480" y="41435"/>
                    </a:cubicBezTo>
                    <a:cubicBezTo>
                      <a:pt x="12029" y="39835"/>
                      <a:pt x="13355" y="38005"/>
                      <a:pt x="12212" y="36359"/>
                    </a:cubicBezTo>
                    <a:cubicBezTo>
                      <a:pt x="12349" y="35993"/>
                      <a:pt x="12440" y="35673"/>
                      <a:pt x="12577" y="35353"/>
                    </a:cubicBezTo>
                    <a:cubicBezTo>
                      <a:pt x="12623" y="35353"/>
                      <a:pt x="12623" y="35307"/>
                      <a:pt x="12623" y="35261"/>
                    </a:cubicBezTo>
                    <a:cubicBezTo>
                      <a:pt x="12715" y="35124"/>
                      <a:pt x="12806" y="34987"/>
                      <a:pt x="12852" y="34850"/>
                    </a:cubicBezTo>
                    <a:cubicBezTo>
                      <a:pt x="13080" y="35947"/>
                      <a:pt x="13492" y="36999"/>
                      <a:pt x="13446" y="38142"/>
                    </a:cubicBezTo>
                    <a:cubicBezTo>
                      <a:pt x="13446" y="39514"/>
                      <a:pt x="13035" y="40795"/>
                      <a:pt x="12623" y="42075"/>
                    </a:cubicBezTo>
                    <a:cubicBezTo>
                      <a:pt x="12569" y="42292"/>
                      <a:pt x="12738" y="42428"/>
                      <a:pt x="12905" y="42428"/>
                    </a:cubicBezTo>
                    <a:cubicBezTo>
                      <a:pt x="13020" y="42428"/>
                      <a:pt x="13134" y="42362"/>
                      <a:pt x="13172" y="42213"/>
                    </a:cubicBezTo>
                    <a:cubicBezTo>
                      <a:pt x="13584" y="40932"/>
                      <a:pt x="13949" y="39652"/>
                      <a:pt x="14041" y="38280"/>
                    </a:cubicBezTo>
                    <a:cubicBezTo>
                      <a:pt x="14087" y="37365"/>
                      <a:pt x="13904" y="36405"/>
                      <a:pt x="13584" y="35490"/>
                    </a:cubicBezTo>
                    <a:cubicBezTo>
                      <a:pt x="13446" y="35124"/>
                      <a:pt x="13401" y="34758"/>
                      <a:pt x="13355" y="34347"/>
                    </a:cubicBezTo>
                    <a:cubicBezTo>
                      <a:pt x="13355" y="34301"/>
                      <a:pt x="13309" y="34255"/>
                      <a:pt x="13263" y="34209"/>
                    </a:cubicBezTo>
                    <a:cubicBezTo>
                      <a:pt x="13538" y="33843"/>
                      <a:pt x="13812" y="33523"/>
                      <a:pt x="14132" y="33203"/>
                    </a:cubicBezTo>
                    <a:lnTo>
                      <a:pt x="14132" y="33203"/>
                    </a:lnTo>
                    <a:cubicBezTo>
                      <a:pt x="13721" y="34621"/>
                      <a:pt x="14224" y="36176"/>
                      <a:pt x="14590" y="37594"/>
                    </a:cubicBezTo>
                    <a:cubicBezTo>
                      <a:pt x="14864" y="38554"/>
                      <a:pt x="15138" y="39560"/>
                      <a:pt x="14910" y="40566"/>
                    </a:cubicBezTo>
                    <a:cubicBezTo>
                      <a:pt x="14727" y="41389"/>
                      <a:pt x="14315" y="42213"/>
                      <a:pt x="14041" y="43036"/>
                    </a:cubicBezTo>
                    <a:cubicBezTo>
                      <a:pt x="13766" y="43768"/>
                      <a:pt x="13629" y="44545"/>
                      <a:pt x="13812" y="45323"/>
                    </a:cubicBezTo>
                    <a:cubicBezTo>
                      <a:pt x="13995" y="46191"/>
                      <a:pt x="14590" y="46832"/>
                      <a:pt x="15001" y="47609"/>
                    </a:cubicBezTo>
                    <a:cubicBezTo>
                      <a:pt x="15504" y="48432"/>
                      <a:pt x="15687" y="49347"/>
                      <a:pt x="15550" y="50307"/>
                    </a:cubicBezTo>
                    <a:cubicBezTo>
                      <a:pt x="15413" y="51222"/>
                      <a:pt x="14818" y="52000"/>
                      <a:pt x="14635" y="52914"/>
                    </a:cubicBezTo>
                    <a:cubicBezTo>
                      <a:pt x="14407" y="53920"/>
                      <a:pt x="14773" y="54835"/>
                      <a:pt x="15184" y="55704"/>
                    </a:cubicBezTo>
                    <a:cubicBezTo>
                      <a:pt x="15642" y="56619"/>
                      <a:pt x="16236" y="57762"/>
                      <a:pt x="15687" y="58768"/>
                    </a:cubicBezTo>
                    <a:cubicBezTo>
                      <a:pt x="15562" y="58987"/>
                      <a:pt x="15758" y="59185"/>
                      <a:pt x="15954" y="59185"/>
                    </a:cubicBezTo>
                    <a:cubicBezTo>
                      <a:pt x="16043" y="59185"/>
                      <a:pt x="16133" y="59143"/>
                      <a:pt x="16190" y="59043"/>
                    </a:cubicBezTo>
                    <a:cubicBezTo>
                      <a:pt x="17151" y="57305"/>
                      <a:pt x="15459" y="55704"/>
                      <a:pt x="15138" y="54058"/>
                    </a:cubicBezTo>
                    <a:cubicBezTo>
                      <a:pt x="14956" y="53097"/>
                      <a:pt x="15504" y="52274"/>
                      <a:pt x="15824" y="51405"/>
                    </a:cubicBezTo>
                    <a:cubicBezTo>
                      <a:pt x="16145" y="50536"/>
                      <a:pt x="16236" y="49621"/>
                      <a:pt x="16053" y="48707"/>
                    </a:cubicBezTo>
                    <a:cubicBezTo>
                      <a:pt x="15870" y="47838"/>
                      <a:pt x="15413" y="47152"/>
                      <a:pt x="14956" y="46420"/>
                    </a:cubicBezTo>
                    <a:cubicBezTo>
                      <a:pt x="14452" y="45643"/>
                      <a:pt x="14178" y="44865"/>
                      <a:pt x="14361" y="43905"/>
                    </a:cubicBezTo>
                    <a:cubicBezTo>
                      <a:pt x="14544" y="43127"/>
                      <a:pt x="14910" y="42350"/>
                      <a:pt x="15184" y="41572"/>
                    </a:cubicBezTo>
                    <a:cubicBezTo>
                      <a:pt x="15504" y="40703"/>
                      <a:pt x="15642" y="39835"/>
                      <a:pt x="15504" y="38920"/>
                    </a:cubicBezTo>
                    <a:cubicBezTo>
                      <a:pt x="15230" y="36908"/>
                      <a:pt x="13812" y="34667"/>
                      <a:pt x="14956" y="32700"/>
                    </a:cubicBezTo>
                    <a:cubicBezTo>
                      <a:pt x="15047" y="32609"/>
                      <a:pt x="15001" y="32471"/>
                      <a:pt x="14956" y="32426"/>
                    </a:cubicBezTo>
                    <a:cubicBezTo>
                      <a:pt x="15184" y="32197"/>
                      <a:pt x="15367" y="31968"/>
                      <a:pt x="15550" y="31786"/>
                    </a:cubicBezTo>
                    <a:cubicBezTo>
                      <a:pt x="16648" y="30642"/>
                      <a:pt x="17608" y="29453"/>
                      <a:pt x="18568" y="28218"/>
                    </a:cubicBezTo>
                    <a:cubicBezTo>
                      <a:pt x="20489" y="25703"/>
                      <a:pt x="22227" y="23005"/>
                      <a:pt x="23553" y="20169"/>
                    </a:cubicBezTo>
                    <a:cubicBezTo>
                      <a:pt x="24194" y="18797"/>
                      <a:pt x="24697" y="17380"/>
                      <a:pt x="24971" y="15916"/>
                    </a:cubicBezTo>
                    <a:cubicBezTo>
                      <a:pt x="25017" y="15642"/>
                      <a:pt x="25017" y="15322"/>
                      <a:pt x="24925" y="15047"/>
                    </a:cubicBezTo>
                    <a:cubicBezTo>
                      <a:pt x="24880" y="14956"/>
                      <a:pt x="24834" y="14818"/>
                      <a:pt x="24788" y="14681"/>
                    </a:cubicBezTo>
                    <a:cubicBezTo>
                      <a:pt x="24102" y="13309"/>
                      <a:pt x="23370" y="11892"/>
                      <a:pt x="22410" y="10657"/>
                    </a:cubicBezTo>
                    <a:cubicBezTo>
                      <a:pt x="21404" y="9422"/>
                      <a:pt x="20261" y="8370"/>
                      <a:pt x="19026" y="7364"/>
                    </a:cubicBezTo>
                    <a:cubicBezTo>
                      <a:pt x="17745" y="6358"/>
                      <a:pt x="16373" y="5397"/>
                      <a:pt x="15047" y="4437"/>
                    </a:cubicBezTo>
                    <a:cubicBezTo>
                      <a:pt x="14315" y="3934"/>
                      <a:pt x="13629" y="3431"/>
                      <a:pt x="12898" y="2928"/>
                    </a:cubicBezTo>
                    <a:cubicBezTo>
                      <a:pt x="12257" y="2470"/>
                      <a:pt x="11571" y="1876"/>
                      <a:pt x="10794" y="1693"/>
                    </a:cubicBezTo>
                    <a:cubicBezTo>
                      <a:pt x="10399" y="1589"/>
                      <a:pt x="9985" y="1561"/>
                      <a:pt x="9569" y="1561"/>
                    </a:cubicBezTo>
                    <a:cubicBezTo>
                      <a:pt x="9071" y="1561"/>
                      <a:pt x="8570" y="1602"/>
                      <a:pt x="8096" y="1602"/>
                    </a:cubicBezTo>
                    <a:cubicBezTo>
                      <a:pt x="7882" y="1602"/>
                      <a:pt x="7666" y="1604"/>
                      <a:pt x="7450" y="1604"/>
                    </a:cubicBezTo>
                    <a:cubicBezTo>
                      <a:pt x="6693" y="1604"/>
                      <a:pt x="5926" y="1576"/>
                      <a:pt x="5214" y="1327"/>
                    </a:cubicBezTo>
                    <a:cubicBezTo>
                      <a:pt x="5214" y="1281"/>
                      <a:pt x="5169" y="1236"/>
                      <a:pt x="5123" y="1236"/>
                    </a:cubicBezTo>
                    <a:cubicBezTo>
                      <a:pt x="4803" y="1053"/>
                      <a:pt x="4528" y="824"/>
                      <a:pt x="4300" y="595"/>
                    </a:cubicBezTo>
                    <a:cubicBezTo>
                      <a:pt x="4117" y="367"/>
                      <a:pt x="3888" y="138"/>
                      <a:pt x="3614" y="47"/>
                    </a:cubicBezTo>
                    <a:cubicBezTo>
                      <a:pt x="3538" y="16"/>
                      <a:pt x="3451" y="1"/>
                      <a:pt x="33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40"/>
              <p:cNvSpPr/>
              <p:nvPr/>
            </p:nvSpPr>
            <p:spPr>
              <a:xfrm>
                <a:off x="2133534" y="1143470"/>
                <a:ext cx="128721" cy="84826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1718" extrusionOk="0">
                    <a:moveTo>
                      <a:pt x="2295" y="0"/>
                    </a:moveTo>
                    <a:cubicBezTo>
                      <a:pt x="2175" y="0"/>
                      <a:pt x="2081" y="52"/>
                      <a:pt x="2012" y="155"/>
                    </a:cubicBezTo>
                    <a:cubicBezTo>
                      <a:pt x="1875" y="338"/>
                      <a:pt x="1738" y="520"/>
                      <a:pt x="1555" y="703"/>
                    </a:cubicBezTo>
                    <a:cubicBezTo>
                      <a:pt x="1509" y="749"/>
                      <a:pt x="1464" y="795"/>
                      <a:pt x="1418" y="841"/>
                    </a:cubicBezTo>
                    <a:cubicBezTo>
                      <a:pt x="1372" y="886"/>
                      <a:pt x="1372" y="886"/>
                      <a:pt x="1326" y="932"/>
                    </a:cubicBezTo>
                    <a:lnTo>
                      <a:pt x="1281" y="932"/>
                    </a:lnTo>
                    <a:cubicBezTo>
                      <a:pt x="1189" y="1024"/>
                      <a:pt x="1052" y="1069"/>
                      <a:pt x="1006" y="1115"/>
                    </a:cubicBezTo>
                    <a:cubicBezTo>
                      <a:pt x="869" y="1161"/>
                      <a:pt x="778" y="1161"/>
                      <a:pt x="640" y="1161"/>
                    </a:cubicBezTo>
                    <a:lnTo>
                      <a:pt x="595" y="1161"/>
                    </a:lnTo>
                    <a:lnTo>
                      <a:pt x="595" y="1115"/>
                    </a:lnTo>
                    <a:cubicBezTo>
                      <a:pt x="640" y="1069"/>
                      <a:pt x="686" y="1024"/>
                      <a:pt x="732" y="978"/>
                    </a:cubicBezTo>
                    <a:cubicBezTo>
                      <a:pt x="869" y="886"/>
                      <a:pt x="960" y="795"/>
                      <a:pt x="1098" y="703"/>
                    </a:cubicBezTo>
                    <a:cubicBezTo>
                      <a:pt x="1189" y="566"/>
                      <a:pt x="1189" y="383"/>
                      <a:pt x="1098" y="292"/>
                    </a:cubicBezTo>
                    <a:cubicBezTo>
                      <a:pt x="1036" y="230"/>
                      <a:pt x="965" y="205"/>
                      <a:pt x="897" y="205"/>
                    </a:cubicBezTo>
                    <a:cubicBezTo>
                      <a:pt x="814" y="205"/>
                      <a:pt x="736" y="242"/>
                      <a:pt x="686" y="292"/>
                    </a:cubicBezTo>
                    <a:cubicBezTo>
                      <a:pt x="549" y="429"/>
                      <a:pt x="412" y="520"/>
                      <a:pt x="274" y="658"/>
                    </a:cubicBezTo>
                    <a:cubicBezTo>
                      <a:pt x="137" y="795"/>
                      <a:pt x="0" y="978"/>
                      <a:pt x="0" y="1161"/>
                    </a:cubicBezTo>
                    <a:cubicBezTo>
                      <a:pt x="0" y="1563"/>
                      <a:pt x="390" y="1718"/>
                      <a:pt x="733" y="1718"/>
                    </a:cubicBezTo>
                    <a:cubicBezTo>
                      <a:pt x="780" y="1718"/>
                      <a:pt x="825" y="1715"/>
                      <a:pt x="869" y="1710"/>
                    </a:cubicBezTo>
                    <a:cubicBezTo>
                      <a:pt x="1601" y="1618"/>
                      <a:pt x="2104" y="978"/>
                      <a:pt x="2515" y="429"/>
                    </a:cubicBezTo>
                    <a:cubicBezTo>
                      <a:pt x="2607" y="292"/>
                      <a:pt x="2515" y="109"/>
                      <a:pt x="2424" y="17"/>
                    </a:cubicBezTo>
                    <a:cubicBezTo>
                      <a:pt x="2378" y="6"/>
                      <a:pt x="2335" y="0"/>
                      <a:pt x="2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40"/>
              <p:cNvSpPr/>
              <p:nvPr/>
            </p:nvSpPr>
            <p:spPr>
              <a:xfrm>
                <a:off x="2183205" y="1082739"/>
                <a:ext cx="317679" cy="221052"/>
              </a:xfrm>
              <a:custGeom>
                <a:avLst/>
                <a:gdLst/>
                <a:ahLst/>
                <a:cxnLst/>
                <a:rect l="l" t="t" r="r" b="b"/>
                <a:pathLst>
                  <a:path w="6434" h="4477" extrusionOk="0">
                    <a:moveTo>
                      <a:pt x="2581" y="0"/>
                    </a:moveTo>
                    <a:cubicBezTo>
                      <a:pt x="2345" y="0"/>
                      <a:pt x="2207" y="373"/>
                      <a:pt x="2470" y="561"/>
                    </a:cubicBezTo>
                    <a:cubicBezTo>
                      <a:pt x="2698" y="744"/>
                      <a:pt x="2881" y="973"/>
                      <a:pt x="3064" y="1247"/>
                    </a:cubicBezTo>
                    <a:cubicBezTo>
                      <a:pt x="3030" y="1245"/>
                      <a:pt x="2995" y="1244"/>
                      <a:pt x="2961" y="1244"/>
                    </a:cubicBezTo>
                    <a:cubicBezTo>
                      <a:pt x="2323" y="1244"/>
                      <a:pt x="1813" y="1643"/>
                      <a:pt x="1509" y="2208"/>
                    </a:cubicBezTo>
                    <a:cubicBezTo>
                      <a:pt x="1418" y="2436"/>
                      <a:pt x="1326" y="2665"/>
                      <a:pt x="1235" y="2894"/>
                    </a:cubicBezTo>
                    <a:cubicBezTo>
                      <a:pt x="1144" y="2894"/>
                      <a:pt x="1052" y="2894"/>
                      <a:pt x="1006" y="2985"/>
                    </a:cubicBezTo>
                    <a:cubicBezTo>
                      <a:pt x="961" y="2985"/>
                      <a:pt x="961" y="2985"/>
                      <a:pt x="915" y="3031"/>
                    </a:cubicBezTo>
                    <a:cubicBezTo>
                      <a:pt x="869" y="3031"/>
                      <a:pt x="823" y="3077"/>
                      <a:pt x="778" y="3077"/>
                    </a:cubicBezTo>
                    <a:cubicBezTo>
                      <a:pt x="732" y="3122"/>
                      <a:pt x="686" y="3122"/>
                      <a:pt x="640" y="3122"/>
                    </a:cubicBezTo>
                    <a:lnTo>
                      <a:pt x="549" y="3122"/>
                    </a:lnTo>
                    <a:cubicBezTo>
                      <a:pt x="458" y="3122"/>
                      <a:pt x="412" y="3122"/>
                      <a:pt x="366" y="3077"/>
                    </a:cubicBezTo>
                    <a:cubicBezTo>
                      <a:pt x="320" y="3077"/>
                      <a:pt x="229" y="3077"/>
                      <a:pt x="183" y="3122"/>
                    </a:cubicBezTo>
                    <a:cubicBezTo>
                      <a:pt x="92" y="3168"/>
                      <a:pt x="46" y="3214"/>
                      <a:pt x="46" y="3305"/>
                    </a:cubicBezTo>
                    <a:cubicBezTo>
                      <a:pt x="0" y="3351"/>
                      <a:pt x="0" y="3443"/>
                      <a:pt x="46" y="3488"/>
                    </a:cubicBezTo>
                    <a:cubicBezTo>
                      <a:pt x="92" y="3580"/>
                      <a:pt x="183" y="3626"/>
                      <a:pt x="229" y="3626"/>
                    </a:cubicBezTo>
                    <a:cubicBezTo>
                      <a:pt x="363" y="3679"/>
                      <a:pt x="497" y="3701"/>
                      <a:pt x="631" y="3701"/>
                    </a:cubicBezTo>
                    <a:cubicBezTo>
                      <a:pt x="725" y="3701"/>
                      <a:pt x="820" y="3690"/>
                      <a:pt x="915" y="3671"/>
                    </a:cubicBezTo>
                    <a:lnTo>
                      <a:pt x="915" y="3671"/>
                    </a:lnTo>
                    <a:cubicBezTo>
                      <a:pt x="869" y="3763"/>
                      <a:pt x="778" y="3900"/>
                      <a:pt x="640" y="3946"/>
                    </a:cubicBezTo>
                    <a:cubicBezTo>
                      <a:pt x="503" y="4037"/>
                      <a:pt x="503" y="4220"/>
                      <a:pt x="549" y="4357"/>
                    </a:cubicBezTo>
                    <a:cubicBezTo>
                      <a:pt x="607" y="4444"/>
                      <a:pt x="683" y="4476"/>
                      <a:pt x="778" y="4476"/>
                    </a:cubicBezTo>
                    <a:cubicBezTo>
                      <a:pt x="833" y="4476"/>
                      <a:pt x="894" y="4465"/>
                      <a:pt x="961" y="4449"/>
                    </a:cubicBezTo>
                    <a:cubicBezTo>
                      <a:pt x="1235" y="4312"/>
                      <a:pt x="1418" y="3991"/>
                      <a:pt x="1555" y="3671"/>
                    </a:cubicBezTo>
                    <a:cubicBezTo>
                      <a:pt x="1692" y="3397"/>
                      <a:pt x="1784" y="3077"/>
                      <a:pt x="1875" y="2757"/>
                    </a:cubicBezTo>
                    <a:cubicBezTo>
                      <a:pt x="2046" y="2372"/>
                      <a:pt x="2417" y="1787"/>
                      <a:pt x="2913" y="1787"/>
                    </a:cubicBezTo>
                    <a:cubicBezTo>
                      <a:pt x="2948" y="1787"/>
                      <a:pt x="2983" y="1790"/>
                      <a:pt x="3019" y="1796"/>
                    </a:cubicBezTo>
                    <a:cubicBezTo>
                      <a:pt x="3043" y="1804"/>
                      <a:pt x="3067" y="1808"/>
                      <a:pt x="3091" y="1808"/>
                    </a:cubicBezTo>
                    <a:cubicBezTo>
                      <a:pt x="3202" y="1808"/>
                      <a:pt x="3301" y="1726"/>
                      <a:pt x="3339" y="1613"/>
                    </a:cubicBezTo>
                    <a:cubicBezTo>
                      <a:pt x="3476" y="1796"/>
                      <a:pt x="3659" y="1979"/>
                      <a:pt x="3888" y="2116"/>
                    </a:cubicBezTo>
                    <a:cubicBezTo>
                      <a:pt x="4293" y="2377"/>
                      <a:pt x="4773" y="2473"/>
                      <a:pt x="5256" y="2473"/>
                    </a:cubicBezTo>
                    <a:cubicBezTo>
                      <a:pt x="5535" y="2473"/>
                      <a:pt x="5815" y="2441"/>
                      <a:pt x="6083" y="2391"/>
                    </a:cubicBezTo>
                    <a:cubicBezTo>
                      <a:pt x="6434" y="2347"/>
                      <a:pt x="6322" y="1839"/>
                      <a:pt x="5988" y="1839"/>
                    </a:cubicBezTo>
                    <a:cubicBezTo>
                      <a:pt x="5974" y="1839"/>
                      <a:pt x="5960" y="1840"/>
                      <a:pt x="5946" y="1842"/>
                    </a:cubicBezTo>
                    <a:cubicBezTo>
                      <a:pt x="5739" y="1886"/>
                      <a:pt x="5523" y="1911"/>
                      <a:pt x="5308" y="1911"/>
                    </a:cubicBezTo>
                    <a:cubicBezTo>
                      <a:pt x="4857" y="1911"/>
                      <a:pt x="4411" y="1800"/>
                      <a:pt x="4070" y="1522"/>
                    </a:cubicBezTo>
                    <a:cubicBezTo>
                      <a:pt x="3796" y="1339"/>
                      <a:pt x="3613" y="1110"/>
                      <a:pt x="3476" y="836"/>
                    </a:cubicBezTo>
                    <a:cubicBezTo>
                      <a:pt x="3247" y="561"/>
                      <a:pt x="3019" y="287"/>
                      <a:pt x="2744" y="58"/>
                    </a:cubicBezTo>
                    <a:cubicBezTo>
                      <a:pt x="2687" y="18"/>
                      <a:pt x="2632" y="0"/>
                      <a:pt x="2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0"/>
              <p:cNvSpPr/>
              <p:nvPr/>
            </p:nvSpPr>
            <p:spPr>
              <a:xfrm>
                <a:off x="2293853" y="1216001"/>
                <a:ext cx="228063" cy="95689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1938" extrusionOk="0">
                    <a:moveTo>
                      <a:pt x="1189" y="0"/>
                    </a:moveTo>
                    <a:cubicBezTo>
                      <a:pt x="823" y="0"/>
                      <a:pt x="457" y="126"/>
                      <a:pt x="137" y="378"/>
                    </a:cubicBezTo>
                    <a:cubicBezTo>
                      <a:pt x="0" y="469"/>
                      <a:pt x="46" y="652"/>
                      <a:pt x="137" y="744"/>
                    </a:cubicBezTo>
                    <a:cubicBezTo>
                      <a:pt x="206" y="812"/>
                      <a:pt x="275" y="846"/>
                      <a:pt x="343" y="846"/>
                    </a:cubicBezTo>
                    <a:cubicBezTo>
                      <a:pt x="412" y="846"/>
                      <a:pt x="480" y="812"/>
                      <a:pt x="549" y="744"/>
                    </a:cubicBezTo>
                    <a:cubicBezTo>
                      <a:pt x="724" y="604"/>
                      <a:pt x="978" y="544"/>
                      <a:pt x="1211" y="544"/>
                    </a:cubicBezTo>
                    <a:cubicBezTo>
                      <a:pt x="1283" y="544"/>
                      <a:pt x="1353" y="550"/>
                      <a:pt x="1418" y="561"/>
                    </a:cubicBezTo>
                    <a:cubicBezTo>
                      <a:pt x="1784" y="652"/>
                      <a:pt x="2012" y="927"/>
                      <a:pt x="2241" y="1201"/>
                    </a:cubicBezTo>
                    <a:cubicBezTo>
                      <a:pt x="2750" y="1668"/>
                      <a:pt x="3417" y="1938"/>
                      <a:pt x="4095" y="1938"/>
                    </a:cubicBezTo>
                    <a:cubicBezTo>
                      <a:pt x="4148" y="1938"/>
                      <a:pt x="4200" y="1936"/>
                      <a:pt x="4253" y="1933"/>
                    </a:cubicBezTo>
                    <a:cubicBezTo>
                      <a:pt x="4606" y="1889"/>
                      <a:pt x="4619" y="1336"/>
                      <a:pt x="4292" y="1336"/>
                    </a:cubicBezTo>
                    <a:cubicBezTo>
                      <a:pt x="4280" y="1336"/>
                      <a:pt x="4267" y="1336"/>
                      <a:pt x="4253" y="1338"/>
                    </a:cubicBezTo>
                    <a:cubicBezTo>
                      <a:pt x="4167" y="1349"/>
                      <a:pt x="4081" y="1355"/>
                      <a:pt x="3994" y="1355"/>
                    </a:cubicBezTo>
                    <a:cubicBezTo>
                      <a:pt x="3715" y="1355"/>
                      <a:pt x="3435" y="1295"/>
                      <a:pt x="3156" y="1155"/>
                    </a:cubicBezTo>
                    <a:cubicBezTo>
                      <a:pt x="2790" y="972"/>
                      <a:pt x="2561" y="652"/>
                      <a:pt x="2241" y="378"/>
                    </a:cubicBezTo>
                    <a:cubicBezTo>
                      <a:pt x="1921" y="126"/>
                      <a:pt x="1555" y="0"/>
                      <a:pt x="1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0"/>
              <p:cNvSpPr/>
              <p:nvPr/>
            </p:nvSpPr>
            <p:spPr>
              <a:xfrm>
                <a:off x="2438372" y="1215656"/>
                <a:ext cx="180663" cy="95788"/>
              </a:xfrm>
              <a:custGeom>
                <a:avLst/>
                <a:gdLst/>
                <a:ahLst/>
                <a:cxnLst/>
                <a:rect l="l" t="t" r="r" b="b"/>
                <a:pathLst>
                  <a:path w="3659" h="1940" extrusionOk="0">
                    <a:moveTo>
                      <a:pt x="1957" y="1"/>
                    </a:moveTo>
                    <a:cubicBezTo>
                      <a:pt x="1792" y="1"/>
                      <a:pt x="1628" y="23"/>
                      <a:pt x="1464" y="65"/>
                    </a:cubicBezTo>
                    <a:cubicBezTo>
                      <a:pt x="1186" y="99"/>
                      <a:pt x="908" y="187"/>
                      <a:pt x="630" y="187"/>
                    </a:cubicBezTo>
                    <a:cubicBezTo>
                      <a:pt x="542" y="187"/>
                      <a:pt x="454" y="178"/>
                      <a:pt x="366" y="156"/>
                    </a:cubicBezTo>
                    <a:cubicBezTo>
                      <a:pt x="229" y="156"/>
                      <a:pt x="92" y="202"/>
                      <a:pt x="46" y="385"/>
                    </a:cubicBezTo>
                    <a:cubicBezTo>
                      <a:pt x="0" y="522"/>
                      <a:pt x="92" y="705"/>
                      <a:pt x="229" y="705"/>
                    </a:cubicBezTo>
                    <a:cubicBezTo>
                      <a:pt x="368" y="740"/>
                      <a:pt x="502" y="755"/>
                      <a:pt x="633" y="755"/>
                    </a:cubicBezTo>
                    <a:cubicBezTo>
                      <a:pt x="846" y="755"/>
                      <a:pt x="1054" y="716"/>
                      <a:pt x="1281" y="659"/>
                    </a:cubicBezTo>
                    <a:cubicBezTo>
                      <a:pt x="1503" y="622"/>
                      <a:pt x="1754" y="555"/>
                      <a:pt x="2012" y="555"/>
                    </a:cubicBezTo>
                    <a:cubicBezTo>
                      <a:pt x="2073" y="555"/>
                      <a:pt x="2134" y="559"/>
                      <a:pt x="2195" y="568"/>
                    </a:cubicBezTo>
                    <a:cubicBezTo>
                      <a:pt x="2698" y="705"/>
                      <a:pt x="3064" y="1162"/>
                      <a:pt x="3064" y="1665"/>
                    </a:cubicBezTo>
                    <a:cubicBezTo>
                      <a:pt x="3064" y="1848"/>
                      <a:pt x="3213" y="1940"/>
                      <a:pt x="3361" y="1940"/>
                    </a:cubicBezTo>
                    <a:cubicBezTo>
                      <a:pt x="3510" y="1940"/>
                      <a:pt x="3659" y="1848"/>
                      <a:pt x="3659" y="1665"/>
                    </a:cubicBezTo>
                    <a:cubicBezTo>
                      <a:pt x="3659" y="979"/>
                      <a:pt x="3201" y="339"/>
                      <a:pt x="2561" y="110"/>
                    </a:cubicBezTo>
                    <a:cubicBezTo>
                      <a:pt x="2360" y="35"/>
                      <a:pt x="2158" y="1"/>
                      <a:pt x="19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0"/>
              <p:cNvSpPr/>
              <p:nvPr/>
            </p:nvSpPr>
            <p:spPr>
              <a:xfrm>
                <a:off x="3194789" y="1727770"/>
                <a:ext cx="131041" cy="39451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799" extrusionOk="0">
                    <a:moveTo>
                      <a:pt x="310" y="1"/>
                    </a:moveTo>
                    <a:cubicBezTo>
                      <a:pt x="226" y="1"/>
                      <a:pt x="150" y="33"/>
                      <a:pt x="92" y="120"/>
                    </a:cubicBezTo>
                    <a:cubicBezTo>
                      <a:pt x="1" y="257"/>
                      <a:pt x="46" y="486"/>
                      <a:pt x="184" y="531"/>
                    </a:cubicBezTo>
                    <a:cubicBezTo>
                      <a:pt x="602" y="699"/>
                      <a:pt x="1055" y="798"/>
                      <a:pt x="1511" y="798"/>
                    </a:cubicBezTo>
                    <a:cubicBezTo>
                      <a:pt x="1801" y="798"/>
                      <a:pt x="2094" y="758"/>
                      <a:pt x="2379" y="669"/>
                    </a:cubicBezTo>
                    <a:cubicBezTo>
                      <a:pt x="2562" y="669"/>
                      <a:pt x="2653" y="486"/>
                      <a:pt x="2607" y="348"/>
                    </a:cubicBezTo>
                    <a:cubicBezTo>
                      <a:pt x="2568" y="230"/>
                      <a:pt x="2425" y="111"/>
                      <a:pt x="2299" y="111"/>
                    </a:cubicBezTo>
                    <a:cubicBezTo>
                      <a:pt x="2279" y="111"/>
                      <a:pt x="2260" y="114"/>
                      <a:pt x="2242" y="120"/>
                    </a:cubicBezTo>
                    <a:cubicBezTo>
                      <a:pt x="1993" y="196"/>
                      <a:pt x="1737" y="233"/>
                      <a:pt x="1483" y="233"/>
                    </a:cubicBezTo>
                    <a:cubicBezTo>
                      <a:pt x="1128" y="233"/>
                      <a:pt x="778" y="162"/>
                      <a:pt x="458" y="28"/>
                    </a:cubicBezTo>
                    <a:cubicBezTo>
                      <a:pt x="408" y="12"/>
                      <a:pt x="357" y="1"/>
                      <a:pt x="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40"/>
              <p:cNvSpPr/>
              <p:nvPr/>
            </p:nvSpPr>
            <p:spPr>
              <a:xfrm>
                <a:off x="2305110" y="1167219"/>
                <a:ext cx="686510" cy="1763280"/>
              </a:xfrm>
              <a:custGeom>
                <a:avLst/>
                <a:gdLst/>
                <a:ahLst/>
                <a:cxnLst/>
                <a:rect l="l" t="t" r="r" b="b"/>
                <a:pathLst>
                  <a:path w="13904" h="35712" extrusionOk="0">
                    <a:moveTo>
                      <a:pt x="12577" y="11107"/>
                    </a:moveTo>
                    <a:cubicBezTo>
                      <a:pt x="12806" y="11336"/>
                      <a:pt x="13035" y="11519"/>
                      <a:pt x="13309" y="11701"/>
                    </a:cubicBezTo>
                    <a:cubicBezTo>
                      <a:pt x="12943" y="12570"/>
                      <a:pt x="12440" y="13302"/>
                      <a:pt x="11937" y="14080"/>
                    </a:cubicBezTo>
                    <a:cubicBezTo>
                      <a:pt x="11937" y="13897"/>
                      <a:pt x="11891" y="13759"/>
                      <a:pt x="11846" y="13622"/>
                    </a:cubicBezTo>
                    <a:cubicBezTo>
                      <a:pt x="12349" y="12891"/>
                      <a:pt x="12577" y="12022"/>
                      <a:pt x="12577" y="11107"/>
                    </a:cubicBezTo>
                    <a:close/>
                    <a:moveTo>
                      <a:pt x="4801" y="0"/>
                    </a:moveTo>
                    <a:cubicBezTo>
                      <a:pt x="4551" y="0"/>
                      <a:pt x="4393" y="387"/>
                      <a:pt x="4666" y="543"/>
                    </a:cubicBezTo>
                    <a:cubicBezTo>
                      <a:pt x="5809" y="1046"/>
                      <a:pt x="6586" y="2235"/>
                      <a:pt x="7272" y="3241"/>
                    </a:cubicBezTo>
                    <a:cubicBezTo>
                      <a:pt x="8004" y="4293"/>
                      <a:pt x="8644" y="5390"/>
                      <a:pt x="9285" y="6488"/>
                    </a:cubicBezTo>
                    <a:cubicBezTo>
                      <a:pt x="10108" y="7997"/>
                      <a:pt x="11022" y="9552"/>
                      <a:pt x="12212" y="10741"/>
                    </a:cubicBezTo>
                    <a:cubicBezTo>
                      <a:pt x="12120" y="10787"/>
                      <a:pt x="12029" y="10878"/>
                      <a:pt x="12029" y="11015"/>
                    </a:cubicBezTo>
                    <a:cubicBezTo>
                      <a:pt x="12029" y="11701"/>
                      <a:pt x="11891" y="12387"/>
                      <a:pt x="11571" y="12982"/>
                    </a:cubicBezTo>
                    <a:cubicBezTo>
                      <a:pt x="11526" y="12936"/>
                      <a:pt x="11526" y="12936"/>
                      <a:pt x="11480" y="12891"/>
                    </a:cubicBezTo>
                    <a:cubicBezTo>
                      <a:pt x="11526" y="12387"/>
                      <a:pt x="11434" y="11884"/>
                      <a:pt x="11251" y="11427"/>
                    </a:cubicBezTo>
                    <a:cubicBezTo>
                      <a:pt x="11213" y="11275"/>
                      <a:pt x="11113" y="11187"/>
                      <a:pt x="10975" y="11187"/>
                    </a:cubicBezTo>
                    <a:cubicBezTo>
                      <a:pt x="10947" y="11187"/>
                      <a:pt x="10917" y="11191"/>
                      <a:pt x="10885" y="11198"/>
                    </a:cubicBezTo>
                    <a:cubicBezTo>
                      <a:pt x="10748" y="11244"/>
                      <a:pt x="10657" y="11427"/>
                      <a:pt x="10702" y="11564"/>
                    </a:cubicBezTo>
                    <a:cubicBezTo>
                      <a:pt x="11068" y="12570"/>
                      <a:pt x="10931" y="13759"/>
                      <a:pt x="10291" y="14628"/>
                    </a:cubicBezTo>
                    <a:cubicBezTo>
                      <a:pt x="10199" y="14720"/>
                      <a:pt x="10154" y="14903"/>
                      <a:pt x="10291" y="15040"/>
                    </a:cubicBezTo>
                    <a:cubicBezTo>
                      <a:pt x="10336" y="15086"/>
                      <a:pt x="10416" y="15109"/>
                      <a:pt x="10497" y="15109"/>
                    </a:cubicBezTo>
                    <a:cubicBezTo>
                      <a:pt x="10577" y="15109"/>
                      <a:pt x="10657" y="15086"/>
                      <a:pt x="10702" y="15040"/>
                    </a:cubicBezTo>
                    <a:cubicBezTo>
                      <a:pt x="10977" y="14674"/>
                      <a:pt x="11160" y="14263"/>
                      <a:pt x="11297" y="13805"/>
                    </a:cubicBezTo>
                    <a:cubicBezTo>
                      <a:pt x="11343" y="13897"/>
                      <a:pt x="11388" y="13988"/>
                      <a:pt x="11388" y="14080"/>
                    </a:cubicBezTo>
                    <a:cubicBezTo>
                      <a:pt x="11388" y="14095"/>
                      <a:pt x="11388" y="14112"/>
                      <a:pt x="11388" y="14125"/>
                    </a:cubicBezTo>
                    <a:cubicBezTo>
                      <a:pt x="11388" y="14125"/>
                      <a:pt x="11388" y="14171"/>
                      <a:pt x="11388" y="14171"/>
                    </a:cubicBezTo>
                    <a:cubicBezTo>
                      <a:pt x="11388" y="14217"/>
                      <a:pt x="11388" y="14308"/>
                      <a:pt x="11388" y="14354"/>
                    </a:cubicBezTo>
                    <a:cubicBezTo>
                      <a:pt x="11388" y="14445"/>
                      <a:pt x="11434" y="14537"/>
                      <a:pt x="11526" y="14583"/>
                    </a:cubicBezTo>
                    <a:cubicBezTo>
                      <a:pt x="10977" y="15314"/>
                      <a:pt x="10428" y="16000"/>
                      <a:pt x="9788" y="16641"/>
                    </a:cubicBezTo>
                    <a:cubicBezTo>
                      <a:pt x="9056" y="17418"/>
                      <a:pt x="8324" y="18196"/>
                      <a:pt x="7592" y="18927"/>
                    </a:cubicBezTo>
                    <a:cubicBezTo>
                      <a:pt x="6952" y="19613"/>
                      <a:pt x="6266" y="20254"/>
                      <a:pt x="5717" y="21031"/>
                    </a:cubicBezTo>
                    <a:cubicBezTo>
                      <a:pt x="5672" y="21031"/>
                      <a:pt x="5626" y="21031"/>
                      <a:pt x="5534" y="21123"/>
                    </a:cubicBezTo>
                    <a:cubicBezTo>
                      <a:pt x="5260" y="21397"/>
                      <a:pt x="4894" y="21534"/>
                      <a:pt x="4528" y="21671"/>
                    </a:cubicBezTo>
                    <a:cubicBezTo>
                      <a:pt x="4345" y="21717"/>
                      <a:pt x="4117" y="21809"/>
                      <a:pt x="3934" y="21854"/>
                    </a:cubicBezTo>
                    <a:lnTo>
                      <a:pt x="3659" y="21854"/>
                    </a:lnTo>
                    <a:cubicBezTo>
                      <a:pt x="3562" y="21822"/>
                      <a:pt x="3488" y="21790"/>
                      <a:pt x="3388" y="21790"/>
                    </a:cubicBezTo>
                    <a:cubicBezTo>
                      <a:pt x="3347" y="21790"/>
                      <a:pt x="3301" y="21795"/>
                      <a:pt x="3248" y="21809"/>
                    </a:cubicBezTo>
                    <a:lnTo>
                      <a:pt x="3202" y="21809"/>
                    </a:lnTo>
                    <a:cubicBezTo>
                      <a:pt x="1510" y="21854"/>
                      <a:pt x="1007" y="24141"/>
                      <a:pt x="687" y="25421"/>
                    </a:cubicBezTo>
                    <a:cubicBezTo>
                      <a:pt x="184" y="27297"/>
                      <a:pt x="1" y="29217"/>
                      <a:pt x="47" y="31138"/>
                    </a:cubicBezTo>
                    <a:cubicBezTo>
                      <a:pt x="47" y="31321"/>
                      <a:pt x="195" y="31412"/>
                      <a:pt x="338" y="31412"/>
                    </a:cubicBezTo>
                    <a:cubicBezTo>
                      <a:pt x="481" y="31412"/>
                      <a:pt x="618" y="31321"/>
                      <a:pt x="595" y="31138"/>
                    </a:cubicBezTo>
                    <a:cubicBezTo>
                      <a:pt x="550" y="29446"/>
                      <a:pt x="733" y="27754"/>
                      <a:pt x="1098" y="26107"/>
                    </a:cubicBezTo>
                    <a:cubicBezTo>
                      <a:pt x="1281" y="25284"/>
                      <a:pt x="1510" y="24507"/>
                      <a:pt x="1784" y="23775"/>
                    </a:cubicBezTo>
                    <a:cubicBezTo>
                      <a:pt x="2013" y="23135"/>
                      <a:pt x="2470" y="22495"/>
                      <a:pt x="3111" y="22403"/>
                    </a:cubicBezTo>
                    <a:lnTo>
                      <a:pt x="3111" y="22403"/>
                    </a:lnTo>
                    <a:cubicBezTo>
                      <a:pt x="2105" y="24049"/>
                      <a:pt x="2287" y="26199"/>
                      <a:pt x="2242" y="28074"/>
                    </a:cubicBezTo>
                    <a:cubicBezTo>
                      <a:pt x="2242" y="30498"/>
                      <a:pt x="2105" y="32967"/>
                      <a:pt x="1922" y="35437"/>
                    </a:cubicBezTo>
                    <a:cubicBezTo>
                      <a:pt x="1899" y="35620"/>
                      <a:pt x="2036" y="35711"/>
                      <a:pt x="2179" y="35711"/>
                    </a:cubicBezTo>
                    <a:cubicBezTo>
                      <a:pt x="2322" y="35711"/>
                      <a:pt x="2470" y="35620"/>
                      <a:pt x="2470" y="35437"/>
                    </a:cubicBezTo>
                    <a:cubicBezTo>
                      <a:pt x="2653" y="33059"/>
                      <a:pt x="2791" y="30726"/>
                      <a:pt x="2836" y="28348"/>
                    </a:cubicBezTo>
                    <a:cubicBezTo>
                      <a:pt x="2882" y="26382"/>
                      <a:pt x="2608" y="24141"/>
                      <a:pt x="3797" y="22449"/>
                    </a:cubicBezTo>
                    <a:cubicBezTo>
                      <a:pt x="3888" y="22449"/>
                      <a:pt x="3980" y="22403"/>
                      <a:pt x="4071" y="22403"/>
                    </a:cubicBezTo>
                    <a:cubicBezTo>
                      <a:pt x="4300" y="22357"/>
                      <a:pt x="4528" y="22266"/>
                      <a:pt x="4757" y="22220"/>
                    </a:cubicBezTo>
                    <a:cubicBezTo>
                      <a:pt x="4894" y="22174"/>
                      <a:pt x="4986" y="22129"/>
                      <a:pt x="5123" y="22083"/>
                    </a:cubicBezTo>
                    <a:lnTo>
                      <a:pt x="5123" y="22083"/>
                    </a:lnTo>
                    <a:cubicBezTo>
                      <a:pt x="4757" y="22906"/>
                      <a:pt x="4574" y="23775"/>
                      <a:pt x="4757" y="24690"/>
                    </a:cubicBezTo>
                    <a:cubicBezTo>
                      <a:pt x="4794" y="24839"/>
                      <a:pt x="4909" y="24905"/>
                      <a:pt x="5027" y="24905"/>
                    </a:cubicBezTo>
                    <a:cubicBezTo>
                      <a:pt x="5198" y="24905"/>
                      <a:pt x="5379" y="24769"/>
                      <a:pt x="5352" y="24553"/>
                    </a:cubicBezTo>
                    <a:cubicBezTo>
                      <a:pt x="4849" y="22357"/>
                      <a:pt x="6769" y="20574"/>
                      <a:pt x="8141" y="19156"/>
                    </a:cubicBezTo>
                    <a:cubicBezTo>
                      <a:pt x="9559" y="17738"/>
                      <a:pt x="10977" y="16366"/>
                      <a:pt x="12166" y="14766"/>
                    </a:cubicBezTo>
                    <a:cubicBezTo>
                      <a:pt x="12806" y="13851"/>
                      <a:pt x="13401" y="12891"/>
                      <a:pt x="13858" y="11884"/>
                    </a:cubicBezTo>
                    <a:cubicBezTo>
                      <a:pt x="13904" y="11793"/>
                      <a:pt x="13904" y="11701"/>
                      <a:pt x="13858" y="11610"/>
                    </a:cubicBezTo>
                    <a:cubicBezTo>
                      <a:pt x="13858" y="11519"/>
                      <a:pt x="13812" y="11381"/>
                      <a:pt x="13721" y="11336"/>
                    </a:cubicBezTo>
                    <a:cubicBezTo>
                      <a:pt x="11800" y="9964"/>
                      <a:pt x="10702" y="7814"/>
                      <a:pt x="9559" y="5848"/>
                    </a:cubicBezTo>
                    <a:cubicBezTo>
                      <a:pt x="8919" y="4704"/>
                      <a:pt x="8233" y="3607"/>
                      <a:pt x="7455" y="2555"/>
                    </a:cubicBezTo>
                    <a:cubicBezTo>
                      <a:pt x="6769" y="1594"/>
                      <a:pt x="6038" y="543"/>
                      <a:pt x="4940" y="39"/>
                    </a:cubicBezTo>
                    <a:cubicBezTo>
                      <a:pt x="4892" y="12"/>
                      <a:pt x="4845" y="0"/>
                      <a:pt x="48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40"/>
              <p:cNvSpPr/>
              <p:nvPr/>
            </p:nvSpPr>
            <p:spPr>
              <a:xfrm>
                <a:off x="2698279" y="1462875"/>
                <a:ext cx="85616" cy="184366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3734" extrusionOk="0">
                    <a:moveTo>
                      <a:pt x="396" y="0"/>
                    </a:moveTo>
                    <a:cubicBezTo>
                      <a:pt x="151" y="0"/>
                      <a:pt x="1" y="354"/>
                      <a:pt x="270" y="546"/>
                    </a:cubicBezTo>
                    <a:cubicBezTo>
                      <a:pt x="1230" y="1140"/>
                      <a:pt x="1184" y="2421"/>
                      <a:pt x="864" y="3381"/>
                    </a:cubicBezTo>
                    <a:cubicBezTo>
                      <a:pt x="783" y="3597"/>
                      <a:pt x="957" y="3733"/>
                      <a:pt x="1133" y="3733"/>
                    </a:cubicBezTo>
                    <a:cubicBezTo>
                      <a:pt x="1254" y="3733"/>
                      <a:pt x="1376" y="3668"/>
                      <a:pt x="1413" y="3518"/>
                    </a:cubicBezTo>
                    <a:cubicBezTo>
                      <a:pt x="1642" y="2878"/>
                      <a:pt x="1733" y="2146"/>
                      <a:pt x="1550" y="1460"/>
                    </a:cubicBezTo>
                    <a:cubicBezTo>
                      <a:pt x="1413" y="866"/>
                      <a:pt x="1047" y="363"/>
                      <a:pt x="544" y="43"/>
                    </a:cubicBezTo>
                    <a:cubicBezTo>
                      <a:pt x="493" y="13"/>
                      <a:pt x="443" y="0"/>
                      <a:pt x="3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40"/>
              <p:cNvSpPr/>
              <p:nvPr/>
            </p:nvSpPr>
            <p:spPr>
              <a:xfrm>
                <a:off x="2781574" y="1643339"/>
                <a:ext cx="45228" cy="67792"/>
              </a:xfrm>
              <a:custGeom>
                <a:avLst/>
                <a:gdLst/>
                <a:ahLst/>
                <a:cxnLst/>
                <a:rect l="l" t="t" r="r" b="b"/>
                <a:pathLst>
                  <a:path w="916" h="1373" extrusionOk="0">
                    <a:moveTo>
                      <a:pt x="321" y="0"/>
                    </a:moveTo>
                    <a:cubicBezTo>
                      <a:pt x="229" y="0"/>
                      <a:pt x="138" y="46"/>
                      <a:pt x="92" y="92"/>
                    </a:cubicBezTo>
                    <a:cubicBezTo>
                      <a:pt x="0" y="183"/>
                      <a:pt x="0" y="366"/>
                      <a:pt x="92" y="504"/>
                    </a:cubicBezTo>
                    <a:lnTo>
                      <a:pt x="138" y="504"/>
                    </a:lnTo>
                    <a:cubicBezTo>
                      <a:pt x="183" y="595"/>
                      <a:pt x="229" y="686"/>
                      <a:pt x="275" y="778"/>
                    </a:cubicBezTo>
                    <a:cubicBezTo>
                      <a:pt x="321" y="869"/>
                      <a:pt x="321" y="961"/>
                      <a:pt x="366" y="1052"/>
                    </a:cubicBezTo>
                    <a:lnTo>
                      <a:pt x="366" y="1098"/>
                    </a:lnTo>
                    <a:cubicBezTo>
                      <a:pt x="366" y="1190"/>
                      <a:pt x="366" y="1235"/>
                      <a:pt x="412" y="1281"/>
                    </a:cubicBezTo>
                    <a:cubicBezTo>
                      <a:pt x="504" y="1327"/>
                      <a:pt x="549" y="1372"/>
                      <a:pt x="641" y="1372"/>
                    </a:cubicBezTo>
                    <a:cubicBezTo>
                      <a:pt x="778" y="1372"/>
                      <a:pt x="915" y="1235"/>
                      <a:pt x="915" y="1098"/>
                    </a:cubicBezTo>
                    <a:cubicBezTo>
                      <a:pt x="915" y="732"/>
                      <a:pt x="778" y="366"/>
                      <a:pt x="504" y="92"/>
                    </a:cubicBezTo>
                    <a:cubicBezTo>
                      <a:pt x="458" y="46"/>
                      <a:pt x="366" y="0"/>
                      <a:pt x="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40"/>
              <p:cNvSpPr/>
              <p:nvPr/>
            </p:nvSpPr>
            <p:spPr>
              <a:xfrm>
                <a:off x="2300617" y="1470577"/>
                <a:ext cx="367942" cy="88974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1802" extrusionOk="0">
                    <a:moveTo>
                      <a:pt x="3257" y="0"/>
                    </a:moveTo>
                    <a:cubicBezTo>
                      <a:pt x="2769" y="0"/>
                      <a:pt x="2291" y="171"/>
                      <a:pt x="1875" y="435"/>
                    </a:cubicBezTo>
                    <a:cubicBezTo>
                      <a:pt x="1418" y="755"/>
                      <a:pt x="961" y="1213"/>
                      <a:pt x="366" y="1213"/>
                    </a:cubicBezTo>
                    <a:cubicBezTo>
                      <a:pt x="353" y="1211"/>
                      <a:pt x="340" y="1210"/>
                      <a:pt x="327" y="1210"/>
                    </a:cubicBezTo>
                    <a:cubicBezTo>
                      <a:pt x="1" y="1210"/>
                      <a:pt x="14" y="1762"/>
                      <a:pt x="366" y="1762"/>
                    </a:cubicBezTo>
                    <a:cubicBezTo>
                      <a:pt x="961" y="1762"/>
                      <a:pt x="1418" y="1441"/>
                      <a:pt x="1875" y="1121"/>
                    </a:cubicBezTo>
                    <a:cubicBezTo>
                      <a:pt x="2321" y="813"/>
                      <a:pt x="2793" y="581"/>
                      <a:pt x="3310" y="581"/>
                    </a:cubicBezTo>
                    <a:cubicBezTo>
                      <a:pt x="3482" y="581"/>
                      <a:pt x="3659" y="607"/>
                      <a:pt x="3842" y="664"/>
                    </a:cubicBezTo>
                    <a:cubicBezTo>
                      <a:pt x="4482" y="847"/>
                      <a:pt x="4940" y="1396"/>
                      <a:pt x="5580" y="1624"/>
                    </a:cubicBezTo>
                    <a:cubicBezTo>
                      <a:pt x="5822" y="1734"/>
                      <a:pt x="6095" y="1802"/>
                      <a:pt x="6370" y="1802"/>
                    </a:cubicBezTo>
                    <a:cubicBezTo>
                      <a:pt x="6667" y="1802"/>
                      <a:pt x="6965" y="1723"/>
                      <a:pt x="7226" y="1533"/>
                    </a:cubicBezTo>
                    <a:cubicBezTo>
                      <a:pt x="7452" y="1345"/>
                      <a:pt x="7306" y="972"/>
                      <a:pt x="7095" y="972"/>
                    </a:cubicBezTo>
                    <a:cubicBezTo>
                      <a:pt x="7049" y="972"/>
                      <a:pt x="7001" y="989"/>
                      <a:pt x="6952" y="1030"/>
                    </a:cubicBezTo>
                    <a:cubicBezTo>
                      <a:pt x="6766" y="1169"/>
                      <a:pt x="6570" y="1225"/>
                      <a:pt x="6372" y="1225"/>
                    </a:cubicBezTo>
                    <a:cubicBezTo>
                      <a:pt x="5985" y="1225"/>
                      <a:pt x="5592" y="1013"/>
                      <a:pt x="5260" y="801"/>
                    </a:cubicBezTo>
                    <a:cubicBezTo>
                      <a:pt x="4711" y="481"/>
                      <a:pt x="4208" y="115"/>
                      <a:pt x="3568" y="24"/>
                    </a:cubicBezTo>
                    <a:cubicBezTo>
                      <a:pt x="3464" y="8"/>
                      <a:pt x="3360" y="0"/>
                      <a:pt x="3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40"/>
              <p:cNvSpPr/>
              <p:nvPr/>
            </p:nvSpPr>
            <p:spPr>
              <a:xfrm>
                <a:off x="2341253" y="1403625"/>
                <a:ext cx="323851" cy="77420"/>
              </a:xfrm>
              <a:custGeom>
                <a:avLst/>
                <a:gdLst/>
                <a:ahLst/>
                <a:cxnLst/>
                <a:rect l="l" t="t" r="r" b="b"/>
                <a:pathLst>
                  <a:path w="6559" h="1568" extrusionOk="0">
                    <a:moveTo>
                      <a:pt x="1982" y="0"/>
                    </a:moveTo>
                    <a:cubicBezTo>
                      <a:pt x="1824" y="0"/>
                      <a:pt x="1665" y="18"/>
                      <a:pt x="1510" y="53"/>
                    </a:cubicBezTo>
                    <a:cubicBezTo>
                      <a:pt x="1281" y="99"/>
                      <a:pt x="1052" y="236"/>
                      <a:pt x="869" y="419"/>
                    </a:cubicBezTo>
                    <a:cubicBezTo>
                      <a:pt x="732" y="557"/>
                      <a:pt x="595" y="831"/>
                      <a:pt x="412" y="831"/>
                    </a:cubicBezTo>
                    <a:cubicBezTo>
                      <a:pt x="1" y="831"/>
                      <a:pt x="1" y="1380"/>
                      <a:pt x="412" y="1380"/>
                    </a:cubicBezTo>
                    <a:cubicBezTo>
                      <a:pt x="436" y="1382"/>
                      <a:pt x="459" y="1383"/>
                      <a:pt x="481" y="1383"/>
                    </a:cubicBezTo>
                    <a:cubicBezTo>
                      <a:pt x="929" y="1383"/>
                      <a:pt x="1070" y="955"/>
                      <a:pt x="1418" y="694"/>
                    </a:cubicBezTo>
                    <a:cubicBezTo>
                      <a:pt x="1545" y="593"/>
                      <a:pt x="1741" y="561"/>
                      <a:pt x="1938" y="561"/>
                    </a:cubicBezTo>
                    <a:cubicBezTo>
                      <a:pt x="2097" y="561"/>
                      <a:pt x="2256" y="582"/>
                      <a:pt x="2379" y="602"/>
                    </a:cubicBezTo>
                    <a:cubicBezTo>
                      <a:pt x="2699" y="694"/>
                      <a:pt x="2927" y="831"/>
                      <a:pt x="3202" y="1014"/>
                    </a:cubicBezTo>
                    <a:cubicBezTo>
                      <a:pt x="3625" y="1310"/>
                      <a:pt x="4088" y="1568"/>
                      <a:pt x="4590" y="1568"/>
                    </a:cubicBezTo>
                    <a:cubicBezTo>
                      <a:pt x="4630" y="1568"/>
                      <a:pt x="4671" y="1566"/>
                      <a:pt x="4711" y="1563"/>
                    </a:cubicBezTo>
                    <a:cubicBezTo>
                      <a:pt x="4985" y="1517"/>
                      <a:pt x="5214" y="1425"/>
                      <a:pt x="5397" y="1243"/>
                    </a:cubicBezTo>
                    <a:cubicBezTo>
                      <a:pt x="5564" y="1076"/>
                      <a:pt x="5768" y="682"/>
                      <a:pt x="6011" y="682"/>
                    </a:cubicBezTo>
                    <a:cubicBezTo>
                      <a:pt x="6034" y="682"/>
                      <a:pt x="6059" y="686"/>
                      <a:pt x="6083" y="694"/>
                    </a:cubicBezTo>
                    <a:cubicBezTo>
                      <a:pt x="6111" y="701"/>
                      <a:pt x="6138" y="704"/>
                      <a:pt x="6163" y="704"/>
                    </a:cubicBezTo>
                    <a:cubicBezTo>
                      <a:pt x="6467" y="704"/>
                      <a:pt x="6558" y="229"/>
                      <a:pt x="6220" y="145"/>
                    </a:cubicBezTo>
                    <a:cubicBezTo>
                      <a:pt x="6144" y="114"/>
                      <a:pt x="6068" y="99"/>
                      <a:pt x="5992" y="99"/>
                    </a:cubicBezTo>
                    <a:cubicBezTo>
                      <a:pt x="5839" y="99"/>
                      <a:pt x="5687" y="160"/>
                      <a:pt x="5534" y="282"/>
                    </a:cubicBezTo>
                    <a:cubicBezTo>
                      <a:pt x="5306" y="419"/>
                      <a:pt x="5168" y="739"/>
                      <a:pt x="4894" y="922"/>
                    </a:cubicBezTo>
                    <a:cubicBezTo>
                      <a:pt x="4783" y="987"/>
                      <a:pt x="4668" y="1015"/>
                      <a:pt x="4551" y="1015"/>
                    </a:cubicBezTo>
                    <a:cubicBezTo>
                      <a:pt x="4093" y="1015"/>
                      <a:pt x="3612" y="592"/>
                      <a:pt x="3248" y="374"/>
                    </a:cubicBezTo>
                    <a:cubicBezTo>
                      <a:pt x="2876" y="137"/>
                      <a:pt x="2430" y="0"/>
                      <a:pt x="1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40"/>
              <p:cNvSpPr/>
              <p:nvPr/>
            </p:nvSpPr>
            <p:spPr>
              <a:xfrm>
                <a:off x="2267092" y="1299790"/>
                <a:ext cx="405418" cy="85221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1726" extrusionOk="0">
                    <a:moveTo>
                      <a:pt x="1229" y="0"/>
                    </a:moveTo>
                    <a:cubicBezTo>
                      <a:pt x="837" y="0"/>
                      <a:pt x="447" y="133"/>
                      <a:pt x="176" y="464"/>
                    </a:cubicBezTo>
                    <a:cubicBezTo>
                      <a:pt x="1" y="675"/>
                      <a:pt x="202" y="966"/>
                      <a:pt x="409" y="966"/>
                    </a:cubicBezTo>
                    <a:cubicBezTo>
                      <a:pt x="472" y="966"/>
                      <a:pt x="535" y="940"/>
                      <a:pt x="588" y="876"/>
                    </a:cubicBezTo>
                    <a:cubicBezTo>
                      <a:pt x="769" y="654"/>
                      <a:pt x="1004" y="575"/>
                      <a:pt x="1249" y="575"/>
                    </a:cubicBezTo>
                    <a:cubicBezTo>
                      <a:pt x="1560" y="575"/>
                      <a:pt x="1887" y="702"/>
                      <a:pt x="2143" y="830"/>
                    </a:cubicBezTo>
                    <a:cubicBezTo>
                      <a:pt x="2660" y="1132"/>
                      <a:pt x="3177" y="1474"/>
                      <a:pt x="3771" y="1474"/>
                    </a:cubicBezTo>
                    <a:cubicBezTo>
                      <a:pt x="3807" y="1474"/>
                      <a:pt x="3844" y="1473"/>
                      <a:pt x="3881" y="1470"/>
                    </a:cubicBezTo>
                    <a:cubicBezTo>
                      <a:pt x="4521" y="1425"/>
                      <a:pt x="5115" y="1013"/>
                      <a:pt x="5756" y="1013"/>
                    </a:cubicBezTo>
                    <a:cubicBezTo>
                      <a:pt x="5813" y="1009"/>
                      <a:pt x="5871" y="1007"/>
                      <a:pt x="5927" y="1007"/>
                    </a:cubicBezTo>
                    <a:cubicBezTo>
                      <a:pt x="6548" y="1007"/>
                      <a:pt x="7124" y="1234"/>
                      <a:pt x="7585" y="1653"/>
                    </a:cubicBezTo>
                    <a:cubicBezTo>
                      <a:pt x="7645" y="1704"/>
                      <a:pt x="7713" y="1725"/>
                      <a:pt x="7778" y="1725"/>
                    </a:cubicBezTo>
                    <a:cubicBezTo>
                      <a:pt x="8007" y="1725"/>
                      <a:pt x="8211" y="1456"/>
                      <a:pt x="7997" y="1242"/>
                    </a:cubicBezTo>
                    <a:cubicBezTo>
                      <a:pt x="7494" y="784"/>
                      <a:pt x="6853" y="464"/>
                      <a:pt x="6122" y="419"/>
                    </a:cubicBezTo>
                    <a:cubicBezTo>
                      <a:pt x="5801" y="419"/>
                      <a:pt x="5436" y="419"/>
                      <a:pt x="5070" y="556"/>
                    </a:cubicBezTo>
                    <a:cubicBezTo>
                      <a:pt x="4658" y="647"/>
                      <a:pt x="4292" y="876"/>
                      <a:pt x="3881" y="876"/>
                    </a:cubicBezTo>
                    <a:cubicBezTo>
                      <a:pt x="3854" y="877"/>
                      <a:pt x="3828" y="878"/>
                      <a:pt x="3801" y="878"/>
                    </a:cubicBezTo>
                    <a:cubicBezTo>
                      <a:pt x="3062" y="878"/>
                      <a:pt x="2485" y="275"/>
                      <a:pt x="1823" y="98"/>
                    </a:cubicBezTo>
                    <a:cubicBezTo>
                      <a:pt x="1635" y="36"/>
                      <a:pt x="1432" y="0"/>
                      <a:pt x="12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40"/>
              <p:cNvSpPr/>
              <p:nvPr/>
            </p:nvSpPr>
            <p:spPr>
              <a:xfrm>
                <a:off x="2209423" y="1357015"/>
                <a:ext cx="147681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1120" extrusionOk="0">
                    <a:moveTo>
                      <a:pt x="2635" y="0"/>
                    </a:moveTo>
                    <a:cubicBezTo>
                      <a:pt x="2595" y="0"/>
                      <a:pt x="2559" y="12"/>
                      <a:pt x="2533" y="37"/>
                    </a:cubicBezTo>
                    <a:cubicBezTo>
                      <a:pt x="2112" y="361"/>
                      <a:pt x="1623" y="547"/>
                      <a:pt x="1113" y="547"/>
                    </a:cubicBezTo>
                    <a:cubicBezTo>
                      <a:pt x="903" y="547"/>
                      <a:pt x="689" y="515"/>
                      <a:pt x="475" y="449"/>
                    </a:cubicBezTo>
                    <a:cubicBezTo>
                      <a:pt x="447" y="442"/>
                      <a:pt x="421" y="438"/>
                      <a:pt x="396" y="438"/>
                    </a:cubicBezTo>
                    <a:cubicBezTo>
                      <a:pt x="91" y="438"/>
                      <a:pt x="0" y="916"/>
                      <a:pt x="338" y="1043"/>
                    </a:cubicBezTo>
                    <a:cubicBezTo>
                      <a:pt x="564" y="1093"/>
                      <a:pt x="801" y="1120"/>
                      <a:pt x="1040" y="1120"/>
                    </a:cubicBezTo>
                    <a:cubicBezTo>
                      <a:pt x="1669" y="1120"/>
                      <a:pt x="2310" y="938"/>
                      <a:pt x="2808" y="540"/>
                    </a:cubicBezTo>
                    <a:cubicBezTo>
                      <a:pt x="2899" y="449"/>
                      <a:pt x="2991" y="311"/>
                      <a:pt x="2899" y="174"/>
                    </a:cubicBezTo>
                    <a:cubicBezTo>
                      <a:pt x="2866" y="75"/>
                      <a:pt x="2738" y="0"/>
                      <a:pt x="2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40"/>
              <p:cNvSpPr/>
              <p:nvPr/>
            </p:nvSpPr>
            <p:spPr>
              <a:xfrm>
                <a:off x="968346" y="1336229"/>
                <a:ext cx="1327101" cy="840066"/>
              </a:xfrm>
              <a:custGeom>
                <a:avLst/>
                <a:gdLst/>
                <a:ahLst/>
                <a:cxnLst/>
                <a:rect l="l" t="t" r="r" b="b"/>
                <a:pathLst>
                  <a:path w="26878" h="17014" extrusionOk="0">
                    <a:moveTo>
                      <a:pt x="11114" y="9879"/>
                    </a:moveTo>
                    <a:lnTo>
                      <a:pt x="11114" y="9879"/>
                    </a:lnTo>
                    <a:cubicBezTo>
                      <a:pt x="10885" y="11022"/>
                      <a:pt x="10519" y="12166"/>
                      <a:pt x="9468" y="12760"/>
                    </a:cubicBezTo>
                    <a:cubicBezTo>
                      <a:pt x="8873" y="13035"/>
                      <a:pt x="8324" y="13309"/>
                      <a:pt x="7958" y="13858"/>
                    </a:cubicBezTo>
                    <a:cubicBezTo>
                      <a:pt x="7593" y="14407"/>
                      <a:pt x="7455" y="15047"/>
                      <a:pt x="7318" y="15687"/>
                    </a:cubicBezTo>
                    <a:cubicBezTo>
                      <a:pt x="6449" y="15687"/>
                      <a:pt x="5580" y="15596"/>
                      <a:pt x="4894" y="15047"/>
                    </a:cubicBezTo>
                    <a:cubicBezTo>
                      <a:pt x="6449" y="13766"/>
                      <a:pt x="8004" y="12486"/>
                      <a:pt x="9559" y="11160"/>
                    </a:cubicBezTo>
                    <a:cubicBezTo>
                      <a:pt x="10062" y="10748"/>
                      <a:pt x="10611" y="10291"/>
                      <a:pt x="11114" y="9879"/>
                    </a:cubicBezTo>
                    <a:close/>
                    <a:moveTo>
                      <a:pt x="25749" y="1"/>
                    </a:moveTo>
                    <a:cubicBezTo>
                      <a:pt x="24925" y="46"/>
                      <a:pt x="24194" y="732"/>
                      <a:pt x="24148" y="1556"/>
                    </a:cubicBezTo>
                    <a:cubicBezTo>
                      <a:pt x="24011" y="1510"/>
                      <a:pt x="23873" y="1510"/>
                      <a:pt x="23736" y="1510"/>
                    </a:cubicBezTo>
                    <a:cubicBezTo>
                      <a:pt x="23325" y="1556"/>
                      <a:pt x="23005" y="1693"/>
                      <a:pt x="22730" y="1967"/>
                    </a:cubicBezTo>
                    <a:cubicBezTo>
                      <a:pt x="22502" y="2242"/>
                      <a:pt x="22319" y="2608"/>
                      <a:pt x="21998" y="2790"/>
                    </a:cubicBezTo>
                    <a:cubicBezTo>
                      <a:pt x="21868" y="2863"/>
                      <a:pt x="21737" y="2894"/>
                      <a:pt x="21606" y="2894"/>
                    </a:cubicBezTo>
                    <a:cubicBezTo>
                      <a:pt x="20906" y="2894"/>
                      <a:pt x="20205" y="2008"/>
                      <a:pt x="19666" y="1739"/>
                    </a:cubicBezTo>
                    <a:cubicBezTo>
                      <a:pt x="19333" y="1554"/>
                      <a:pt x="18993" y="1481"/>
                      <a:pt x="18652" y="1481"/>
                    </a:cubicBezTo>
                    <a:cubicBezTo>
                      <a:pt x="18148" y="1481"/>
                      <a:pt x="17641" y="1639"/>
                      <a:pt x="17151" y="1830"/>
                    </a:cubicBezTo>
                    <a:cubicBezTo>
                      <a:pt x="17105" y="1876"/>
                      <a:pt x="17059" y="1922"/>
                      <a:pt x="17059" y="1922"/>
                    </a:cubicBezTo>
                    <a:cubicBezTo>
                      <a:pt x="16552" y="1883"/>
                      <a:pt x="16045" y="1844"/>
                      <a:pt x="15545" y="1844"/>
                    </a:cubicBezTo>
                    <a:cubicBezTo>
                      <a:pt x="14873" y="1844"/>
                      <a:pt x="14213" y="1914"/>
                      <a:pt x="13584" y="2150"/>
                    </a:cubicBezTo>
                    <a:cubicBezTo>
                      <a:pt x="12395" y="2562"/>
                      <a:pt x="11297" y="3202"/>
                      <a:pt x="10154" y="3797"/>
                    </a:cubicBezTo>
                    <a:cubicBezTo>
                      <a:pt x="9881" y="3952"/>
                      <a:pt x="10039" y="4339"/>
                      <a:pt x="10289" y="4339"/>
                    </a:cubicBezTo>
                    <a:cubicBezTo>
                      <a:pt x="10333" y="4339"/>
                      <a:pt x="10380" y="4327"/>
                      <a:pt x="10428" y="4300"/>
                    </a:cubicBezTo>
                    <a:cubicBezTo>
                      <a:pt x="11526" y="3751"/>
                      <a:pt x="12623" y="3111"/>
                      <a:pt x="13721" y="2699"/>
                    </a:cubicBezTo>
                    <a:cubicBezTo>
                      <a:pt x="14319" y="2484"/>
                      <a:pt x="14930" y="2418"/>
                      <a:pt x="15547" y="2418"/>
                    </a:cubicBezTo>
                    <a:cubicBezTo>
                      <a:pt x="16109" y="2418"/>
                      <a:pt x="16675" y="2472"/>
                      <a:pt x="17242" y="2516"/>
                    </a:cubicBezTo>
                    <a:cubicBezTo>
                      <a:pt x="17269" y="2529"/>
                      <a:pt x="17292" y="2535"/>
                      <a:pt x="17312" y="2535"/>
                    </a:cubicBezTo>
                    <a:cubicBezTo>
                      <a:pt x="17360" y="2535"/>
                      <a:pt x="17393" y="2503"/>
                      <a:pt x="17425" y="2470"/>
                    </a:cubicBezTo>
                    <a:cubicBezTo>
                      <a:pt x="18020" y="2653"/>
                      <a:pt x="18477" y="3065"/>
                      <a:pt x="18843" y="3568"/>
                    </a:cubicBezTo>
                    <a:cubicBezTo>
                      <a:pt x="19072" y="3934"/>
                      <a:pt x="19300" y="4345"/>
                      <a:pt x="19575" y="4666"/>
                    </a:cubicBezTo>
                    <a:cubicBezTo>
                      <a:pt x="19575" y="4711"/>
                      <a:pt x="19529" y="4711"/>
                      <a:pt x="19529" y="4803"/>
                    </a:cubicBezTo>
                    <a:cubicBezTo>
                      <a:pt x="19346" y="5260"/>
                      <a:pt x="19529" y="5672"/>
                      <a:pt x="19895" y="5992"/>
                    </a:cubicBezTo>
                    <a:cubicBezTo>
                      <a:pt x="19772" y="5983"/>
                      <a:pt x="19650" y="5979"/>
                      <a:pt x="19528" y="5979"/>
                    </a:cubicBezTo>
                    <a:cubicBezTo>
                      <a:pt x="19012" y="5979"/>
                      <a:pt x="18501" y="6046"/>
                      <a:pt x="18020" y="6083"/>
                    </a:cubicBezTo>
                    <a:cubicBezTo>
                      <a:pt x="17668" y="6171"/>
                      <a:pt x="17823" y="6680"/>
                      <a:pt x="18160" y="6680"/>
                    </a:cubicBezTo>
                    <a:cubicBezTo>
                      <a:pt x="18174" y="6680"/>
                      <a:pt x="18188" y="6680"/>
                      <a:pt x="18203" y="6678"/>
                    </a:cubicBezTo>
                    <a:cubicBezTo>
                      <a:pt x="18614" y="6586"/>
                      <a:pt x="19072" y="6541"/>
                      <a:pt x="19529" y="6541"/>
                    </a:cubicBezTo>
                    <a:cubicBezTo>
                      <a:pt x="19895" y="6541"/>
                      <a:pt x="20535" y="6586"/>
                      <a:pt x="20809" y="6906"/>
                    </a:cubicBezTo>
                    <a:cubicBezTo>
                      <a:pt x="20947" y="7089"/>
                      <a:pt x="20672" y="7089"/>
                      <a:pt x="20535" y="7135"/>
                    </a:cubicBezTo>
                    <a:cubicBezTo>
                      <a:pt x="20352" y="7181"/>
                      <a:pt x="20169" y="7227"/>
                      <a:pt x="19940" y="7272"/>
                    </a:cubicBezTo>
                    <a:cubicBezTo>
                      <a:pt x="19575" y="7410"/>
                      <a:pt x="19209" y="7638"/>
                      <a:pt x="18843" y="7821"/>
                    </a:cubicBezTo>
                    <a:cubicBezTo>
                      <a:pt x="18229" y="8205"/>
                      <a:pt x="17487" y="8652"/>
                      <a:pt x="16725" y="8652"/>
                    </a:cubicBezTo>
                    <a:cubicBezTo>
                      <a:pt x="16578" y="8652"/>
                      <a:pt x="16430" y="8636"/>
                      <a:pt x="16282" y="8599"/>
                    </a:cubicBezTo>
                    <a:cubicBezTo>
                      <a:pt x="15596" y="8370"/>
                      <a:pt x="15230" y="7638"/>
                      <a:pt x="14407" y="7638"/>
                    </a:cubicBezTo>
                    <a:cubicBezTo>
                      <a:pt x="14355" y="7636"/>
                      <a:pt x="14304" y="7634"/>
                      <a:pt x="14253" y="7634"/>
                    </a:cubicBezTo>
                    <a:cubicBezTo>
                      <a:pt x="13399" y="7634"/>
                      <a:pt x="12628" y="7989"/>
                      <a:pt x="11937" y="8507"/>
                    </a:cubicBezTo>
                    <a:cubicBezTo>
                      <a:pt x="11068" y="9102"/>
                      <a:pt x="10291" y="9833"/>
                      <a:pt x="9468" y="10474"/>
                    </a:cubicBezTo>
                    <a:cubicBezTo>
                      <a:pt x="7730" y="11937"/>
                      <a:pt x="5992" y="13401"/>
                      <a:pt x="4254" y="14864"/>
                    </a:cubicBezTo>
                    <a:cubicBezTo>
                      <a:pt x="4254" y="14864"/>
                      <a:pt x="4208" y="14864"/>
                      <a:pt x="4163" y="14910"/>
                    </a:cubicBezTo>
                    <a:cubicBezTo>
                      <a:pt x="3111" y="15824"/>
                      <a:pt x="1784" y="16328"/>
                      <a:pt x="367" y="16419"/>
                    </a:cubicBezTo>
                    <a:cubicBezTo>
                      <a:pt x="1" y="16465"/>
                      <a:pt x="1" y="17014"/>
                      <a:pt x="367" y="17014"/>
                    </a:cubicBezTo>
                    <a:cubicBezTo>
                      <a:pt x="1876" y="16922"/>
                      <a:pt x="3294" y="16373"/>
                      <a:pt x="4437" y="15413"/>
                    </a:cubicBezTo>
                    <a:cubicBezTo>
                      <a:pt x="5209" y="16063"/>
                      <a:pt x="6199" y="16244"/>
                      <a:pt x="7212" y="16244"/>
                    </a:cubicBezTo>
                    <a:cubicBezTo>
                      <a:pt x="7338" y="16244"/>
                      <a:pt x="7466" y="16241"/>
                      <a:pt x="7593" y="16236"/>
                    </a:cubicBezTo>
                    <a:cubicBezTo>
                      <a:pt x="8073" y="16236"/>
                      <a:pt x="8585" y="16197"/>
                      <a:pt x="9096" y="16197"/>
                    </a:cubicBezTo>
                    <a:cubicBezTo>
                      <a:pt x="9947" y="16197"/>
                      <a:pt x="10794" y="16305"/>
                      <a:pt x="11480" y="16876"/>
                    </a:cubicBezTo>
                    <a:cubicBezTo>
                      <a:pt x="11544" y="16941"/>
                      <a:pt x="11616" y="16967"/>
                      <a:pt x="11685" y="16967"/>
                    </a:cubicBezTo>
                    <a:cubicBezTo>
                      <a:pt x="11907" y="16967"/>
                      <a:pt x="12091" y="16685"/>
                      <a:pt x="11846" y="16510"/>
                    </a:cubicBezTo>
                    <a:cubicBezTo>
                      <a:pt x="11754" y="16373"/>
                      <a:pt x="11617" y="16282"/>
                      <a:pt x="11480" y="16236"/>
                    </a:cubicBezTo>
                    <a:cubicBezTo>
                      <a:pt x="10977" y="15733"/>
                      <a:pt x="10611" y="15138"/>
                      <a:pt x="10382" y="14452"/>
                    </a:cubicBezTo>
                    <a:cubicBezTo>
                      <a:pt x="10382" y="14340"/>
                      <a:pt x="10258" y="14258"/>
                      <a:pt x="10138" y="14258"/>
                    </a:cubicBezTo>
                    <a:cubicBezTo>
                      <a:pt x="10112" y="14258"/>
                      <a:pt x="10086" y="14261"/>
                      <a:pt x="10062" y="14270"/>
                    </a:cubicBezTo>
                    <a:cubicBezTo>
                      <a:pt x="9925" y="14315"/>
                      <a:pt x="9788" y="14452"/>
                      <a:pt x="9833" y="14590"/>
                    </a:cubicBezTo>
                    <a:cubicBezTo>
                      <a:pt x="9971" y="15001"/>
                      <a:pt x="10154" y="15413"/>
                      <a:pt x="10382" y="15779"/>
                    </a:cubicBezTo>
                    <a:cubicBezTo>
                      <a:pt x="9902" y="15676"/>
                      <a:pt x="9396" y="15624"/>
                      <a:pt x="8903" y="15624"/>
                    </a:cubicBezTo>
                    <a:cubicBezTo>
                      <a:pt x="8739" y="15624"/>
                      <a:pt x="8576" y="15630"/>
                      <a:pt x="8416" y="15642"/>
                    </a:cubicBezTo>
                    <a:cubicBezTo>
                      <a:pt x="8233" y="15642"/>
                      <a:pt x="8050" y="15642"/>
                      <a:pt x="7913" y="15687"/>
                    </a:cubicBezTo>
                    <a:cubicBezTo>
                      <a:pt x="8050" y="15093"/>
                      <a:pt x="8187" y="14498"/>
                      <a:pt x="8553" y="14041"/>
                    </a:cubicBezTo>
                    <a:cubicBezTo>
                      <a:pt x="9010" y="13492"/>
                      <a:pt x="9696" y="13355"/>
                      <a:pt x="10199" y="12943"/>
                    </a:cubicBezTo>
                    <a:cubicBezTo>
                      <a:pt x="11205" y="12166"/>
                      <a:pt x="11526" y="10885"/>
                      <a:pt x="11754" y="9696"/>
                    </a:cubicBezTo>
                    <a:cubicBezTo>
                      <a:pt x="11754" y="9605"/>
                      <a:pt x="11709" y="9513"/>
                      <a:pt x="11663" y="9422"/>
                    </a:cubicBezTo>
                    <a:cubicBezTo>
                      <a:pt x="11754" y="9376"/>
                      <a:pt x="11800" y="9285"/>
                      <a:pt x="11891" y="9239"/>
                    </a:cubicBezTo>
                    <a:cubicBezTo>
                      <a:pt x="12587" y="8707"/>
                      <a:pt x="13319" y="8211"/>
                      <a:pt x="14187" y="8211"/>
                    </a:cubicBezTo>
                    <a:cubicBezTo>
                      <a:pt x="14289" y="8211"/>
                      <a:pt x="14392" y="8218"/>
                      <a:pt x="14498" y="8233"/>
                    </a:cubicBezTo>
                    <a:cubicBezTo>
                      <a:pt x="14956" y="8278"/>
                      <a:pt x="15276" y="8690"/>
                      <a:pt x="15642" y="8873"/>
                    </a:cubicBezTo>
                    <a:cubicBezTo>
                      <a:pt x="15986" y="9103"/>
                      <a:pt x="16363" y="9204"/>
                      <a:pt x="16772" y="9204"/>
                    </a:cubicBezTo>
                    <a:cubicBezTo>
                      <a:pt x="16851" y="9204"/>
                      <a:pt x="16932" y="9201"/>
                      <a:pt x="17014" y="9193"/>
                    </a:cubicBezTo>
                    <a:cubicBezTo>
                      <a:pt x="18111" y="9056"/>
                      <a:pt x="18980" y="8278"/>
                      <a:pt x="19986" y="7867"/>
                    </a:cubicBezTo>
                    <a:cubicBezTo>
                      <a:pt x="20398" y="7730"/>
                      <a:pt x="20947" y="7730"/>
                      <a:pt x="21267" y="7410"/>
                    </a:cubicBezTo>
                    <a:cubicBezTo>
                      <a:pt x="21541" y="7181"/>
                      <a:pt x="21450" y="6815"/>
                      <a:pt x="21267" y="6541"/>
                    </a:cubicBezTo>
                    <a:lnTo>
                      <a:pt x="21267" y="6541"/>
                    </a:lnTo>
                    <a:cubicBezTo>
                      <a:pt x="21335" y="6563"/>
                      <a:pt x="21415" y="6575"/>
                      <a:pt x="21495" y="6575"/>
                    </a:cubicBezTo>
                    <a:cubicBezTo>
                      <a:pt x="21575" y="6575"/>
                      <a:pt x="21655" y="6563"/>
                      <a:pt x="21724" y="6541"/>
                    </a:cubicBezTo>
                    <a:cubicBezTo>
                      <a:pt x="22319" y="6449"/>
                      <a:pt x="22822" y="6038"/>
                      <a:pt x="23325" y="5717"/>
                    </a:cubicBezTo>
                    <a:cubicBezTo>
                      <a:pt x="23678" y="5492"/>
                      <a:pt x="24100" y="5245"/>
                      <a:pt x="24526" y="5245"/>
                    </a:cubicBezTo>
                    <a:cubicBezTo>
                      <a:pt x="24706" y="5245"/>
                      <a:pt x="24886" y="5289"/>
                      <a:pt x="25063" y="5397"/>
                    </a:cubicBezTo>
                    <a:cubicBezTo>
                      <a:pt x="25111" y="5425"/>
                      <a:pt x="25157" y="5437"/>
                      <a:pt x="25201" y="5437"/>
                    </a:cubicBezTo>
                    <a:cubicBezTo>
                      <a:pt x="25452" y="5437"/>
                      <a:pt x="25609" y="5050"/>
                      <a:pt x="25337" y="4894"/>
                    </a:cubicBezTo>
                    <a:cubicBezTo>
                      <a:pt x="25072" y="4737"/>
                      <a:pt x="24809" y="4673"/>
                      <a:pt x="24552" y="4673"/>
                    </a:cubicBezTo>
                    <a:cubicBezTo>
                      <a:pt x="23834" y="4673"/>
                      <a:pt x="23153" y="5176"/>
                      <a:pt x="22547" y="5580"/>
                    </a:cubicBezTo>
                    <a:cubicBezTo>
                      <a:pt x="22184" y="5798"/>
                      <a:pt x="21763" y="5987"/>
                      <a:pt x="21331" y="5987"/>
                    </a:cubicBezTo>
                    <a:cubicBezTo>
                      <a:pt x="21219" y="5987"/>
                      <a:pt x="21105" y="5974"/>
                      <a:pt x="20992" y="5946"/>
                    </a:cubicBezTo>
                    <a:cubicBezTo>
                      <a:pt x="20626" y="5855"/>
                      <a:pt x="19986" y="5489"/>
                      <a:pt x="20032" y="5031"/>
                    </a:cubicBezTo>
                    <a:lnTo>
                      <a:pt x="20032" y="5031"/>
                    </a:lnTo>
                    <a:cubicBezTo>
                      <a:pt x="20476" y="5288"/>
                      <a:pt x="20979" y="5426"/>
                      <a:pt x="21482" y="5426"/>
                    </a:cubicBezTo>
                    <a:cubicBezTo>
                      <a:pt x="21963" y="5426"/>
                      <a:pt x="22442" y="5300"/>
                      <a:pt x="22867" y="5031"/>
                    </a:cubicBezTo>
                    <a:cubicBezTo>
                      <a:pt x="23130" y="4881"/>
                      <a:pt x="22992" y="4516"/>
                      <a:pt x="22758" y="4516"/>
                    </a:cubicBezTo>
                    <a:cubicBezTo>
                      <a:pt x="22706" y="4516"/>
                      <a:pt x="22650" y="4533"/>
                      <a:pt x="22593" y="4574"/>
                    </a:cubicBezTo>
                    <a:cubicBezTo>
                      <a:pt x="22265" y="4775"/>
                      <a:pt x="21886" y="4873"/>
                      <a:pt x="21505" y="4873"/>
                    </a:cubicBezTo>
                    <a:cubicBezTo>
                      <a:pt x="20931" y="4873"/>
                      <a:pt x="20353" y="4648"/>
                      <a:pt x="19940" y="4208"/>
                    </a:cubicBezTo>
                    <a:cubicBezTo>
                      <a:pt x="19575" y="3797"/>
                      <a:pt x="19346" y="3248"/>
                      <a:pt x="18980" y="2836"/>
                    </a:cubicBezTo>
                    <a:cubicBezTo>
                      <a:pt x="18706" y="2516"/>
                      <a:pt x="18386" y="2287"/>
                      <a:pt x="18065" y="2150"/>
                    </a:cubicBezTo>
                    <a:cubicBezTo>
                      <a:pt x="18266" y="2083"/>
                      <a:pt x="18492" y="2041"/>
                      <a:pt x="18724" y="2041"/>
                    </a:cubicBezTo>
                    <a:cubicBezTo>
                      <a:pt x="18809" y="2041"/>
                      <a:pt x="18894" y="2046"/>
                      <a:pt x="18980" y="2059"/>
                    </a:cubicBezTo>
                    <a:cubicBezTo>
                      <a:pt x="19392" y="2150"/>
                      <a:pt x="19758" y="2470"/>
                      <a:pt x="20078" y="2745"/>
                    </a:cubicBezTo>
                    <a:cubicBezTo>
                      <a:pt x="20529" y="3092"/>
                      <a:pt x="21085" y="3465"/>
                      <a:pt x="21647" y="3465"/>
                    </a:cubicBezTo>
                    <a:cubicBezTo>
                      <a:pt x="21826" y="3465"/>
                      <a:pt x="22005" y="3427"/>
                      <a:pt x="22181" y="3339"/>
                    </a:cubicBezTo>
                    <a:cubicBezTo>
                      <a:pt x="22896" y="3027"/>
                      <a:pt x="23000" y="2103"/>
                      <a:pt x="23857" y="2103"/>
                    </a:cubicBezTo>
                    <a:cubicBezTo>
                      <a:pt x="23877" y="2103"/>
                      <a:pt x="23898" y="2103"/>
                      <a:pt x="23919" y="2104"/>
                    </a:cubicBezTo>
                    <a:cubicBezTo>
                      <a:pt x="24740" y="2145"/>
                      <a:pt x="25450" y="2628"/>
                      <a:pt x="26247" y="2628"/>
                    </a:cubicBezTo>
                    <a:cubicBezTo>
                      <a:pt x="26339" y="2628"/>
                      <a:pt x="26432" y="2622"/>
                      <a:pt x="26526" y="2608"/>
                    </a:cubicBezTo>
                    <a:cubicBezTo>
                      <a:pt x="26877" y="2520"/>
                      <a:pt x="26765" y="2010"/>
                      <a:pt x="26431" y="2010"/>
                    </a:cubicBezTo>
                    <a:cubicBezTo>
                      <a:pt x="26418" y="2010"/>
                      <a:pt x="26403" y="2011"/>
                      <a:pt x="26389" y="2013"/>
                    </a:cubicBezTo>
                    <a:cubicBezTo>
                      <a:pt x="26285" y="2039"/>
                      <a:pt x="26182" y="2050"/>
                      <a:pt x="26079" y="2050"/>
                    </a:cubicBezTo>
                    <a:cubicBezTo>
                      <a:pt x="25633" y="2050"/>
                      <a:pt x="25188" y="1841"/>
                      <a:pt x="24742" y="1693"/>
                    </a:cubicBezTo>
                    <a:cubicBezTo>
                      <a:pt x="24742" y="1693"/>
                      <a:pt x="24742" y="1647"/>
                      <a:pt x="24742" y="1647"/>
                    </a:cubicBezTo>
                    <a:cubicBezTo>
                      <a:pt x="24742" y="1601"/>
                      <a:pt x="24742" y="1556"/>
                      <a:pt x="24742" y="1510"/>
                    </a:cubicBezTo>
                    <a:lnTo>
                      <a:pt x="24742" y="1464"/>
                    </a:lnTo>
                    <a:cubicBezTo>
                      <a:pt x="24742" y="1418"/>
                      <a:pt x="24788" y="1373"/>
                      <a:pt x="24788" y="1327"/>
                    </a:cubicBezTo>
                    <a:cubicBezTo>
                      <a:pt x="24788" y="1327"/>
                      <a:pt x="24788" y="1281"/>
                      <a:pt x="24788" y="1281"/>
                    </a:cubicBezTo>
                    <a:cubicBezTo>
                      <a:pt x="24834" y="1190"/>
                      <a:pt x="24880" y="1144"/>
                      <a:pt x="24925" y="1053"/>
                    </a:cubicBezTo>
                    <a:cubicBezTo>
                      <a:pt x="24925" y="1053"/>
                      <a:pt x="24925" y="1007"/>
                      <a:pt x="24925" y="1007"/>
                    </a:cubicBezTo>
                    <a:cubicBezTo>
                      <a:pt x="24971" y="961"/>
                      <a:pt x="25017" y="961"/>
                      <a:pt x="25017" y="915"/>
                    </a:cubicBezTo>
                    <a:cubicBezTo>
                      <a:pt x="25063" y="870"/>
                      <a:pt x="25063" y="870"/>
                      <a:pt x="25108" y="824"/>
                    </a:cubicBezTo>
                    <a:cubicBezTo>
                      <a:pt x="25108" y="824"/>
                      <a:pt x="25154" y="824"/>
                      <a:pt x="25154" y="778"/>
                    </a:cubicBezTo>
                    <a:cubicBezTo>
                      <a:pt x="25245" y="732"/>
                      <a:pt x="25291" y="687"/>
                      <a:pt x="25383" y="687"/>
                    </a:cubicBezTo>
                    <a:cubicBezTo>
                      <a:pt x="25383" y="687"/>
                      <a:pt x="25383" y="641"/>
                      <a:pt x="25428" y="641"/>
                    </a:cubicBezTo>
                    <a:cubicBezTo>
                      <a:pt x="25474" y="641"/>
                      <a:pt x="25520" y="641"/>
                      <a:pt x="25520" y="595"/>
                    </a:cubicBezTo>
                    <a:lnTo>
                      <a:pt x="25749" y="595"/>
                    </a:lnTo>
                    <a:cubicBezTo>
                      <a:pt x="25886" y="595"/>
                      <a:pt x="26023" y="458"/>
                      <a:pt x="26023" y="321"/>
                    </a:cubicBezTo>
                    <a:cubicBezTo>
                      <a:pt x="26023" y="138"/>
                      <a:pt x="25886" y="1"/>
                      <a:pt x="257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40"/>
              <p:cNvSpPr/>
              <p:nvPr/>
            </p:nvSpPr>
            <p:spPr>
              <a:xfrm>
                <a:off x="1706741" y="1548836"/>
                <a:ext cx="108428" cy="55942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1133" extrusionOk="0">
                    <a:moveTo>
                      <a:pt x="651" y="0"/>
                    </a:moveTo>
                    <a:cubicBezTo>
                      <a:pt x="524" y="0"/>
                      <a:pt x="398" y="13"/>
                      <a:pt x="275" y="39"/>
                    </a:cubicBezTo>
                    <a:cubicBezTo>
                      <a:pt x="138" y="39"/>
                      <a:pt x="1" y="222"/>
                      <a:pt x="46" y="360"/>
                    </a:cubicBezTo>
                    <a:cubicBezTo>
                      <a:pt x="92" y="542"/>
                      <a:pt x="229" y="588"/>
                      <a:pt x="412" y="588"/>
                    </a:cubicBezTo>
                    <a:lnTo>
                      <a:pt x="458" y="588"/>
                    </a:lnTo>
                    <a:cubicBezTo>
                      <a:pt x="504" y="542"/>
                      <a:pt x="549" y="542"/>
                      <a:pt x="549" y="542"/>
                    </a:cubicBezTo>
                    <a:lnTo>
                      <a:pt x="732" y="542"/>
                    </a:lnTo>
                    <a:lnTo>
                      <a:pt x="778" y="588"/>
                    </a:lnTo>
                    <a:lnTo>
                      <a:pt x="915" y="588"/>
                    </a:lnTo>
                    <a:cubicBezTo>
                      <a:pt x="961" y="588"/>
                      <a:pt x="1052" y="634"/>
                      <a:pt x="1098" y="634"/>
                    </a:cubicBezTo>
                    <a:cubicBezTo>
                      <a:pt x="1098" y="634"/>
                      <a:pt x="1144" y="680"/>
                      <a:pt x="1144" y="680"/>
                    </a:cubicBezTo>
                    <a:cubicBezTo>
                      <a:pt x="1190" y="680"/>
                      <a:pt x="1190" y="680"/>
                      <a:pt x="1235" y="725"/>
                    </a:cubicBezTo>
                    <a:cubicBezTo>
                      <a:pt x="1281" y="725"/>
                      <a:pt x="1327" y="771"/>
                      <a:pt x="1418" y="817"/>
                    </a:cubicBezTo>
                    <a:cubicBezTo>
                      <a:pt x="1464" y="863"/>
                      <a:pt x="1510" y="863"/>
                      <a:pt x="1510" y="908"/>
                    </a:cubicBezTo>
                    <a:cubicBezTo>
                      <a:pt x="1555" y="954"/>
                      <a:pt x="1601" y="1000"/>
                      <a:pt x="1647" y="1046"/>
                    </a:cubicBezTo>
                    <a:cubicBezTo>
                      <a:pt x="1688" y="1107"/>
                      <a:pt x="1757" y="1132"/>
                      <a:pt x="1829" y="1132"/>
                    </a:cubicBezTo>
                    <a:cubicBezTo>
                      <a:pt x="1917" y="1132"/>
                      <a:pt x="2008" y="1096"/>
                      <a:pt x="2059" y="1046"/>
                    </a:cubicBezTo>
                    <a:cubicBezTo>
                      <a:pt x="2196" y="908"/>
                      <a:pt x="2150" y="771"/>
                      <a:pt x="2059" y="634"/>
                    </a:cubicBezTo>
                    <a:cubicBezTo>
                      <a:pt x="1726" y="227"/>
                      <a:pt x="1185" y="0"/>
                      <a:pt x="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40"/>
              <p:cNvSpPr/>
              <p:nvPr/>
            </p:nvSpPr>
            <p:spPr>
              <a:xfrm>
                <a:off x="1503516" y="1901964"/>
                <a:ext cx="142299" cy="406899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8241" extrusionOk="0">
                    <a:moveTo>
                      <a:pt x="946" y="1"/>
                    </a:moveTo>
                    <a:cubicBezTo>
                      <a:pt x="864" y="1"/>
                      <a:pt x="785" y="34"/>
                      <a:pt x="732" y="113"/>
                    </a:cubicBezTo>
                    <a:cubicBezTo>
                      <a:pt x="1" y="1211"/>
                      <a:pt x="229" y="2583"/>
                      <a:pt x="687" y="3680"/>
                    </a:cubicBezTo>
                    <a:cubicBezTo>
                      <a:pt x="1281" y="5007"/>
                      <a:pt x="2333" y="6333"/>
                      <a:pt x="2104" y="7888"/>
                    </a:cubicBezTo>
                    <a:cubicBezTo>
                      <a:pt x="2077" y="8104"/>
                      <a:pt x="2258" y="8240"/>
                      <a:pt x="2419" y="8240"/>
                    </a:cubicBezTo>
                    <a:cubicBezTo>
                      <a:pt x="2531" y="8240"/>
                      <a:pt x="2634" y="8175"/>
                      <a:pt x="2653" y="8025"/>
                    </a:cubicBezTo>
                    <a:cubicBezTo>
                      <a:pt x="2882" y="6653"/>
                      <a:pt x="2196" y="5418"/>
                      <a:pt x="1601" y="4229"/>
                    </a:cubicBezTo>
                    <a:cubicBezTo>
                      <a:pt x="1007" y="3086"/>
                      <a:pt x="412" y="1622"/>
                      <a:pt x="1235" y="433"/>
                    </a:cubicBezTo>
                    <a:cubicBezTo>
                      <a:pt x="1366" y="205"/>
                      <a:pt x="1148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40"/>
              <p:cNvSpPr/>
              <p:nvPr/>
            </p:nvSpPr>
            <p:spPr>
              <a:xfrm>
                <a:off x="649979" y="1548787"/>
                <a:ext cx="949778" cy="1455921"/>
              </a:xfrm>
              <a:custGeom>
                <a:avLst/>
                <a:gdLst/>
                <a:ahLst/>
                <a:cxnLst/>
                <a:rect l="l" t="t" r="r" b="b"/>
                <a:pathLst>
                  <a:path w="19236" h="29487" extrusionOk="0">
                    <a:moveTo>
                      <a:pt x="15689" y="1"/>
                    </a:moveTo>
                    <a:cubicBezTo>
                      <a:pt x="15645" y="1"/>
                      <a:pt x="15598" y="13"/>
                      <a:pt x="15550" y="40"/>
                    </a:cubicBezTo>
                    <a:cubicBezTo>
                      <a:pt x="10611" y="2327"/>
                      <a:pt x="4299" y="3425"/>
                      <a:pt x="1281" y="8455"/>
                    </a:cubicBezTo>
                    <a:cubicBezTo>
                      <a:pt x="778" y="9279"/>
                      <a:pt x="1" y="10422"/>
                      <a:pt x="549" y="11657"/>
                    </a:cubicBezTo>
                    <a:cubicBezTo>
                      <a:pt x="2379" y="16047"/>
                      <a:pt x="7318" y="18242"/>
                      <a:pt x="11159" y="20437"/>
                    </a:cubicBezTo>
                    <a:lnTo>
                      <a:pt x="12531" y="21215"/>
                    </a:lnTo>
                    <a:cubicBezTo>
                      <a:pt x="12531" y="21215"/>
                      <a:pt x="12531" y="21261"/>
                      <a:pt x="12531" y="21261"/>
                    </a:cubicBezTo>
                    <a:cubicBezTo>
                      <a:pt x="11937" y="22770"/>
                      <a:pt x="11708" y="24553"/>
                      <a:pt x="12669" y="25925"/>
                    </a:cubicBezTo>
                    <a:cubicBezTo>
                      <a:pt x="12726" y="26026"/>
                      <a:pt x="12816" y="26068"/>
                      <a:pt x="12905" y="26068"/>
                    </a:cubicBezTo>
                    <a:cubicBezTo>
                      <a:pt x="13100" y="26068"/>
                      <a:pt x="13297" y="25870"/>
                      <a:pt x="13172" y="25651"/>
                    </a:cubicBezTo>
                    <a:cubicBezTo>
                      <a:pt x="12303" y="24370"/>
                      <a:pt x="12531" y="22861"/>
                      <a:pt x="13034" y="21489"/>
                    </a:cubicBezTo>
                    <a:lnTo>
                      <a:pt x="13034" y="21489"/>
                    </a:lnTo>
                    <a:lnTo>
                      <a:pt x="15184" y="22724"/>
                    </a:lnTo>
                    <a:cubicBezTo>
                      <a:pt x="15230" y="22724"/>
                      <a:pt x="15275" y="22770"/>
                      <a:pt x="15321" y="22770"/>
                    </a:cubicBezTo>
                    <a:cubicBezTo>
                      <a:pt x="15321" y="22953"/>
                      <a:pt x="15367" y="23136"/>
                      <a:pt x="15413" y="23364"/>
                    </a:cubicBezTo>
                    <a:cubicBezTo>
                      <a:pt x="15321" y="23502"/>
                      <a:pt x="15184" y="23593"/>
                      <a:pt x="15092" y="23730"/>
                    </a:cubicBezTo>
                    <a:cubicBezTo>
                      <a:pt x="14864" y="24050"/>
                      <a:pt x="14681" y="24370"/>
                      <a:pt x="14544" y="24736"/>
                    </a:cubicBezTo>
                    <a:cubicBezTo>
                      <a:pt x="14406" y="25102"/>
                      <a:pt x="14361" y="25560"/>
                      <a:pt x="14178" y="25925"/>
                    </a:cubicBezTo>
                    <a:cubicBezTo>
                      <a:pt x="13995" y="26291"/>
                      <a:pt x="13675" y="26520"/>
                      <a:pt x="13446" y="26840"/>
                    </a:cubicBezTo>
                    <a:cubicBezTo>
                      <a:pt x="13217" y="27114"/>
                      <a:pt x="13080" y="27435"/>
                      <a:pt x="13080" y="27755"/>
                    </a:cubicBezTo>
                    <a:cubicBezTo>
                      <a:pt x="12989" y="28441"/>
                      <a:pt x="13309" y="29035"/>
                      <a:pt x="13812" y="29447"/>
                    </a:cubicBezTo>
                    <a:cubicBezTo>
                      <a:pt x="13860" y="29474"/>
                      <a:pt x="13907" y="29486"/>
                      <a:pt x="13951" y="29486"/>
                    </a:cubicBezTo>
                    <a:cubicBezTo>
                      <a:pt x="14201" y="29486"/>
                      <a:pt x="14358" y="29099"/>
                      <a:pt x="14086" y="28944"/>
                    </a:cubicBezTo>
                    <a:cubicBezTo>
                      <a:pt x="13629" y="28578"/>
                      <a:pt x="13492" y="27846"/>
                      <a:pt x="13766" y="27343"/>
                    </a:cubicBezTo>
                    <a:cubicBezTo>
                      <a:pt x="13949" y="27069"/>
                      <a:pt x="14223" y="26840"/>
                      <a:pt x="14406" y="26566"/>
                    </a:cubicBezTo>
                    <a:cubicBezTo>
                      <a:pt x="14635" y="26291"/>
                      <a:pt x="14772" y="26017"/>
                      <a:pt x="14864" y="25697"/>
                    </a:cubicBezTo>
                    <a:cubicBezTo>
                      <a:pt x="15047" y="25056"/>
                      <a:pt x="15230" y="24462"/>
                      <a:pt x="15687" y="23913"/>
                    </a:cubicBezTo>
                    <a:cubicBezTo>
                      <a:pt x="16099" y="23410"/>
                      <a:pt x="16647" y="22998"/>
                      <a:pt x="17196" y="22587"/>
                    </a:cubicBezTo>
                    <a:cubicBezTo>
                      <a:pt x="17414" y="22405"/>
                      <a:pt x="17228" y="22108"/>
                      <a:pt x="16982" y="22108"/>
                    </a:cubicBezTo>
                    <a:cubicBezTo>
                      <a:pt x="16918" y="22108"/>
                      <a:pt x="16850" y="22128"/>
                      <a:pt x="16785" y="22175"/>
                    </a:cubicBezTo>
                    <a:cubicBezTo>
                      <a:pt x="16510" y="22404"/>
                      <a:pt x="16190" y="22633"/>
                      <a:pt x="15916" y="22907"/>
                    </a:cubicBezTo>
                    <a:lnTo>
                      <a:pt x="15916" y="22907"/>
                    </a:lnTo>
                    <a:cubicBezTo>
                      <a:pt x="15824" y="22404"/>
                      <a:pt x="15870" y="21901"/>
                      <a:pt x="16007" y="21398"/>
                    </a:cubicBezTo>
                    <a:cubicBezTo>
                      <a:pt x="16236" y="20803"/>
                      <a:pt x="16693" y="20300"/>
                      <a:pt x="17150" y="19843"/>
                    </a:cubicBezTo>
                    <a:cubicBezTo>
                      <a:pt x="17974" y="19020"/>
                      <a:pt x="18980" y="18197"/>
                      <a:pt x="19208" y="16962"/>
                    </a:cubicBezTo>
                    <a:cubicBezTo>
                      <a:pt x="19235" y="16746"/>
                      <a:pt x="19055" y="16609"/>
                      <a:pt x="18893" y="16609"/>
                    </a:cubicBezTo>
                    <a:cubicBezTo>
                      <a:pt x="18781" y="16609"/>
                      <a:pt x="18678" y="16675"/>
                      <a:pt x="18660" y="16825"/>
                    </a:cubicBezTo>
                    <a:cubicBezTo>
                      <a:pt x="18568" y="17236"/>
                      <a:pt x="18431" y="17556"/>
                      <a:pt x="18202" y="17876"/>
                    </a:cubicBezTo>
                    <a:cubicBezTo>
                      <a:pt x="18111" y="17282"/>
                      <a:pt x="18339" y="16687"/>
                      <a:pt x="18477" y="16093"/>
                    </a:cubicBezTo>
                    <a:cubicBezTo>
                      <a:pt x="18705" y="15361"/>
                      <a:pt x="18843" y="14584"/>
                      <a:pt x="18614" y="13852"/>
                    </a:cubicBezTo>
                    <a:cubicBezTo>
                      <a:pt x="18576" y="13702"/>
                      <a:pt x="18462" y="13637"/>
                      <a:pt x="18347" y="13637"/>
                    </a:cubicBezTo>
                    <a:cubicBezTo>
                      <a:pt x="18180" y="13637"/>
                      <a:pt x="18011" y="13773"/>
                      <a:pt x="18065" y="13989"/>
                    </a:cubicBezTo>
                    <a:cubicBezTo>
                      <a:pt x="18294" y="14721"/>
                      <a:pt x="18065" y="15498"/>
                      <a:pt x="17882" y="16184"/>
                    </a:cubicBezTo>
                    <a:cubicBezTo>
                      <a:pt x="17653" y="16916"/>
                      <a:pt x="17471" y="17693"/>
                      <a:pt x="17699" y="18425"/>
                    </a:cubicBezTo>
                    <a:cubicBezTo>
                      <a:pt x="17699" y="18425"/>
                      <a:pt x="17699" y="18471"/>
                      <a:pt x="17745" y="18471"/>
                    </a:cubicBezTo>
                    <a:cubicBezTo>
                      <a:pt x="17333" y="18928"/>
                      <a:pt x="16830" y="19294"/>
                      <a:pt x="16419" y="19751"/>
                    </a:cubicBezTo>
                    <a:cubicBezTo>
                      <a:pt x="16053" y="18745"/>
                      <a:pt x="15275" y="17968"/>
                      <a:pt x="14223" y="17602"/>
                    </a:cubicBezTo>
                    <a:cubicBezTo>
                      <a:pt x="14205" y="17596"/>
                      <a:pt x="14187" y="17593"/>
                      <a:pt x="14169" y="17593"/>
                    </a:cubicBezTo>
                    <a:cubicBezTo>
                      <a:pt x="14051" y="17593"/>
                      <a:pt x="13943" y="17712"/>
                      <a:pt x="13903" y="17831"/>
                    </a:cubicBezTo>
                    <a:cubicBezTo>
                      <a:pt x="13858" y="17968"/>
                      <a:pt x="13949" y="18105"/>
                      <a:pt x="14086" y="18151"/>
                    </a:cubicBezTo>
                    <a:cubicBezTo>
                      <a:pt x="14223" y="18197"/>
                      <a:pt x="14269" y="18242"/>
                      <a:pt x="14406" y="18288"/>
                    </a:cubicBezTo>
                    <a:cubicBezTo>
                      <a:pt x="14498" y="18334"/>
                      <a:pt x="14589" y="18379"/>
                      <a:pt x="14681" y="18425"/>
                    </a:cubicBezTo>
                    <a:cubicBezTo>
                      <a:pt x="14727" y="18471"/>
                      <a:pt x="14772" y="18517"/>
                      <a:pt x="14818" y="18562"/>
                    </a:cubicBezTo>
                    <a:lnTo>
                      <a:pt x="14909" y="18562"/>
                    </a:lnTo>
                    <a:cubicBezTo>
                      <a:pt x="14909" y="18608"/>
                      <a:pt x="14909" y="18608"/>
                      <a:pt x="14909" y="18608"/>
                    </a:cubicBezTo>
                    <a:cubicBezTo>
                      <a:pt x="15001" y="18700"/>
                      <a:pt x="15092" y="18745"/>
                      <a:pt x="15184" y="18837"/>
                    </a:cubicBezTo>
                    <a:cubicBezTo>
                      <a:pt x="15367" y="19020"/>
                      <a:pt x="15458" y="19157"/>
                      <a:pt x="15595" y="19340"/>
                    </a:cubicBezTo>
                    <a:cubicBezTo>
                      <a:pt x="15641" y="19431"/>
                      <a:pt x="15733" y="19523"/>
                      <a:pt x="15778" y="19660"/>
                    </a:cubicBezTo>
                    <a:cubicBezTo>
                      <a:pt x="15824" y="19751"/>
                      <a:pt x="15824" y="19797"/>
                      <a:pt x="15870" y="19934"/>
                    </a:cubicBezTo>
                    <a:cubicBezTo>
                      <a:pt x="15916" y="20026"/>
                      <a:pt x="16007" y="20117"/>
                      <a:pt x="16099" y="20117"/>
                    </a:cubicBezTo>
                    <a:cubicBezTo>
                      <a:pt x="15641" y="20712"/>
                      <a:pt x="15367" y="21398"/>
                      <a:pt x="15321" y="22130"/>
                    </a:cubicBezTo>
                    <a:cubicBezTo>
                      <a:pt x="13126" y="20895"/>
                      <a:pt x="10976" y="19660"/>
                      <a:pt x="8781" y="18425"/>
                    </a:cubicBezTo>
                    <a:cubicBezTo>
                      <a:pt x="6769" y="17282"/>
                      <a:pt x="4802" y="16093"/>
                      <a:pt x="3202" y="14401"/>
                    </a:cubicBezTo>
                    <a:cubicBezTo>
                      <a:pt x="2379" y="13532"/>
                      <a:pt x="1464" y="12297"/>
                      <a:pt x="1052" y="11154"/>
                    </a:cubicBezTo>
                    <a:lnTo>
                      <a:pt x="1052" y="11154"/>
                    </a:lnTo>
                    <a:cubicBezTo>
                      <a:pt x="1066" y="11160"/>
                      <a:pt x="1075" y="11163"/>
                      <a:pt x="1080" y="11163"/>
                    </a:cubicBezTo>
                    <a:cubicBezTo>
                      <a:pt x="1098" y="11163"/>
                      <a:pt x="1059" y="11121"/>
                      <a:pt x="1047" y="11121"/>
                    </a:cubicBezTo>
                    <a:cubicBezTo>
                      <a:pt x="1041" y="11121"/>
                      <a:pt x="1040" y="11130"/>
                      <a:pt x="1052" y="11154"/>
                    </a:cubicBezTo>
                    <a:cubicBezTo>
                      <a:pt x="824" y="10788"/>
                      <a:pt x="1098" y="10193"/>
                      <a:pt x="1235" y="9873"/>
                    </a:cubicBezTo>
                    <a:cubicBezTo>
                      <a:pt x="1418" y="9324"/>
                      <a:pt x="1738" y="8821"/>
                      <a:pt x="2058" y="8364"/>
                    </a:cubicBezTo>
                    <a:cubicBezTo>
                      <a:pt x="2699" y="7358"/>
                      <a:pt x="3522" y="6535"/>
                      <a:pt x="4437" y="5849"/>
                    </a:cubicBezTo>
                    <a:cubicBezTo>
                      <a:pt x="6540" y="4202"/>
                      <a:pt x="9010" y="3196"/>
                      <a:pt x="11434" y="2281"/>
                    </a:cubicBezTo>
                    <a:cubicBezTo>
                      <a:pt x="12897" y="1733"/>
                      <a:pt x="14406" y="1184"/>
                      <a:pt x="15824" y="543"/>
                    </a:cubicBezTo>
                    <a:cubicBezTo>
                      <a:pt x="16096" y="388"/>
                      <a:pt x="15939" y="1"/>
                      <a:pt x="156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40"/>
              <p:cNvSpPr/>
              <p:nvPr/>
            </p:nvSpPr>
            <p:spPr>
              <a:xfrm>
                <a:off x="1441156" y="2633055"/>
                <a:ext cx="148619" cy="16629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3368" extrusionOk="0">
                    <a:moveTo>
                      <a:pt x="2664" y="0"/>
                    </a:moveTo>
                    <a:cubicBezTo>
                      <a:pt x="2542" y="0"/>
                      <a:pt x="2417" y="66"/>
                      <a:pt x="2361" y="215"/>
                    </a:cubicBezTo>
                    <a:cubicBezTo>
                      <a:pt x="2178" y="764"/>
                      <a:pt x="1629" y="1176"/>
                      <a:pt x="1172" y="1496"/>
                    </a:cubicBezTo>
                    <a:cubicBezTo>
                      <a:pt x="669" y="1907"/>
                      <a:pt x="212" y="2365"/>
                      <a:pt x="29" y="3005"/>
                    </a:cubicBezTo>
                    <a:cubicBezTo>
                      <a:pt x="1" y="3229"/>
                      <a:pt x="196" y="3367"/>
                      <a:pt x="372" y="3367"/>
                    </a:cubicBezTo>
                    <a:cubicBezTo>
                      <a:pt x="484" y="3367"/>
                      <a:pt x="588" y="3312"/>
                      <a:pt x="623" y="3188"/>
                    </a:cubicBezTo>
                    <a:cubicBezTo>
                      <a:pt x="761" y="2548"/>
                      <a:pt x="1264" y="2182"/>
                      <a:pt x="1721" y="1816"/>
                    </a:cubicBezTo>
                    <a:cubicBezTo>
                      <a:pt x="2224" y="1404"/>
                      <a:pt x="2727" y="993"/>
                      <a:pt x="2956" y="352"/>
                    </a:cubicBezTo>
                    <a:cubicBezTo>
                      <a:pt x="3010" y="136"/>
                      <a:pt x="2840" y="0"/>
                      <a:pt x="26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40"/>
              <p:cNvSpPr/>
              <p:nvPr/>
            </p:nvSpPr>
            <p:spPr>
              <a:xfrm>
                <a:off x="1443427" y="2748493"/>
                <a:ext cx="182095" cy="412281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8350" extrusionOk="0">
                    <a:moveTo>
                      <a:pt x="2671" y="1"/>
                    </a:moveTo>
                    <a:cubicBezTo>
                      <a:pt x="2442" y="1"/>
                      <a:pt x="2238" y="270"/>
                      <a:pt x="2452" y="484"/>
                    </a:cubicBezTo>
                    <a:cubicBezTo>
                      <a:pt x="2955" y="896"/>
                      <a:pt x="3093" y="1582"/>
                      <a:pt x="2955" y="2176"/>
                    </a:cubicBezTo>
                    <a:cubicBezTo>
                      <a:pt x="2818" y="2679"/>
                      <a:pt x="2452" y="3137"/>
                      <a:pt x="2087" y="3548"/>
                    </a:cubicBezTo>
                    <a:cubicBezTo>
                      <a:pt x="1949" y="3091"/>
                      <a:pt x="1812" y="2679"/>
                      <a:pt x="1583" y="2268"/>
                    </a:cubicBezTo>
                    <a:cubicBezTo>
                      <a:pt x="1526" y="2167"/>
                      <a:pt x="1436" y="2125"/>
                      <a:pt x="1347" y="2125"/>
                    </a:cubicBezTo>
                    <a:cubicBezTo>
                      <a:pt x="1152" y="2125"/>
                      <a:pt x="955" y="2323"/>
                      <a:pt x="1080" y="2542"/>
                    </a:cubicBezTo>
                    <a:cubicBezTo>
                      <a:pt x="2087" y="4280"/>
                      <a:pt x="1721" y="6521"/>
                      <a:pt x="211" y="7847"/>
                    </a:cubicBezTo>
                    <a:cubicBezTo>
                      <a:pt x="1" y="8058"/>
                      <a:pt x="194" y="8349"/>
                      <a:pt x="420" y="8349"/>
                    </a:cubicBezTo>
                    <a:cubicBezTo>
                      <a:pt x="488" y="8349"/>
                      <a:pt x="559" y="8323"/>
                      <a:pt x="623" y="8259"/>
                    </a:cubicBezTo>
                    <a:cubicBezTo>
                      <a:pt x="1812" y="7207"/>
                      <a:pt x="2361" y="5698"/>
                      <a:pt x="2178" y="4188"/>
                    </a:cubicBezTo>
                    <a:cubicBezTo>
                      <a:pt x="2818" y="3685"/>
                      <a:pt x="3367" y="2999"/>
                      <a:pt x="3504" y="2222"/>
                    </a:cubicBezTo>
                    <a:cubicBezTo>
                      <a:pt x="3687" y="1444"/>
                      <a:pt x="3459" y="576"/>
                      <a:pt x="2864" y="72"/>
                    </a:cubicBezTo>
                    <a:cubicBezTo>
                      <a:pt x="2804" y="22"/>
                      <a:pt x="2736" y="1"/>
                      <a:pt x="2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40"/>
              <p:cNvSpPr/>
              <p:nvPr/>
            </p:nvSpPr>
            <p:spPr>
              <a:xfrm>
                <a:off x="1436367" y="2918194"/>
                <a:ext cx="55892" cy="148026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2998" extrusionOk="0">
                    <a:moveTo>
                      <a:pt x="652" y="1"/>
                    </a:moveTo>
                    <a:cubicBezTo>
                      <a:pt x="481" y="1"/>
                      <a:pt x="299" y="145"/>
                      <a:pt x="354" y="340"/>
                    </a:cubicBezTo>
                    <a:cubicBezTo>
                      <a:pt x="537" y="1117"/>
                      <a:pt x="446" y="1895"/>
                      <a:pt x="126" y="2581"/>
                    </a:cubicBezTo>
                    <a:cubicBezTo>
                      <a:pt x="0" y="2800"/>
                      <a:pt x="197" y="2998"/>
                      <a:pt x="392" y="2998"/>
                    </a:cubicBezTo>
                    <a:cubicBezTo>
                      <a:pt x="482" y="2998"/>
                      <a:pt x="571" y="2956"/>
                      <a:pt x="629" y="2855"/>
                    </a:cubicBezTo>
                    <a:cubicBezTo>
                      <a:pt x="1040" y="2032"/>
                      <a:pt x="1132" y="1117"/>
                      <a:pt x="903" y="203"/>
                    </a:cubicBezTo>
                    <a:cubicBezTo>
                      <a:pt x="868" y="60"/>
                      <a:pt x="762" y="1"/>
                      <a:pt x="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40"/>
              <p:cNvSpPr/>
              <p:nvPr/>
            </p:nvSpPr>
            <p:spPr>
              <a:xfrm>
                <a:off x="1042901" y="2545464"/>
                <a:ext cx="403295" cy="1689316"/>
              </a:xfrm>
              <a:custGeom>
                <a:avLst/>
                <a:gdLst/>
                <a:ahLst/>
                <a:cxnLst/>
                <a:rect l="l" t="t" r="r" b="b"/>
                <a:pathLst>
                  <a:path w="8168" h="34214" extrusionOk="0">
                    <a:moveTo>
                      <a:pt x="2550" y="1"/>
                    </a:moveTo>
                    <a:cubicBezTo>
                      <a:pt x="2467" y="1"/>
                      <a:pt x="2386" y="34"/>
                      <a:pt x="2332" y="114"/>
                    </a:cubicBezTo>
                    <a:cubicBezTo>
                      <a:pt x="1646" y="1120"/>
                      <a:pt x="1967" y="2264"/>
                      <a:pt x="2195" y="3361"/>
                    </a:cubicBezTo>
                    <a:cubicBezTo>
                      <a:pt x="2378" y="4047"/>
                      <a:pt x="2424" y="4688"/>
                      <a:pt x="2241" y="5374"/>
                    </a:cubicBezTo>
                    <a:cubicBezTo>
                      <a:pt x="2104" y="5968"/>
                      <a:pt x="1875" y="6517"/>
                      <a:pt x="1555" y="7020"/>
                    </a:cubicBezTo>
                    <a:cubicBezTo>
                      <a:pt x="1006" y="8026"/>
                      <a:pt x="320" y="9032"/>
                      <a:pt x="137" y="10221"/>
                    </a:cubicBezTo>
                    <a:cubicBezTo>
                      <a:pt x="0" y="11182"/>
                      <a:pt x="183" y="12234"/>
                      <a:pt x="869" y="12965"/>
                    </a:cubicBezTo>
                    <a:cubicBezTo>
                      <a:pt x="915" y="12965"/>
                      <a:pt x="915" y="13011"/>
                      <a:pt x="960" y="13011"/>
                    </a:cubicBezTo>
                    <a:cubicBezTo>
                      <a:pt x="915" y="13423"/>
                      <a:pt x="915" y="13834"/>
                      <a:pt x="1006" y="14246"/>
                    </a:cubicBezTo>
                    <a:cubicBezTo>
                      <a:pt x="1189" y="15343"/>
                      <a:pt x="1784" y="16212"/>
                      <a:pt x="2470" y="17081"/>
                    </a:cubicBezTo>
                    <a:cubicBezTo>
                      <a:pt x="2744" y="18225"/>
                      <a:pt x="1875" y="19322"/>
                      <a:pt x="1692" y="20466"/>
                    </a:cubicBezTo>
                    <a:cubicBezTo>
                      <a:pt x="1601" y="20831"/>
                      <a:pt x="1646" y="21197"/>
                      <a:pt x="1692" y="21563"/>
                    </a:cubicBezTo>
                    <a:cubicBezTo>
                      <a:pt x="1464" y="22020"/>
                      <a:pt x="1326" y="22524"/>
                      <a:pt x="1281" y="23027"/>
                    </a:cubicBezTo>
                    <a:cubicBezTo>
                      <a:pt x="1189" y="23621"/>
                      <a:pt x="1326" y="24124"/>
                      <a:pt x="1372" y="24719"/>
                    </a:cubicBezTo>
                    <a:cubicBezTo>
                      <a:pt x="1418" y="25633"/>
                      <a:pt x="320" y="26136"/>
                      <a:pt x="412" y="27097"/>
                    </a:cubicBezTo>
                    <a:cubicBezTo>
                      <a:pt x="457" y="27646"/>
                      <a:pt x="778" y="28057"/>
                      <a:pt x="823" y="28560"/>
                    </a:cubicBezTo>
                    <a:cubicBezTo>
                      <a:pt x="823" y="29018"/>
                      <a:pt x="778" y="29521"/>
                      <a:pt x="915" y="29978"/>
                    </a:cubicBezTo>
                    <a:cubicBezTo>
                      <a:pt x="1326" y="30893"/>
                      <a:pt x="2378" y="30756"/>
                      <a:pt x="3110" y="31213"/>
                    </a:cubicBezTo>
                    <a:cubicBezTo>
                      <a:pt x="3979" y="31762"/>
                      <a:pt x="4436" y="32905"/>
                      <a:pt x="4116" y="33865"/>
                    </a:cubicBezTo>
                    <a:cubicBezTo>
                      <a:pt x="4080" y="34083"/>
                      <a:pt x="4244" y="34214"/>
                      <a:pt x="4405" y="34214"/>
                    </a:cubicBezTo>
                    <a:cubicBezTo>
                      <a:pt x="4447" y="34214"/>
                      <a:pt x="4489" y="34205"/>
                      <a:pt x="4528" y="34186"/>
                    </a:cubicBezTo>
                    <a:cubicBezTo>
                      <a:pt x="4573" y="34186"/>
                      <a:pt x="4619" y="34140"/>
                      <a:pt x="4665" y="34094"/>
                    </a:cubicBezTo>
                    <a:cubicBezTo>
                      <a:pt x="4848" y="33911"/>
                      <a:pt x="4985" y="33728"/>
                      <a:pt x="5076" y="33500"/>
                    </a:cubicBezTo>
                    <a:cubicBezTo>
                      <a:pt x="5122" y="33500"/>
                      <a:pt x="5168" y="33454"/>
                      <a:pt x="5168" y="33408"/>
                    </a:cubicBezTo>
                    <a:cubicBezTo>
                      <a:pt x="5671" y="32585"/>
                      <a:pt x="5808" y="31579"/>
                      <a:pt x="5534" y="30664"/>
                    </a:cubicBezTo>
                    <a:cubicBezTo>
                      <a:pt x="5579" y="30664"/>
                      <a:pt x="5579" y="30618"/>
                      <a:pt x="5579" y="30618"/>
                    </a:cubicBezTo>
                    <a:cubicBezTo>
                      <a:pt x="6265" y="29841"/>
                      <a:pt x="6083" y="28698"/>
                      <a:pt x="5442" y="27920"/>
                    </a:cubicBezTo>
                    <a:cubicBezTo>
                      <a:pt x="5168" y="27600"/>
                      <a:pt x="4848" y="27326"/>
                      <a:pt x="4482" y="27051"/>
                    </a:cubicBezTo>
                    <a:cubicBezTo>
                      <a:pt x="4116" y="25908"/>
                      <a:pt x="4390" y="24627"/>
                      <a:pt x="5214" y="23713"/>
                    </a:cubicBezTo>
                    <a:cubicBezTo>
                      <a:pt x="5397" y="23804"/>
                      <a:pt x="5625" y="23896"/>
                      <a:pt x="5854" y="23941"/>
                    </a:cubicBezTo>
                    <a:cubicBezTo>
                      <a:pt x="5900" y="23957"/>
                      <a:pt x="5945" y="23962"/>
                      <a:pt x="5993" y="23962"/>
                    </a:cubicBezTo>
                    <a:cubicBezTo>
                      <a:pt x="6088" y="23962"/>
                      <a:pt x="6189" y="23941"/>
                      <a:pt x="6311" y="23941"/>
                    </a:cubicBezTo>
                    <a:cubicBezTo>
                      <a:pt x="5717" y="25588"/>
                      <a:pt x="6860" y="27097"/>
                      <a:pt x="6997" y="28789"/>
                    </a:cubicBezTo>
                    <a:cubicBezTo>
                      <a:pt x="7089" y="29658"/>
                      <a:pt x="6906" y="30527"/>
                      <a:pt x="6494" y="31304"/>
                    </a:cubicBezTo>
                    <a:cubicBezTo>
                      <a:pt x="6128" y="32036"/>
                      <a:pt x="5717" y="32722"/>
                      <a:pt x="5717" y="33545"/>
                    </a:cubicBezTo>
                    <a:cubicBezTo>
                      <a:pt x="5717" y="33728"/>
                      <a:pt x="5854" y="33820"/>
                      <a:pt x="5991" y="33820"/>
                    </a:cubicBezTo>
                    <a:cubicBezTo>
                      <a:pt x="6128" y="33820"/>
                      <a:pt x="6265" y="33728"/>
                      <a:pt x="6265" y="33545"/>
                    </a:cubicBezTo>
                    <a:cubicBezTo>
                      <a:pt x="6311" y="32722"/>
                      <a:pt x="6814" y="32082"/>
                      <a:pt x="7134" y="31350"/>
                    </a:cubicBezTo>
                    <a:cubicBezTo>
                      <a:pt x="7455" y="30618"/>
                      <a:pt x="7592" y="29795"/>
                      <a:pt x="7592" y="29018"/>
                    </a:cubicBezTo>
                    <a:cubicBezTo>
                      <a:pt x="7546" y="28194"/>
                      <a:pt x="7272" y="27371"/>
                      <a:pt x="7043" y="26594"/>
                    </a:cubicBezTo>
                    <a:cubicBezTo>
                      <a:pt x="6769" y="25816"/>
                      <a:pt x="6540" y="24947"/>
                      <a:pt x="6814" y="24124"/>
                    </a:cubicBezTo>
                    <a:lnTo>
                      <a:pt x="6814" y="24124"/>
                    </a:lnTo>
                    <a:cubicBezTo>
                      <a:pt x="7180" y="24627"/>
                      <a:pt x="7500" y="25130"/>
                      <a:pt x="7592" y="25725"/>
                    </a:cubicBezTo>
                    <a:cubicBezTo>
                      <a:pt x="7610" y="25875"/>
                      <a:pt x="7713" y="25940"/>
                      <a:pt x="7825" y="25940"/>
                    </a:cubicBezTo>
                    <a:cubicBezTo>
                      <a:pt x="7987" y="25940"/>
                      <a:pt x="8168" y="25804"/>
                      <a:pt x="8141" y="25588"/>
                    </a:cubicBezTo>
                    <a:cubicBezTo>
                      <a:pt x="7866" y="23713"/>
                      <a:pt x="5945" y="22844"/>
                      <a:pt x="5259" y="21197"/>
                    </a:cubicBezTo>
                    <a:cubicBezTo>
                      <a:pt x="4756" y="20100"/>
                      <a:pt x="5351" y="18956"/>
                      <a:pt x="4939" y="17859"/>
                    </a:cubicBezTo>
                    <a:cubicBezTo>
                      <a:pt x="4528" y="16761"/>
                      <a:pt x="3659" y="15892"/>
                      <a:pt x="3704" y="14657"/>
                    </a:cubicBezTo>
                    <a:cubicBezTo>
                      <a:pt x="3750" y="13880"/>
                      <a:pt x="4025" y="13148"/>
                      <a:pt x="4345" y="12462"/>
                    </a:cubicBezTo>
                    <a:cubicBezTo>
                      <a:pt x="4665" y="11730"/>
                      <a:pt x="5031" y="11044"/>
                      <a:pt x="5351" y="10313"/>
                    </a:cubicBezTo>
                    <a:cubicBezTo>
                      <a:pt x="5476" y="10094"/>
                      <a:pt x="5281" y="9875"/>
                      <a:pt x="5086" y="9875"/>
                    </a:cubicBezTo>
                    <a:cubicBezTo>
                      <a:pt x="4996" y="9875"/>
                      <a:pt x="4906" y="9922"/>
                      <a:pt x="4848" y="10038"/>
                    </a:cubicBezTo>
                    <a:cubicBezTo>
                      <a:pt x="4756" y="10267"/>
                      <a:pt x="4619" y="10496"/>
                      <a:pt x="4528" y="10724"/>
                    </a:cubicBezTo>
                    <a:cubicBezTo>
                      <a:pt x="4025" y="9581"/>
                      <a:pt x="4070" y="8255"/>
                      <a:pt x="4711" y="7157"/>
                    </a:cubicBezTo>
                    <a:cubicBezTo>
                      <a:pt x="4836" y="6938"/>
                      <a:pt x="4639" y="6740"/>
                      <a:pt x="4444" y="6740"/>
                    </a:cubicBezTo>
                    <a:cubicBezTo>
                      <a:pt x="4355" y="6740"/>
                      <a:pt x="4265" y="6782"/>
                      <a:pt x="4207" y="6883"/>
                    </a:cubicBezTo>
                    <a:cubicBezTo>
                      <a:pt x="3430" y="8255"/>
                      <a:pt x="3430" y="9947"/>
                      <a:pt x="4207" y="11319"/>
                    </a:cubicBezTo>
                    <a:cubicBezTo>
                      <a:pt x="4207" y="11365"/>
                      <a:pt x="4207" y="11365"/>
                      <a:pt x="4207" y="11365"/>
                    </a:cubicBezTo>
                    <a:cubicBezTo>
                      <a:pt x="3796" y="12142"/>
                      <a:pt x="3430" y="12965"/>
                      <a:pt x="3247" y="13834"/>
                    </a:cubicBezTo>
                    <a:cubicBezTo>
                      <a:pt x="3110" y="14429"/>
                      <a:pt x="3064" y="15069"/>
                      <a:pt x="3247" y="15709"/>
                    </a:cubicBezTo>
                    <a:cubicBezTo>
                      <a:pt x="3430" y="16212"/>
                      <a:pt x="3704" y="16715"/>
                      <a:pt x="3979" y="17173"/>
                    </a:cubicBezTo>
                    <a:cubicBezTo>
                      <a:pt x="4299" y="17722"/>
                      <a:pt x="4573" y="18270"/>
                      <a:pt x="4573" y="18911"/>
                    </a:cubicBezTo>
                    <a:cubicBezTo>
                      <a:pt x="4573" y="19551"/>
                      <a:pt x="4390" y="20145"/>
                      <a:pt x="4528" y="20786"/>
                    </a:cubicBezTo>
                    <a:cubicBezTo>
                      <a:pt x="4711" y="21700"/>
                      <a:pt x="5305" y="22432"/>
                      <a:pt x="5900" y="23072"/>
                    </a:cubicBezTo>
                    <a:cubicBezTo>
                      <a:pt x="5991" y="23210"/>
                      <a:pt x="6083" y="23301"/>
                      <a:pt x="6174" y="23392"/>
                    </a:cubicBezTo>
                    <a:lnTo>
                      <a:pt x="6083" y="23392"/>
                    </a:lnTo>
                    <a:cubicBezTo>
                      <a:pt x="5945" y="23392"/>
                      <a:pt x="5762" y="23347"/>
                      <a:pt x="5625" y="23301"/>
                    </a:cubicBezTo>
                    <a:cubicBezTo>
                      <a:pt x="5351" y="23210"/>
                      <a:pt x="5076" y="23027"/>
                      <a:pt x="4848" y="22798"/>
                    </a:cubicBezTo>
                    <a:cubicBezTo>
                      <a:pt x="4390" y="22295"/>
                      <a:pt x="4162" y="21655"/>
                      <a:pt x="4253" y="21014"/>
                    </a:cubicBezTo>
                    <a:cubicBezTo>
                      <a:pt x="4253" y="20831"/>
                      <a:pt x="4070" y="20740"/>
                      <a:pt x="3933" y="20740"/>
                    </a:cubicBezTo>
                    <a:cubicBezTo>
                      <a:pt x="3796" y="20740"/>
                      <a:pt x="3659" y="20831"/>
                      <a:pt x="3659" y="21014"/>
                    </a:cubicBezTo>
                    <a:cubicBezTo>
                      <a:pt x="3567" y="21929"/>
                      <a:pt x="3979" y="22844"/>
                      <a:pt x="4711" y="23392"/>
                    </a:cubicBezTo>
                    <a:cubicBezTo>
                      <a:pt x="3979" y="24261"/>
                      <a:pt x="3613" y="25405"/>
                      <a:pt x="3796" y="26548"/>
                    </a:cubicBezTo>
                    <a:cubicBezTo>
                      <a:pt x="3521" y="26319"/>
                      <a:pt x="3201" y="26091"/>
                      <a:pt x="2973" y="25816"/>
                    </a:cubicBezTo>
                    <a:cubicBezTo>
                      <a:pt x="2920" y="25753"/>
                      <a:pt x="2857" y="25726"/>
                      <a:pt x="2794" y="25726"/>
                    </a:cubicBezTo>
                    <a:cubicBezTo>
                      <a:pt x="2587" y="25726"/>
                      <a:pt x="2386" y="26017"/>
                      <a:pt x="2561" y="26228"/>
                    </a:cubicBezTo>
                    <a:cubicBezTo>
                      <a:pt x="3247" y="26914"/>
                      <a:pt x="4116" y="27326"/>
                      <a:pt x="4756" y="28012"/>
                    </a:cubicBezTo>
                    <a:cubicBezTo>
                      <a:pt x="5259" y="28515"/>
                      <a:pt x="5671" y="29338"/>
                      <a:pt x="5305" y="30024"/>
                    </a:cubicBezTo>
                    <a:cubicBezTo>
                      <a:pt x="4985" y="29338"/>
                      <a:pt x="4436" y="28789"/>
                      <a:pt x="3796" y="28423"/>
                    </a:cubicBezTo>
                    <a:cubicBezTo>
                      <a:pt x="3748" y="28396"/>
                      <a:pt x="3700" y="28384"/>
                      <a:pt x="3654" y="28384"/>
                    </a:cubicBezTo>
                    <a:cubicBezTo>
                      <a:pt x="3395" y="28384"/>
                      <a:pt x="3210" y="28771"/>
                      <a:pt x="3521" y="28926"/>
                    </a:cubicBezTo>
                    <a:cubicBezTo>
                      <a:pt x="4893" y="29658"/>
                      <a:pt x="5442" y="31350"/>
                      <a:pt x="4848" y="32768"/>
                    </a:cubicBezTo>
                    <a:cubicBezTo>
                      <a:pt x="4802" y="32768"/>
                      <a:pt x="4802" y="32814"/>
                      <a:pt x="4756" y="32859"/>
                    </a:cubicBezTo>
                    <a:cubicBezTo>
                      <a:pt x="4711" y="32402"/>
                      <a:pt x="4573" y="31990"/>
                      <a:pt x="4299" y="31579"/>
                    </a:cubicBezTo>
                    <a:cubicBezTo>
                      <a:pt x="3796" y="30847"/>
                      <a:pt x="3110" y="30527"/>
                      <a:pt x="2241" y="30298"/>
                    </a:cubicBezTo>
                    <a:cubicBezTo>
                      <a:pt x="1738" y="30161"/>
                      <a:pt x="1418" y="29887"/>
                      <a:pt x="1372" y="29338"/>
                    </a:cubicBezTo>
                    <a:cubicBezTo>
                      <a:pt x="1372" y="28835"/>
                      <a:pt x="1418" y="28332"/>
                      <a:pt x="1281" y="27874"/>
                    </a:cubicBezTo>
                    <a:cubicBezTo>
                      <a:pt x="1098" y="27371"/>
                      <a:pt x="869" y="26960"/>
                      <a:pt x="1143" y="26457"/>
                    </a:cubicBezTo>
                    <a:cubicBezTo>
                      <a:pt x="1326" y="26091"/>
                      <a:pt x="1646" y="25816"/>
                      <a:pt x="1784" y="25405"/>
                    </a:cubicBezTo>
                    <a:cubicBezTo>
                      <a:pt x="2058" y="24856"/>
                      <a:pt x="1875" y="24353"/>
                      <a:pt x="1829" y="23758"/>
                    </a:cubicBezTo>
                    <a:cubicBezTo>
                      <a:pt x="1784" y="23347"/>
                      <a:pt x="1829" y="22889"/>
                      <a:pt x="1967" y="22478"/>
                    </a:cubicBezTo>
                    <a:cubicBezTo>
                      <a:pt x="2150" y="22935"/>
                      <a:pt x="2424" y="23392"/>
                      <a:pt x="2653" y="23850"/>
                    </a:cubicBezTo>
                    <a:cubicBezTo>
                      <a:pt x="2707" y="23945"/>
                      <a:pt x="2790" y="23984"/>
                      <a:pt x="2874" y="23984"/>
                    </a:cubicBezTo>
                    <a:cubicBezTo>
                      <a:pt x="3074" y="23984"/>
                      <a:pt x="3284" y="23768"/>
                      <a:pt x="3156" y="23575"/>
                    </a:cubicBezTo>
                    <a:cubicBezTo>
                      <a:pt x="2836" y="23027"/>
                      <a:pt x="2515" y="22478"/>
                      <a:pt x="2332" y="21883"/>
                    </a:cubicBezTo>
                    <a:cubicBezTo>
                      <a:pt x="2150" y="21243"/>
                      <a:pt x="2195" y="20648"/>
                      <a:pt x="2378" y="20008"/>
                    </a:cubicBezTo>
                    <a:cubicBezTo>
                      <a:pt x="2607" y="19276"/>
                      <a:pt x="2973" y="18499"/>
                      <a:pt x="3064" y="17722"/>
                    </a:cubicBezTo>
                    <a:cubicBezTo>
                      <a:pt x="3201" y="17904"/>
                      <a:pt x="3339" y="18042"/>
                      <a:pt x="3476" y="18179"/>
                    </a:cubicBezTo>
                    <a:cubicBezTo>
                      <a:pt x="3540" y="18243"/>
                      <a:pt x="3608" y="18269"/>
                      <a:pt x="3673" y="18269"/>
                    </a:cubicBezTo>
                    <a:cubicBezTo>
                      <a:pt x="3888" y="18269"/>
                      <a:pt x="4063" y="17978"/>
                      <a:pt x="3887" y="17767"/>
                    </a:cubicBezTo>
                    <a:cubicBezTo>
                      <a:pt x="3567" y="17447"/>
                      <a:pt x="3293" y="17127"/>
                      <a:pt x="3018" y="16807"/>
                    </a:cubicBezTo>
                    <a:cubicBezTo>
                      <a:pt x="2973" y="16715"/>
                      <a:pt x="2973" y="16670"/>
                      <a:pt x="2973" y="16578"/>
                    </a:cubicBezTo>
                    <a:cubicBezTo>
                      <a:pt x="2881" y="16487"/>
                      <a:pt x="2790" y="16395"/>
                      <a:pt x="2698" y="16395"/>
                    </a:cubicBezTo>
                    <a:cubicBezTo>
                      <a:pt x="2195" y="15755"/>
                      <a:pt x="1738" y="15023"/>
                      <a:pt x="1555" y="14200"/>
                    </a:cubicBezTo>
                    <a:cubicBezTo>
                      <a:pt x="1235" y="12737"/>
                      <a:pt x="2012" y="11410"/>
                      <a:pt x="2790" y="10221"/>
                    </a:cubicBezTo>
                    <a:cubicBezTo>
                      <a:pt x="2915" y="10002"/>
                      <a:pt x="2719" y="9804"/>
                      <a:pt x="2523" y="9804"/>
                    </a:cubicBezTo>
                    <a:cubicBezTo>
                      <a:pt x="2434" y="9804"/>
                      <a:pt x="2344" y="9846"/>
                      <a:pt x="2287" y="9947"/>
                    </a:cubicBezTo>
                    <a:cubicBezTo>
                      <a:pt x="1784" y="10679"/>
                      <a:pt x="1372" y="11502"/>
                      <a:pt x="1098" y="12325"/>
                    </a:cubicBezTo>
                    <a:cubicBezTo>
                      <a:pt x="549" y="11593"/>
                      <a:pt x="595" y="10541"/>
                      <a:pt x="869" y="9672"/>
                    </a:cubicBezTo>
                    <a:cubicBezTo>
                      <a:pt x="1235" y="8621"/>
                      <a:pt x="1875" y="7752"/>
                      <a:pt x="2332" y="6746"/>
                    </a:cubicBezTo>
                    <a:cubicBezTo>
                      <a:pt x="2836" y="5785"/>
                      <a:pt x="3064" y="4825"/>
                      <a:pt x="2881" y="3727"/>
                    </a:cubicBezTo>
                    <a:cubicBezTo>
                      <a:pt x="2698" y="2630"/>
                      <a:pt x="2150" y="1440"/>
                      <a:pt x="2836" y="389"/>
                    </a:cubicBezTo>
                    <a:cubicBezTo>
                      <a:pt x="2965" y="195"/>
                      <a:pt x="2751" y="1"/>
                      <a:pt x="25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40"/>
              <p:cNvSpPr/>
              <p:nvPr/>
            </p:nvSpPr>
            <p:spPr>
              <a:xfrm>
                <a:off x="1936086" y="3571718"/>
                <a:ext cx="286671" cy="659502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13357" extrusionOk="0">
                    <a:moveTo>
                      <a:pt x="5525" y="1"/>
                    </a:moveTo>
                    <a:cubicBezTo>
                      <a:pt x="5383" y="1"/>
                      <a:pt x="5234" y="92"/>
                      <a:pt x="5234" y="275"/>
                    </a:cubicBezTo>
                    <a:cubicBezTo>
                      <a:pt x="4959" y="4483"/>
                      <a:pt x="3679" y="8736"/>
                      <a:pt x="935" y="11983"/>
                    </a:cubicBezTo>
                    <a:cubicBezTo>
                      <a:pt x="1301" y="10702"/>
                      <a:pt x="1758" y="9467"/>
                      <a:pt x="2307" y="8233"/>
                    </a:cubicBezTo>
                    <a:cubicBezTo>
                      <a:pt x="2401" y="8014"/>
                      <a:pt x="2217" y="7795"/>
                      <a:pt x="2033" y="7795"/>
                    </a:cubicBezTo>
                    <a:cubicBezTo>
                      <a:pt x="1947" y="7795"/>
                      <a:pt x="1862" y="7842"/>
                      <a:pt x="1804" y="7958"/>
                    </a:cubicBezTo>
                    <a:cubicBezTo>
                      <a:pt x="1072" y="9559"/>
                      <a:pt x="478" y="11251"/>
                      <a:pt x="66" y="12989"/>
                    </a:cubicBezTo>
                    <a:cubicBezTo>
                      <a:pt x="1" y="13185"/>
                      <a:pt x="168" y="13357"/>
                      <a:pt x="336" y="13357"/>
                    </a:cubicBezTo>
                    <a:cubicBezTo>
                      <a:pt x="403" y="13357"/>
                      <a:pt x="471" y="13329"/>
                      <a:pt x="523" y="13263"/>
                    </a:cubicBezTo>
                    <a:cubicBezTo>
                      <a:pt x="3953" y="9833"/>
                      <a:pt x="5463" y="5031"/>
                      <a:pt x="5783" y="275"/>
                    </a:cubicBezTo>
                    <a:cubicBezTo>
                      <a:pt x="5806" y="92"/>
                      <a:pt x="5668" y="1"/>
                      <a:pt x="55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40"/>
              <p:cNvSpPr/>
              <p:nvPr/>
            </p:nvSpPr>
            <p:spPr>
              <a:xfrm>
                <a:off x="2372852" y="2962039"/>
                <a:ext cx="45228" cy="162641"/>
              </a:xfrm>
              <a:custGeom>
                <a:avLst/>
                <a:gdLst/>
                <a:ahLst/>
                <a:cxnLst/>
                <a:rect l="l" t="t" r="r" b="b"/>
                <a:pathLst>
                  <a:path w="916" h="3294" extrusionOk="0">
                    <a:moveTo>
                      <a:pt x="641" y="1"/>
                    </a:moveTo>
                    <a:cubicBezTo>
                      <a:pt x="458" y="1"/>
                      <a:pt x="367" y="138"/>
                      <a:pt x="321" y="321"/>
                    </a:cubicBezTo>
                    <a:lnTo>
                      <a:pt x="1" y="3019"/>
                    </a:lnTo>
                    <a:cubicBezTo>
                      <a:pt x="1" y="3156"/>
                      <a:pt x="138" y="3293"/>
                      <a:pt x="321" y="3293"/>
                    </a:cubicBezTo>
                    <a:cubicBezTo>
                      <a:pt x="458" y="3293"/>
                      <a:pt x="550" y="3156"/>
                      <a:pt x="595" y="3019"/>
                    </a:cubicBezTo>
                    <a:lnTo>
                      <a:pt x="915" y="321"/>
                    </a:lnTo>
                    <a:cubicBezTo>
                      <a:pt x="915" y="138"/>
                      <a:pt x="778" y="1"/>
                      <a:pt x="6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40"/>
              <p:cNvSpPr/>
              <p:nvPr/>
            </p:nvSpPr>
            <p:spPr>
              <a:xfrm>
                <a:off x="2336760" y="3161414"/>
                <a:ext cx="94849" cy="1116468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2612" extrusionOk="0">
                    <a:moveTo>
                      <a:pt x="783" y="1"/>
                    </a:moveTo>
                    <a:cubicBezTo>
                      <a:pt x="671" y="1"/>
                      <a:pt x="568" y="66"/>
                      <a:pt x="549" y="216"/>
                    </a:cubicBezTo>
                    <a:cubicBezTo>
                      <a:pt x="137" y="3051"/>
                      <a:pt x="0" y="5933"/>
                      <a:pt x="46" y="8814"/>
                    </a:cubicBezTo>
                    <a:cubicBezTo>
                      <a:pt x="92" y="10277"/>
                      <a:pt x="183" y="11695"/>
                      <a:pt x="320" y="13158"/>
                    </a:cubicBezTo>
                    <a:cubicBezTo>
                      <a:pt x="457" y="14576"/>
                      <a:pt x="732" y="15948"/>
                      <a:pt x="869" y="17412"/>
                    </a:cubicBezTo>
                    <a:cubicBezTo>
                      <a:pt x="1052" y="19012"/>
                      <a:pt x="1098" y="20659"/>
                      <a:pt x="732" y="22259"/>
                    </a:cubicBezTo>
                    <a:cubicBezTo>
                      <a:pt x="678" y="22475"/>
                      <a:pt x="863" y="22612"/>
                      <a:pt x="1033" y="22612"/>
                    </a:cubicBezTo>
                    <a:cubicBezTo>
                      <a:pt x="1151" y="22612"/>
                      <a:pt x="1262" y="22546"/>
                      <a:pt x="1281" y="22397"/>
                    </a:cubicBezTo>
                    <a:cubicBezTo>
                      <a:pt x="1921" y="19607"/>
                      <a:pt x="1326" y="16771"/>
                      <a:pt x="1006" y="13982"/>
                    </a:cubicBezTo>
                    <a:cubicBezTo>
                      <a:pt x="640" y="11100"/>
                      <a:pt x="549" y="8219"/>
                      <a:pt x="640" y="5338"/>
                    </a:cubicBezTo>
                    <a:cubicBezTo>
                      <a:pt x="732" y="3692"/>
                      <a:pt x="869" y="1999"/>
                      <a:pt x="1098" y="353"/>
                    </a:cubicBezTo>
                    <a:cubicBezTo>
                      <a:pt x="1125" y="137"/>
                      <a:pt x="944" y="1"/>
                      <a:pt x="7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40"/>
              <p:cNvSpPr/>
              <p:nvPr/>
            </p:nvSpPr>
            <p:spPr>
              <a:xfrm>
                <a:off x="2544478" y="3141121"/>
                <a:ext cx="115192" cy="565986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463" extrusionOk="0">
                    <a:moveTo>
                      <a:pt x="1883" y="0"/>
                    </a:moveTo>
                    <a:cubicBezTo>
                      <a:pt x="1716" y="0"/>
                      <a:pt x="1547" y="136"/>
                      <a:pt x="1601" y="352"/>
                    </a:cubicBezTo>
                    <a:cubicBezTo>
                      <a:pt x="1784" y="1450"/>
                      <a:pt x="778" y="2365"/>
                      <a:pt x="366" y="3325"/>
                    </a:cubicBezTo>
                    <a:cubicBezTo>
                      <a:pt x="1" y="4103"/>
                      <a:pt x="1" y="4972"/>
                      <a:pt x="138" y="5840"/>
                    </a:cubicBezTo>
                    <a:cubicBezTo>
                      <a:pt x="458" y="7578"/>
                      <a:pt x="1418" y="9362"/>
                      <a:pt x="778" y="11100"/>
                    </a:cubicBezTo>
                    <a:cubicBezTo>
                      <a:pt x="722" y="11324"/>
                      <a:pt x="906" y="11462"/>
                      <a:pt x="1078" y="11462"/>
                    </a:cubicBezTo>
                    <a:cubicBezTo>
                      <a:pt x="1187" y="11462"/>
                      <a:pt x="1291" y="11407"/>
                      <a:pt x="1327" y="11283"/>
                    </a:cubicBezTo>
                    <a:cubicBezTo>
                      <a:pt x="1967" y="9453"/>
                      <a:pt x="1098" y="7624"/>
                      <a:pt x="732" y="5886"/>
                    </a:cubicBezTo>
                    <a:cubicBezTo>
                      <a:pt x="549" y="4926"/>
                      <a:pt x="595" y="4011"/>
                      <a:pt x="1098" y="3096"/>
                    </a:cubicBezTo>
                    <a:cubicBezTo>
                      <a:pt x="1647" y="2182"/>
                      <a:pt x="2333" y="1359"/>
                      <a:pt x="2150" y="215"/>
                    </a:cubicBezTo>
                    <a:cubicBezTo>
                      <a:pt x="2113" y="66"/>
                      <a:pt x="1998" y="0"/>
                      <a:pt x="18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40"/>
              <p:cNvSpPr/>
              <p:nvPr/>
            </p:nvSpPr>
            <p:spPr>
              <a:xfrm>
                <a:off x="2747703" y="3162994"/>
                <a:ext cx="115192" cy="50165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0160" extrusionOk="0">
                    <a:moveTo>
                      <a:pt x="298" y="1"/>
                    </a:moveTo>
                    <a:cubicBezTo>
                      <a:pt x="149" y="1"/>
                      <a:pt x="0" y="92"/>
                      <a:pt x="0" y="275"/>
                    </a:cubicBezTo>
                    <a:cubicBezTo>
                      <a:pt x="46" y="1099"/>
                      <a:pt x="412" y="1830"/>
                      <a:pt x="778" y="2516"/>
                    </a:cubicBezTo>
                    <a:cubicBezTo>
                      <a:pt x="1190" y="3339"/>
                      <a:pt x="1601" y="4117"/>
                      <a:pt x="1693" y="5032"/>
                    </a:cubicBezTo>
                    <a:cubicBezTo>
                      <a:pt x="1784" y="5946"/>
                      <a:pt x="1601" y="6815"/>
                      <a:pt x="1281" y="7638"/>
                    </a:cubicBezTo>
                    <a:cubicBezTo>
                      <a:pt x="961" y="8416"/>
                      <a:pt x="686" y="9193"/>
                      <a:pt x="1052" y="10017"/>
                    </a:cubicBezTo>
                    <a:cubicBezTo>
                      <a:pt x="1096" y="10117"/>
                      <a:pt x="1175" y="10159"/>
                      <a:pt x="1259" y="10159"/>
                    </a:cubicBezTo>
                    <a:cubicBezTo>
                      <a:pt x="1443" y="10159"/>
                      <a:pt x="1649" y="9961"/>
                      <a:pt x="1555" y="9742"/>
                    </a:cubicBezTo>
                    <a:cubicBezTo>
                      <a:pt x="1190" y="8919"/>
                      <a:pt x="1784" y="8004"/>
                      <a:pt x="2013" y="7273"/>
                    </a:cubicBezTo>
                    <a:cubicBezTo>
                      <a:pt x="2287" y="6495"/>
                      <a:pt x="2333" y="5672"/>
                      <a:pt x="2241" y="4849"/>
                    </a:cubicBezTo>
                    <a:cubicBezTo>
                      <a:pt x="2150" y="4071"/>
                      <a:pt x="1830" y="3339"/>
                      <a:pt x="1464" y="2608"/>
                    </a:cubicBezTo>
                    <a:cubicBezTo>
                      <a:pt x="1052" y="1876"/>
                      <a:pt x="641" y="1144"/>
                      <a:pt x="595" y="275"/>
                    </a:cubicBezTo>
                    <a:cubicBezTo>
                      <a:pt x="595" y="92"/>
                      <a:pt x="446" y="1"/>
                      <a:pt x="2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40"/>
              <p:cNvSpPr/>
              <p:nvPr/>
            </p:nvSpPr>
            <p:spPr>
              <a:xfrm>
                <a:off x="2752196" y="3383699"/>
                <a:ext cx="38463" cy="118648"/>
              </a:xfrm>
              <a:custGeom>
                <a:avLst/>
                <a:gdLst/>
                <a:ahLst/>
                <a:cxnLst/>
                <a:rect l="l" t="t" r="r" b="b"/>
                <a:pathLst>
                  <a:path w="779" h="2403" extrusionOk="0">
                    <a:moveTo>
                      <a:pt x="322" y="1"/>
                    </a:moveTo>
                    <a:cubicBezTo>
                      <a:pt x="293" y="1"/>
                      <a:pt x="262" y="5"/>
                      <a:pt x="230" y="13"/>
                    </a:cubicBezTo>
                    <a:cubicBezTo>
                      <a:pt x="92" y="59"/>
                      <a:pt x="1" y="196"/>
                      <a:pt x="47" y="379"/>
                    </a:cubicBezTo>
                    <a:cubicBezTo>
                      <a:pt x="184" y="927"/>
                      <a:pt x="184" y="1476"/>
                      <a:pt x="92" y="2025"/>
                    </a:cubicBezTo>
                    <a:cubicBezTo>
                      <a:pt x="47" y="2208"/>
                      <a:pt x="138" y="2345"/>
                      <a:pt x="275" y="2391"/>
                    </a:cubicBezTo>
                    <a:cubicBezTo>
                      <a:pt x="307" y="2399"/>
                      <a:pt x="337" y="2403"/>
                      <a:pt x="365" y="2403"/>
                    </a:cubicBezTo>
                    <a:cubicBezTo>
                      <a:pt x="503" y="2403"/>
                      <a:pt x="603" y="2314"/>
                      <a:pt x="641" y="2162"/>
                    </a:cubicBezTo>
                    <a:cubicBezTo>
                      <a:pt x="778" y="1522"/>
                      <a:pt x="733" y="882"/>
                      <a:pt x="595" y="196"/>
                    </a:cubicBezTo>
                    <a:cubicBezTo>
                      <a:pt x="558" y="83"/>
                      <a:pt x="458" y="1"/>
                      <a:pt x="3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40"/>
              <p:cNvSpPr/>
              <p:nvPr/>
            </p:nvSpPr>
            <p:spPr>
              <a:xfrm>
                <a:off x="2765774" y="3774401"/>
                <a:ext cx="58756" cy="166295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3368" extrusionOk="0">
                    <a:moveTo>
                      <a:pt x="303" y="0"/>
                    </a:moveTo>
                    <a:cubicBezTo>
                      <a:pt x="277" y="0"/>
                      <a:pt x="253" y="4"/>
                      <a:pt x="229" y="12"/>
                    </a:cubicBezTo>
                    <a:cubicBezTo>
                      <a:pt x="46" y="57"/>
                      <a:pt x="0" y="240"/>
                      <a:pt x="0" y="378"/>
                    </a:cubicBezTo>
                    <a:cubicBezTo>
                      <a:pt x="92" y="835"/>
                      <a:pt x="275" y="1246"/>
                      <a:pt x="412" y="1704"/>
                    </a:cubicBezTo>
                    <a:cubicBezTo>
                      <a:pt x="549" y="2070"/>
                      <a:pt x="641" y="2527"/>
                      <a:pt x="503" y="2939"/>
                    </a:cubicBezTo>
                    <a:cubicBezTo>
                      <a:pt x="458" y="3076"/>
                      <a:pt x="458" y="3259"/>
                      <a:pt x="595" y="3350"/>
                    </a:cubicBezTo>
                    <a:cubicBezTo>
                      <a:pt x="629" y="3362"/>
                      <a:pt x="666" y="3367"/>
                      <a:pt x="704" y="3367"/>
                    </a:cubicBezTo>
                    <a:cubicBezTo>
                      <a:pt x="818" y="3367"/>
                      <a:pt x="938" y="3316"/>
                      <a:pt x="1006" y="3213"/>
                    </a:cubicBezTo>
                    <a:cubicBezTo>
                      <a:pt x="1189" y="2710"/>
                      <a:pt x="1189" y="2207"/>
                      <a:pt x="1006" y="1704"/>
                    </a:cubicBezTo>
                    <a:cubicBezTo>
                      <a:pt x="869" y="1201"/>
                      <a:pt x="641" y="743"/>
                      <a:pt x="549" y="240"/>
                    </a:cubicBezTo>
                    <a:cubicBezTo>
                      <a:pt x="549" y="89"/>
                      <a:pt x="424" y="0"/>
                      <a:pt x="3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40"/>
              <p:cNvSpPr/>
              <p:nvPr/>
            </p:nvSpPr>
            <p:spPr>
              <a:xfrm>
                <a:off x="1799318" y="1805930"/>
                <a:ext cx="47449" cy="55251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119" extrusionOk="0">
                    <a:moveTo>
                      <a:pt x="687" y="0"/>
                    </a:moveTo>
                    <a:cubicBezTo>
                      <a:pt x="595" y="0"/>
                      <a:pt x="549" y="0"/>
                      <a:pt x="458" y="92"/>
                    </a:cubicBezTo>
                    <a:cubicBezTo>
                      <a:pt x="321" y="275"/>
                      <a:pt x="138" y="458"/>
                      <a:pt x="46" y="686"/>
                    </a:cubicBezTo>
                    <a:cubicBezTo>
                      <a:pt x="1" y="732"/>
                      <a:pt x="1" y="823"/>
                      <a:pt x="1" y="915"/>
                    </a:cubicBezTo>
                    <a:cubicBezTo>
                      <a:pt x="1" y="961"/>
                      <a:pt x="92" y="1052"/>
                      <a:pt x="138" y="1098"/>
                    </a:cubicBezTo>
                    <a:cubicBezTo>
                      <a:pt x="168" y="1098"/>
                      <a:pt x="219" y="1118"/>
                      <a:pt x="277" y="1118"/>
                    </a:cubicBezTo>
                    <a:cubicBezTo>
                      <a:pt x="305" y="1118"/>
                      <a:pt x="336" y="1113"/>
                      <a:pt x="366" y="1098"/>
                    </a:cubicBezTo>
                    <a:cubicBezTo>
                      <a:pt x="412" y="1098"/>
                      <a:pt x="504" y="1052"/>
                      <a:pt x="504" y="961"/>
                    </a:cubicBezTo>
                    <a:cubicBezTo>
                      <a:pt x="595" y="869"/>
                      <a:pt x="641" y="778"/>
                      <a:pt x="687" y="686"/>
                    </a:cubicBezTo>
                    <a:cubicBezTo>
                      <a:pt x="778" y="595"/>
                      <a:pt x="824" y="549"/>
                      <a:pt x="870" y="503"/>
                    </a:cubicBezTo>
                    <a:cubicBezTo>
                      <a:pt x="915" y="412"/>
                      <a:pt x="961" y="366"/>
                      <a:pt x="961" y="275"/>
                    </a:cubicBezTo>
                    <a:cubicBezTo>
                      <a:pt x="961" y="229"/>
                      <a:pt x="915" y="137"/>
                      <a:pt x="870" y="92"/>
                    </a:cubicBezTo>
                    <a:cubicBezTo>
                      <a:pt x="824" y="46"/>
                      <a:pt x="778" y="0"/>
                      <a:pt x="6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40"/>
              <p:cNvSpPr/>
              <p:nvPr/>
            </p:nvSpPr>
            <p:spPr>
              <a:xfrm>
                <a:off x="1879404" y="1717895"/>
                <a:ext cx="170245" cy="382706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7751" extrusionOk="0">
                    <a:moveTo>
                      <a:pt x="3039" y="1"/>
                    </a:moveTo>
                    <a:cubicBezTo>
                      <a:pt x="2977" y="1"/>
                      <a:pt x="2914" y="27"/>
                      <a:pt x="2860" y="91"/>
                    </a:cubicBezTo>
                    <a:cubicBezTo>
                      <a:pt x="1168" y="2195"/>
                      <a:pt x="1671" y="5168"/>
                      <a:pt x="162" y="7363"/>
                    </a:cubicBezTo>
                    <a:cubicBezTo>
                      <a:pt x="1" y="7557"/>
                      <a:pt x="205" y="7751"/>
                      <a:pt x="403" y="7751"/>
                    </a:cubicBezTo>
                    <a:cubicBezTo>
                      <a:pt x="485" y="7751"/>
                      <a:pt x="566" y="7717"/>
                      <a:pt x="620" y="7637"/>
                    </a:cubicBezTo>
                    <a:cubicBezTo>
                      <a:pt x="2129" y="5488"/>
                      <a:pt x="1626" y="2515"/>
                      <a:pt x="3272" y="503"/>
                    </a:cubicBezTo>
                    <a:cubicBezTo>
                      <a:pt x="3448" y="292"/>
                      <a:pt x="3246" y="1"/>
                      <a:pt x="30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40"/>
              <p:cNvSpPr/>
              <p:nvPr/>
            </p:nvSpPr>
            <p:spPr>
              <a:xfrm>
                <a:off x="1837732" y="1920973"/>
                <a:ext cx="45178" cy="94997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924" extrusionOk="0">
                    <a:moveTo>
                      <a:pt x="577" y="1"/>
                    </a:moveTo>
                    <a:cubicBezTo>
                      <a:pt x="482" y="1"/>
                      <a:pt x="395" y="51"/>
                      <a:pt x="366" y="140"/>
                    </a:cubicBezTo>
                    <a:cubicBezTo>
                      <a:pt x="137" y="597"/>
                      <a:pt x="0" y="1100"/>
                      <a:pt x="46" y="1649"/>
                    </a:cubicBezTo>
                    <a:cubicBezTo>
                      <a:pt x="46" y="1786"/>
                      <a:pt x="137" y="1923"/>
                      <a:pt x="320" y="1923"/>
                    </a:cubicBezTo>
                    <a:cubicBezTo>
                      <a:pt x="457" y="1923"/>
                      <a:pt x="595" y="1786"/>
                      <a:pt x="595" y="1649"/>
                    </a:cubicBezTo>
                    <a:cubicBezTo>
                      <a:pt x="595" y="1512"/>
                      <a:pt x="595" y="1420"/>
                      <a:pt x="595" y="1283"/>
                    </a:cubicBezTo>
                    <a:cubicBezTo>
                      <a:pt x="595" y="1283"/>
                      <a:pt x="595" y="1237"/>
                      <a:pt x="595" y="1237"/>
                    </a:cubicBezTo>
                    <a:cubicBezTo>
                      <a:pt x="595" y="1192"/>
                      <a:pt x="595" y="1192"/>
                      <a:pt x="595" y="1192"/>
                    </a:cubicBezTo>
                    <a:lnTo>
                      <a:pt x="595" y="1146"/>
                    </a:lnTo>
                    <a:cubicBezTo>
                      <a:pt x="640" y="1100"/>
                      <a:pt x="640" y="1055"/>
                      <a:pt x="640" y="1009"/>
                    </a:cubicBezTo>
                    <a:cubicBezTo>
                      <a:pt x="686" y="917"/>
                      <a:pt x="686" y="780"/>
                      <a:pt x="732" y="689"/>
                    </a:cubicBezTo>
                    <a:cubicBezTo>
                      <a:pt x="732" y="643"/>
                      <a:pt x="732" y="643"/>
                      <a:pt x="732" y="597"/>
                    </a:cubicBezTo>
                    <a:cubicBezTo>
                      <a:pt x="778" y="597"/>
                      <a:pt x="778" y="551"/>
                      <a:pt x="778" y="551"/>
                    </a:cubicBezTo>
                    <a:cubicBezTo>
                      <a:pt x="778" y="506"/>
                      <a:pt x="823" y="460"/>
                      <a:pt x="823" y="414"/>
                    </a:cubicBezTo>
                    <a:cubicBezTo>
                      <a:pt x="915" y="277"/>
                      <a:pt x="869" y="94"/>
                      <a:pt x="732" y="3"/>
                    </a:cubicBezTo>
                    <a:lnTo>
                      <a:pt x="732" y="48"/>
                    </a:lnTo>
                    <a:cubicBezTo>
                      <a:pt x="683" y="16"/>
                      <a:pt x="629" y="1"/>
                      <a:pt x="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40"/>
              <p:cNvSpPr/>
              <p:nvPr/>
            </p:nvSpPr>
            <p:spPr>
              <a:xfrm>
                <a:off x="1387980" y="3186694"/>
                <a:ext cx="162987" cy="52979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730" extrusionOk="0">
                    <a:moveTo>
                      <a:pt x="446" y="1"/>
                    </a:moveTo>
                    <a:cubicBezTo>
                      <a:pt x="180" y="1"/>
                      <a:pt x="0" y="406"/>
                      <a:pt x="283" y="527"/>
                    </a:cubicBezTo>
                    <a:cubicBezTo>
                      <a:pt x="1792" y="1350"/>
                      <a:pt x="2569" y="3180"/>
                      <a:pt x="2158" y="4826"/>
                    </a:cubicBezTo>
                    <a:cubicBezTo>
                      <a:pt x="1883" y="4231"/>
                      <a:pt x="1517" y="3637"/>
                      <a:pt x="1152" y="3088"/>
                    </a:cubicBezTo>
                    <a:cubicBezTo>
                      <a:pt x="1086" y="3009"/>
                      <a:pt x="1001" y="2976"/>
                      <a:pt x="918" y="2976"/>
                    </a:cubicBezTo>
                    <a:cubicBezTo>
                      <a:pt x="713" y="2976"/>
                      <a:pt x="518" y="3180"/>
                      <a:pt x="648" y="3408"/>
                    </a:cubicBezTo>
                    <a:cubicBezTo>
                      <a:pt x="2066" y="5375"/>
                      <a:pt x="3118" y="7936"/>
                      <a:pt x="2066" y="10268"/>
                    </a:cubicBezTo>
                    <a:cubicBezTo>
                      <a:pt x="1940" y="10521"/>
                      <a:pt x="2140" y="10730"/>
                      <a:pt x="2322" y="10730"/>
                    </a:cubicBezTo>
                    <a:cubicBezTo>
                      <a:pt x="2403" y="10730"/>
                      <a:pt x="2481" y="10688"/>
                      <a:pt x="2524" y="10588"/>
                    </a:cubicBezTo>
                    <a:cubicBezTo>
                      <a:pt x="3301" y="8896"/>
                      <a:pt x="3118" y="7113"/>
                      <a:pt x="2478" y="5512"/>
                    </a:cubicBezTo>
                    <a:cubicBezTo>
                      <a:pt x="2524" y="5466"/>
                      <a:pt x="2569" y="5421"/>
                      <a:pt x="2615" y="5329"/>
                    </a:cubicBezTo>
                    <a:cubicBezTo>
                      <a:pt x="3301" y="3363"/>
                      <a:pt x="2386" y="1030"/>
                      <a:pt x="557" y="24"/>
                    </a:cubicBezTo>
                    <a:cubicBezTo>
                      <a:pt x="519" y="8"/>
                      <a:pt x="482" y="1"/>
                      <a:pt x="4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40"/>
              <p:cNvSpPr/>
              <p:nvPr/>
            </p:nvSpPr>
            <p:spPr>
              <a:xfrm>
                <a:off x="2584718" y="2460194"/>
                <a:ext cx="122401" cy="209942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4252" extrusionOk="0">
                    <a:moveTo>
                      <a:pt x="2158" y="0"/>
                    </a:moveTo>
                    <a:cubicBezTo>
                      <a:pt x="2090" y="0"/>
                      <a:pt x="2021" y="35"/>
                      <a:pt x="1975" y="103"/>
                    </a:cubicBezTo>
                    <a:cubicBezTo>
                      <a:pt x="1061" y="1201"/>
                      <a:pt x="420" y="2481"/>
                      <a:pt x="54" y="3899"/>
                    </a:cubicBezTo>
                    <a:cubicBezTo>
                      <a:pt x="0" y="4115"/>
                      <a:pt x="170" y="4252"/>
                      <a:pt x="336" y="4252"/>
                    </a:cubicBezTo>
                    <a:cubicBezTo>
                      <a:pt x="452" y="4252"/>
                      <a:pt x="566" y="4186"/>
                      <a:pt x="603" y="4036"/>
                    </a:cubicBezTo>
                    <a:cubicBezTo>
                      <a:pt x="923" y="2756"/>
                      <a:pt x="1518" y="1521"/>
                      <a:pt x="2341" y="469"/>
                    </a:cubicBezTo>
                    <a:cubicBezTo>
                      <a:pt x="2478" y="378"/>
                      <a:pt x="2478" y="195"/>
                      <a:pt x="2341" y="103"/>
                    </a:cubicBezTo>
                    <a:cubicBezTo>
                      <a:pt x="2295" y="35"/>
                      <a:pt x="2227" y="0"/>
                      <a:pt x="21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40"/>
              <p:cNvSpPr/>
              <p:nvPr/>
            </p:nvSpPr>
            <p:spPr>
              <a:xfrm>
                <a:off x="882582" y="864305"/>
                <a:ext cx="1612291" cy="844559"/>
              </a:xfrm>
              <a:custGeom>
                <a:avLst/>
                <a:gdLst/>
                <a:ahLst/>
                <a:cxnLst/>
                <a:rect l="l" t="t" r="r" b="b"/>
                <a:pathLst>
                  <a:path w="32654" h="17105" extrusionOk="0">
                    <a:moveTo>
                      <a:pt x="23049" y="0"/>
                    </a:moveTo>
                    <a:cubicBezTo>
                      <a:pt x="12485" y="0"/>
                      <a:pt x="3293" y="6723"/>
                      <a:pt x="46" y="16739"/>
                    </a:cubicBezTo>
                    <a:cubicBezTo>
                      <a:pt x="0" y="16922"/>
                      <a:pt x="91" y="17059"/>
                      <a:pt x="229" y="17105"/>
                    </a:cubicBezTo>
                    <a:lnTo>
                      <a:pt x="320" y="17105"/>
                    </a:lnTo>
                    <a:cubicBezTo>
                      <a:pt x="457" y="17105"/>
                      <a:pt x="549" y="17059"/>
                      <a:pt x="595" y="16922"/>
                    </a:cubicBezTo>
                    <a:cubicBezTo>
                      <a:pt x="3750" y="7135"/>
                      <a:pt x="12760" y="595"/>
                      <a:pt x="23049" y="595"/>
                    </a:cubicBezTo>
                    <a:cubicBezTo>
                      <a:pt x="26205" y="595"/>
                      <a:pt x="29315" y="1190"/>
                      <a:pt x="32196" y="2424"/>
                    </a:cubicBezTo>
                    <a:cubicBezTo>
                      <a:pt x="32230" y="2436"/>
                      <a:pt x="32268" y="2441"/>
                      <a:pt x="32305" y="2441"/>
                    </a:cubicBezTo>
                    <a:cubicBezTo>
                      <a:pt x="32416" y="2441"/>
                      <a:pt x="32528" y="2390"/>
                      <a:pt x="32562" y="2287"/>
                    </a:cubicBezTo>
                    <a:cubicBezTo>
                      <a:pt x="32653" y="2150"/>
                      <a:pt x="32562" y="1967"/>
                      <a:pt x="32425" y="1921"/>
                    </a:cubicBezTo>
                    <a:cubicBezTo>
                      <a:pt x="29452" y="641"/>
                      <a:pt x="26296" y="0"/>
                      <a:pt x="230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40"/>
              <p:cNvSpPr/>
              <p:nvPr/>
            </p:nvSpPr>
            <p:spPr>
              <a:xfrm>
                <a:off x="2962235" y="2262054"/>
                <a:ext cx="248406" cy="1957818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39652" extrusionOk="0">
                    <a:moveTo>
                      <a:pt x="4756" y="0"/>
                    </a:moveTo>
                    <a:cubicBezTo>
                      <a:pt x="4619" y="0"/>
                      <a:pt x="4482" y="138"/>
                      <a:pt x="4482" y="275"/>
                    </a:cubicBezTo>
                    <a:lnTo>
                      <a:pt x="4482" y="39102"/>
                    </a:lnTo>
                    <a:lnTo>
                      <a:pt x="275" y="39102"/>
                    </a:lnTo>
                    <a:cubicBezTo>
                      <a:pt x="137" y="39102"/>
                      <a:pt x="0" y="39240"/>
                      <a:pt x="0" y="39377"/>
                    </a:cubicBezTo>
                    <a:cubicBezTo>
                      <a:pt x="0" y="39560"/>
                      <a:pt x="137" y="39651"/>
                      <a:pt x="275" y="39651"/>
                    </a:cubicBezTo>
                    <a:lnTo>
                      <a:pt x="4756" y="39651"/>
                    </a:lnTo>
                    <a:cubicBezTo>
                      <a:pt x="4894" y="39651"/>
                      <a:pt x="5031" y="39560"/>
                      <a:pt x="5031" y="39377"/>
                    </a:cubicBezTo>
                    <a:lnTo>
                      <a:pt x="5031" y="275"/>
                    </a:lnTo>
                    <a:cubicBezTo>
                      <a:pt x="5031" y="138"/>
                      <a:pt x="4894" y="0"/>
                      <a:pt x="47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40"/>
              <p:cNvSpPr/>
              <p:nvPr/>
            </p:nvSpPr>
            <p:spPr>
              <a:xfrm>
                <a:off x="828369" y="2397538"/>
                <a:ext cx="363598" cy="1822333"/>
              </a:xfrm>
              <a:custGeom>
                <a:avLst/>
                <a:gdLst/>
                <a:ahLst/>
                <a:cxnLst/>
                <a:rect l="l" t="t" r="r" b="b"/>
                <a:pathLst>
                  <a:path w="7364" h="36908" extrusionOk="0">
                    <a:moveTo>
                      <a:pt x="275" y="0"/>
                    </a:moveTo>
                    <a:cubicBezTo>
                      <a:pt x="138" y="0"/>
                      <a:pt x="0" y="138"/>
                      <a:pt x="0" y="275"/>
                    </a:cubicBezTo>
                    <a:lnTo>
                      <a:pt x="0" y="36633"/>
                    </a:lnTo>
                    <a:cubicBezTo>
                      <a:pt x="0" y="36816"/>
                      <a:pt x="138" y="36907"/>
                      <a:pt x="275" y="36907"/>
                    </a:cubicBezTo>
                    <a:lnTo>
                      <a:pt x="7089" y="36907"/>
                    </a:lnTo>
                    <a:cubicBezTo>
                      <a:pt x="7226" y="36907"/>
                      <a:pt x="7363" y="36816"/>
                      <a:pt x="7363" y="36633"/>
                    </a:cubicBezTo>
                    <a:cubicBezTo>
                      <a:pt x="7363" y="36496"/>
                      <a:pt x="7226" y="36358"/>
                      <a:pt x="7089" y="36358"/>
                    </a:cubicBezTo>
                    <a:lnTo>
                      <a:pt x="595" y="36358"/>
                    </a:lnTo>
                    <a:lnTo>
                      <a:pt x="595" y="275"/>
                    </a:lnTo>
                    <a:cubicBezTo>
                      <a:pt x="595" y="138"/>
                      <a:pt x="458" y="0"/>
                      <a:pt x="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40"/>
              <p:cNvSpPr/>
              <p:nvPr/>
            </p:nvSpPr>
            <p:spPr>
              <a:xfrm>
                <a:off x="1747376" y="1096860"/>
                <a:ext cx="228113" cy="189748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3843" extrusionOk="0">
                    <a:moveTo>
                      <a:pt x="1018" y="586"/>
                    </a:moveTo>
                    <a:cubicBezTo>
                      <a:pt x="1185" y="586"/>
                      <a:pt x="1361" y="675"/>
                      <a:pt x="1464" y="778"/>
                    </a:cubicBezTo>
                    <a:cubicBezTo>
                      <a:pt x="1739" y="1144"/>
                      <a:pt x="1784" y="1647"/>
                      <a:pt x="1784" y="2059"/>
                    </a:cubicBezTo>
                    <a:cubicBezTo>
                      <a:pt x="1784" y="2059"/>
                      <a:pt x="1830" y="2059"/>
                      <a:pt x="1830" y="2105"/>
                    </a:cubicBezTo>
                    <a:cubicBezTo>
                      <a:pt x="1830" y="2150"/>
                      <a:pt x="1876" y="2150"/>
                      <a:pt x="1876" y="2196"/>
                    </a:cubicBezTo>
                    <a:cubicBezTo>
                      <a:pt x="1876" y="2196"/>
                      <a:pt x="1922" y="2196"/>
                      <a:pt x="1922" y="2242"/>
                    </a:cubicBezTo>
                    <a:cubicBezTo>
                      <a:pt x="1967" y="2242"/>
                      <a:pt x="1967" y="2288"/>
                      <a:pt x="2013" y="2288"/>
                    </a:cubicBezTo>
                    <a:lnTo>
                      <a:pt x="2150" y="2288"/>
                    </a:lnTo>
                    <a:cubicBezTo>
                      <a:pt x="2196" y="2288"/>
                      <a:pt x="2196" y="2288"/>
                      <a:pt x="2242" y="2242"/>
                    </a:cubicBezTo>
                    <a:cubicBezTo>
                      <a:pt x="2242" y="2242"/>
                      <a:pt x="2287" y="2242"/>
                      <a:pt x="2287" y="2196"/>
                    </a:cubicBezTo>
                    <a:cubicBezTo>
                      <a:pt x="2562" y="1876"/>
                      <a:pt x="2882" y="1510"/>
                      <a:pt x="3339" y="1419"/>
                    </a:cubicBezTo>
                    <a:cubicBezTo>
                      <a:pt x="3394" y="1400"/>
                      <a:pt x="3455" y="1391"/>
                      <a:pt x="3515" y="1391"/>
                    </a:cubicBezTo>
                    <a:cubicBezTo>
                      <a:pt x="3758" y="1391"/>
                      <a:pt x="4007" y="1538"/>
                      <a:pt x="3934" y="1830"/>
                    </a:cubicBezTo>
                    <a:cubicBezTo>
                      <a:pt x="3888" y="2288"/>
                      <a:pt x="3339" y="2471"/>
                      <a:pt x="2973" y="2654"/>
                    </a:cubicBezTo>
                    <a:cubicBezTo>
                      <a:pt x="2562" y="2836"/>
                      <a:pt x="2104" y="3019"/>
                      <a:pt x="1693" y="3202"/>
                    </a:cubicBezTo>
                    <a:cubicBezTo>
                      <a:pt x="1464" y="2791"/>
                      <a:pt x="1190" y="2425"/>
                      <a:pt x="1007" y="2013"/>
                    </a:cubicBezTo>
                    <a:cubicBezTo>
                      <a:pt x="824" y="1647"/>
                      <a:pt x="504" y="1144"/>
                      <a:pt x="687" y="778"/>
                    </a:cubicBezTo>
                    <a:cubicBezTo>
                      <a:pt x="766" y="639"/>
                      <a:pt x="889" y="586"/>
                      <a:pt x="1018" y="586"/>
                    </a:cubicBezTo>
                    <a:close/>
                    <a:moveTo>
                      <a:pt x="1007" y="1"/>
                    </a:moveTo>
                    <a:cubicBezTo>
                      <a:pt x="504" y="1"/>
                      <a:pt x="184" y="367"/>
                      <a:pt x="92" y="824"/>
                    </a:cubicBezTo>
                    <a:cubicBezTo>
                      <a:pt x="1" y="1327"/>
                      <a:pt x="229" y="1785"/>
                      <a:pt x="458" y="2196"/>
                    </a:cubicBezTo>
                    <a:cubicBezTo>
                      <a:pt x="732" y="2745"/>
                      <a:pt x="1007" y="3248"/>
                      <a:pt x="1327" y="3705"/>
                    </a:cubicBezTo>
                    <a:cubicBezTo>
                      <a:pt x="1373" y="3797"/>
                      <a:pt x="1418" y="3797"/>
                      <a:pt x="1464" y="3797"/>
                    </a:cubicBezTo>
                    <a:cubicBezTo>
                      <a:pt x="1556" y="3843"/>
                      <a:pt x="1601" y="3843"/>
                      <a:pt x="1647" y="3843"/>
                    </a:cubicBezTo>
                    <a:cubicBezTo>
                      <a:pt x="2196" y="3614"/>
                      <a:pt x="2745" y="3385"/>
                      <a:pt x="3294" y="3157"/>
                    </a:cubicBezTo>
                    <a:cubicBezTo>
                      <a:pt x="3705" y="2928"/>
                      <a:pt x="4162" y="2699"/>
                      <a:pt x="4391" y="2288"/>
                    </a:cubicBezTo>
                    <a:cubicBezTo>
                      <a:pt x="4620" y="1830"/>
                      <a:pt x="4528" y="1327"/>
                      <a:pt x="4162" y="1053"/>
                    </a:cubicBezTo>
                    <a:cubicBezTo>
                      <a:pt x="3943" y="896"/>
                      <a:pt x="3719" y="831"/>
                      <a:pt x="3496" y="831"/>
                    </a:cubicBezTo>
                    <a:cubicBezTo>
                      <a:pt x="3069" y="831"/>
                      <a:pt x="2648" y="1072"/>
                      <a:pt x="2287" y="1373"/>
                    </a:cubicBezTo>
                    <a:cubicBezTo>
                      <a:pt x="2150" y="687"/>
                      <a:pt x="1784" y="1"/>
                      <a:pt x="10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40"/>
              <p:cNvSpPr/>
              <p:nvPr/>
            </p:nvSpPr>
            <p:spPr>
              <a:xfrm>
                <a:off x="2921551" y="2621057"/>
                <a:ext cx="228113" cy="189748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3843" extrusionOk="0">
                    <a:moveTo>
                      <a:pt x="3652" y="590"/>
                    </a:moveTo>
                    <a:cubicBezTo>
                      <a:pt x="3770" y="590"/>
                      <a:pt x="3876" y="644"/>
                      <a:pt x="3934" y="778"/>
                    </a:cubicBezTo>
                    <a:cubicBezTo>
                      <a:pt x="4117" y="1190"/>
                      <a:pt x="3797" y="1693"/>
                      <a:pt x="3614" y="2013"/>
                    </a:cubicBezTo>
                    <a:cubicBezTo>
                      <a:pt x="3385" y="2425"/>
                      <a:pt x="3156" y="2836"/>
                      <a:pt x="2882" y="3202"/>
                    </a:cubicBezTo>
                    <a:cubicBezTo>
                      <a:pt x="2470" y="3019"/>
                      <a:pt x="2013" y="2836"/>
                      <a:pt x="1602" y="2608"/>
                    </a:cubicBezTo>
                    <a:cubicBezTo>
                      <a:pt x="1281" y="2425"/>
                      <a:pt x="733" y="2242"/>
                      <a:pt x="687" y="1785"/>
                    </a:cubicBezTo>
                    <a:cubicBezTo>
                      <a:pt x="610" y="1475"/>
                      <a:pt x="892" y="1362"/>
                      <a:pt x="1147" y="1362"/>
                    </a:cubicBezTo>
                    <a:cubicBezTo>
                      <a:pt x="1193" y="1362"/>
                      <a:pt x="1239" y="1366"/>
                      <a:pt x="1281" y="1373"/>
                    </a:cubicBezTo>
                    <a:cubicBezTo>
                      <a:pt x="1693" y="1510"/>
                      <a:pt x="2059" y="1876"/>
                      <a:pt x="2288" y="2196"/>
                    </a:cubicBezTo>
                    <a:cubicBezTo>
                      <a:pt x="2333" y="2196"/>
                      <a:pt x="2333" y="2196"/>
                      <a:pt x="2333" y="2242"/>
                    </a:cubicBezTo>
                    <a:lnTo>
                      <a:pt x="2379" y="2242"/>
                    </a:lnTo>
                    <a:cubicBezTo>
                      <a:pt x="2379" y="2242"/>
                      <a:pt x="2425" y="2242"/>
                      <a:pt x="2425" y="2288"/>
                    </a:cubicBezTo>
                    <a:lnTo>
                      <a:pt x="2516" y="2288"/>
                    </a:lnTo>
                    <a:cubicBezTo>
                      <a:pt x="2562" y="2288"/>
                      <a:pt x="2562" y="2288"/>
                      <a:pt x="2608" y="2242"/>
                    </a:cubicBezTo>
                    <a:lnTo>
                      <a:pt x="2653" y="2242"/>
                    </a:lnTo>
                    <a:cubicBezTo>
                      <a:pt x="2653" y="2242"/>
                      <a:pt x="2699" y="2242"/>
                      <a:pt x="2699" y="2196"/>
                    </a:cubicBezTo>
                    <a:cubicBezTo>
                      <a:pt x="2745" y="2150"/>
                      <a:pt x="2745" y="2150"/>
                      <a:pt x="2791" y="2105"/>
                    </a:cubicBezTo>
                    <a:cubicBezTo>
                      <a:pt x="2791" y="2105"/>
                      <a:pt x="2791" y="2059"/>
                      <a:pt x="2791" y="2059"/>
                    </a:cubicBezTo>
                    <a:cubicBezTo>
                      <a:pt x="2836" y="1647"/>
                      <a:pt x="2882" y="1144"/>
                      <a:pt x="3202" y="824"/>
                    </a:cubicBezTo>
                    <a:cubicBezTo>
                      <a:pt x="3308" y="692"/>
                      <a:pt x="3491" y="590"/>
                      <a:pt x="3652" y="590"/>
                    </a:cubicBezTo>
                    <a:close/>
                    <a:moveTo>
                      <a:pt x="3614" y="1"/>
                    </a:moveTo>
                    <a:cubicBezTo>
                      <a:pt x="2882" y="1"/>
                      <a:pt x="2470" y="687"/>
                      <a:pt x="2333" y="1373"/>
                    </a:cubicBezTo>
                    <a:cubicBezTo>
                      <a:pt x="1984" y="1056"/>
                      <a:pt x="1525" y="782"/>
                      <a:pt x="1078" y="782"/>
                    </a:cubicBezTo>
                    <a:cubicBezTo>
                      <a:pt x="881" y="782"/>
                      <a:pt x="686" y="835"/>
                      <a:pt x="504" y="961"/>
                    </a:cubicBezTo>
                    <a:cubicBezTo>
                      <a:pt x="92" y="1281"/>
                      <a:pt x="1" y="1785"/>
                      <a:pt x="230" y="2196"/>
                    </a:cubicBezTo>
                    <a:cubicBezTo>
                      <a:pt x="413" y="2653"/>
                      <a:pt x="870" y="2882"/>
                      <a:pt x="1281" y="3111"/>
                    </a:cubicBezTo>
                    <a:cubicBezTo>
                      <a:pt x="1830" y="3385"/>
                      <a:pt x="2379" y="3614"/>
                      <a:pt x="2882" y="3843"/>
                    </a:cubicBezTo>
                    <a:lnTo>
                      <a:pt x="3065" y="3843"/>
                    </a:lnTo>
                    <a:cubicBezTo>
                      <a:pt x="3111" y="3797"/>
                      <a:pt x="3202" y="3797"/>
                      <a:pt x="3202" y="3751"/>
                    </a:cubicBezTo>
                    <a:cubicBezTo>
                      <a:pt x="3568" y="3248"/>
                      <a:pt x="3842" y="2745"/>
                      <a:pt x="4117" y="2242"/>
                    </a:cubicBezTo>
                    <a:cubicBezTo>
                      <a:pt x="4346" y="1830"/>
                      <a:pt x="4620" y="1373"/>
                      <a:pt x="4528" y="870"/>
                    </a:cubicBezTo>
                    <a:cubicBezTo>
                      <a:pt x="4483" y="413"/>
                      <a:pt x="4117" y="1"/>
                      <a:pt x="36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40"/>
              <p:cNvSpPr/>
              <p:nvPr/>
            </p:nvSpPr>
            <p:spPr>
              <a:xfrm>
                <a:off x="914182" y="3372540"/>
                <a:ext cx="196513" cy="158049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3201" extrusionOk="0">
                    <a:moveTo>
                      <a:pt x="789" y="502"/>
                    </a:moveTo>
                    <a:cubicBezTo>
                      <a:pt x="915" y="502"/>
                      <a:pt x="1052" y="559"/>
                      <a:pt x="1144" y="650"/>
                    </a:cubicBezTo>
                    <a:cubicBezTo>
                      <a:pt x="1418" y="879"/>
                      <a:pt x="1555" y="1291"/>
                      <a:pt x="1601" y="1657"/>
                    </a:cubicBezTo>
                    <a:cubicBezTo>
                      <a:pt x="1601" y="1657"/>
                      <a:pt x="1647" y="1657"/>
                      <a:pt x="1647" y="1702"/>
                    </a:cubicBezTo>
                    <a:cubicBezTo>
                      <a:pt x="1647" y="1702"/>
                      <a:pt x="1692" y="1748"/>
                      <a:pt x="1692" y="1748"/>
                    </a:cubicBezTo>
                    <a:cubicBezTo>
                      <a:pt x="1738" y="1794"/>
                      <a:pt x="1738" y="1794"/>
                      <a:pt x="1738" y="1794"/>
                    </a:cubicBezTo>
                    <a:lnTo>
                      <a:pt x="1921" y="1794"/>
                    </a:lnTo>
                    <a:cubicBezTo>
                      <a:pt x="1967" y="1794"/>
                      <a:pt x="1967" y="1794"/>
                      <a:pt x="2013" y="1748"/>
                    </a:cubicBezTo>
                    <a:cubicBezTo>
                      <a:pt x="2013" y="1748"/>
                      <a:pt x="2058" y="1748"/>
                      <a:pt x="2058" y="1702"/>
                    </a:cubicBezTo>
                    <a:cubicBezTo>
                      <a:pt x="2241" y="1428"/>
                      <a:pt x="2470" y="1062"/>
                      <a:pt x="2836" y="925"/>
                    </a:cubicBezTo>
                    <a:cubicBezTo>
                      <a:pt x="2902" y="898"/>
                      <a:pt x="2977" y="883"/>
                      <a:pt x="3048" y="883"/>
                    </a:cubicBezTo>
                    <a:cubicBezTo>
                      <a:pt x="3224" y="883"/>
                      <a:pt x="3385" y="972"/>
                      <a:pt x="3385" y="1199"/>
                    </a:cubicBezTo>
                    <a:cubicBezTo>
                      <a:pt x="3385" y="1565"/>
                      <a:pt x="2973" y="1794"/>
                      <a:pt x="2699" y="1977"/>
                    </a:cubicBezTo>
                    <a:cubicBezTo>
                      <a:pt x="2378" y="2205"/>
                      <a:pt x="2013" y="2434"/>
                      <a:pt x="1692" y="2617"/>
                    </a:cubicBezTo>
                    <a:cubicBezTo>
                      <a:pt x="1418" y="2343"/>
                      <a:pt x="1189" y="2022"/>
                      <a:pt x="915" y="1702"/>
                    </a:cubicBezTo>
                    <a:cubicBezTo>
                      <a:pt x="732" y="1428"/>
                      <a:pt x="412" y="1062"/>
                      <a:pt x="503" y="696"/>
                    </a:cubicBezTo>
                    <a:cubicBezTo>
                      <a:pt x="549" y="559"/>
                      <a:pt x="663" y="502"/>
                      <a:pt x="789" y="502"/>
                    </a:cubicBezTo>
                    <a:close/>
                    <a:moveTo>
                      <a:pt x="825" y="0"/>
                    </a:moveTo>
                    <a:cubicBezTo>
                      <a:pt x="780" y="0"/>
                      <a:pt x="734" y="3"/>
                      <a:pt x="686" y="10"/>
                    </a:cubicBezTo>
                    <a:cubicBezTo>
                      <a:pt x="275" y="102"/>
                      <a:pt x="0" y="467"/>
                      <a:pt x="0" y="879"/>
                    </a:cubicBezTo>
                    <a:cubicBezTo>
                      <a:pt x="0" y="1291"/>
                      <a:pt x="275" y="1611"/>
                      <a:pt x="503" y="1931"/>
                    </a:cubicBezTo>
                    <a:cubicBezTo>
                      <a:pt x="823" y="2343"/>
                      <a:pt x="1144" y="2754"/>
                      <a:pt x="1464" y="3120"/>
                    </a:cubicBezTo>
                    <a:cubicBezTo>
                      <a:pt x="1509" y="3166"/>
                      <a:pt x="1555" y="3166"/>
                      <a:pt x="1601" y="3166"/>
                    </a:cubicBezTo>
                    <a:cubicBezTo>
                      <a:pt x="1624" y="3189"/>
                      <a:pt x="1647" y="3200"/>
                      <a:pt x="1670" y="3200"/>
                    </a:cubicBezTo>
                    <a:cubicBezTo>
                      <a:pt x="1692" y="3200"/>
                      <a:pt x="1715" y="3189"/>
                      <a:pt x="1738" y="3166"/>
                    </a:cubicBezTo>
                    <a:cubicBezTo>
                      <a:pt x="2150" y="2937"/>
                      <a:pt x="2607" y="2663"/>
                      <a:pt x="3019" y="2343"/>
                    </a:cubicBezTo>
                    <a:cubicBezTo>
                      <a:pt x="3339" y="2114"/>
                      <a:pt x="3705" y="1885"/>
                      <a:pt x="3842" y="1474"/>
                    </a:cubicBezTo>
                    <a:cubicBezTo>
                      <a:pt x="3979" y="1108"/>
                      <a:pt x="3842" y="696"/>
                      <a:pt x="3476" y="467"/>
                    </a:cubicBezTo>
                    <a:cubicBezTo>
                      <a:pt x="3334" y="402"/>
                      <a:pt x="3195" y="373"/>
                      <a:pt x="3060" y="373"/>
                    </a:cubicBezTo>
                    <a:cubicBezTo>
                      <a:pt x="2630" y="373"/>
                      <a:pt x="2245" y="668"/>
                      <a:pt x="1967" y="1016"/>
                    </a:cubicBezTo>
                    <a:cubicBezTo>
                      <a:pt x="1755" y="508"/>
                      <a:pt x="1387" y="0"/>
                      <a:pt x="8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anguage Arts Subject for Highschool - 9th Grade: Mythology by Slidesgo">
  <a:themeElements>
    <a:clrScheme name="Simple Light">
      <a:dk1>
        <a:srgbClr val="F1F0EF"/>
      </a:dk1>
      <a:lt1>
        <a:srgbClr val="FF7751"/>
      </a:lt1>
      <a:dk2>
        <a:srgbClr val="440B11"/>
      </a:dk2>
      <a:lt2>
        <a:srgbClr val="C7B198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40B1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1906</Words>
  <Application>Microsoft Office PowerPoint</Application>
  <PresentationFormat>Prikaz na zaslonu (16:9)</PresentationFormat>
  <Paragraphs>222</Paragraphs>
  <Slides>25</Slides>
  <Notes>22</Notes>
  <HiddenSlides>0</HiddenSlides>
  <MMClips>0</MMClips>
  <ScaleCrop>false</ScaleCrop>
  <HeadingPairs>
    <vt:vector size="6" baseType="variant">
      <vt:variant>
        <vt:lpstr>Korišteni fontovi</vt:lpstr>
      </vt:variant>
      <vt:variant>
        <vt:i4>11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7" baseType="lpstr">
      <vt:lpstr>Wingdings</vt:lpstr>
      <vt:lpstr>Libre Baskerville</vt:lpstr>
      <vt:lpstr>Bebas Neue</vt:lpstr>
      <vt:lpstr>Rakkas</vt:lpstr>
      <vt:lpstr>Amiri</vt:lpstr>
      <vt:lpstr>Lato</vt:lpstr>
      <vt:lpstr>Roboto Condensed Light</vt:lpstr>
      <vt:lpstr>Open Sans</vt:lpstr>
      <vt:lpstr>Book Antiqua</vt:lpstr>
      <vt:lpstr>Palatino Linotype</vt:lpstr>
      <vt:lpstr>Arial</vt:lpstr>
      <vt:lpstr>Language Arts Subject for Highschool - 9th Grade: Mythology by Slidesgo</vt:lpstr>
      <vt:lpstr>Ženska prava:  stari vijek</vt:lpstr>
      <vt:lpstr>Prikaz Atene i Sparte</vt:lpstr>
      <vt:lpstr>Atena</vt:lpstr>
      <vt:lpstr>Obrazovanje</vt:lpstr>
      <vt:lpstr>Brak</vt:lpstr>
      <vt:lpstr>Zakonska prava</vt:lpstr>
      <vt:lpstr>PowerPoint prezentacija</vt:lpstr>
      <vt:lpstr>Odovjenost</vt:lpstr>
      <vt:lpstr>Religija</vt:lpstr>
      <vt:lpstr>Sparta</vt:lpstr>
      <vt:lpstr>Obrazovanje</vt:lpstr>
      <vt:lpstr>BRAK</vt:lpstr>
      <vt:lpstr>Spartanke</vt:lpstr>
      <vt:lpstr>Različite klase</vt:lpstr>
      <vt:lpstr>RIMSKO CARSTVO</vt:lpstr>
      <vt:lpstr>Rimljanke</vt:lpstr>
      <vt:lpstr>Žene u Rimskom Rimu</vt:lpstr>
      <vt:lpstr>PowerPoint prezentacija</vt:lpstr>
      <vt:lpstr>PowerPoint prezentacija</vt:lpstr>
      <vt:lpstr>PowerPoint prezentacija</vt:lpstr>
      <vt:lpstr>Plebejke</vt:lpstr>
      <vt:lpstr>Ropkinje</vt:lpstr>
      <vt:lpstr>Religija</vt:lpstr>
      <vt:lpstr>LITERATURA: </vt:lpstr>
      <vt:lpstr>HVALA NA PAŽNJI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Ženska prava: stari vijek</dc:title>
  <cp:lastModifiedBy>TONĆA</cp:lastModifiedBy>
  <cp:revision>7</cp:revision>
  <dcterms:modified xsi:type="dcterms:W3CDTF">2023-04-06T10:48:25Z</dcterms:modified>
</cp:coreProperties>
</file>