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2"/>
  </p:notesMasterIdLst>
  <p:sldIdLst>
    <p:sldId id="277" r:id="rId3"/>
    <p:sldId id="283" r:id="rId4"/>
    <p:sldId id="270" r:id="rId5"/>
    <p:sldId id="286" r:id="rId6"/>
    <p:sldId id="289" r:id="rId7"/>
    <p:sldId id="287" r:id="rId8"/>
    <p:sldId id="288" r:id="rId9"/>
    <p:sldId id="268" r:id="rId10"/>
    <p:sldId id="28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ira Sans Extra Condensed" panose="020B05030500000200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22FC3-9400-417A-9E51-45636A4D6068}" v="28" dt="2022-10-31T12:05:45.154"/>
    <p1510:client id="{40989565-8D18-EE52-B95F-EB745A72008B}" v="2" dt="2022-11-03T10:50:19.764"/>
    <p1510:client id="{506525BF-D73E-C7C7-C437-6162F663E0B6}" v="32" dt="2022-10-31T12:13:47.426"/>
    <p1510:client id="{79F32BE9-096E-B555-B394-74DFBD023885}" v="1237" dt="2022-10-31T14:33:39.995"/>
    <p1510:client id="{7AFE9FE9-F23E-C6CD-57F7-9C41402E7DFC}" v="391" dt="2022-11-03T11:12:19.482"/>
    <p1510:client id="{7C446ACD-0374-49C6-CE0D-E931A3F9B3CF}" v="505" dt="2022-11-01T21:15:04.550"/>
    <p1510:client id="{7D888467-36FB-511D-69D0-8D655965A712}" v="15" dt="2022-11-03T10:49:33.250"/>
  </p1510:revLst>
</p1510:revInfo>
</file>

<file path=ppt/tableStyles.xml><?xml version="1.0" encoding="utf-8"?>
<a:tblStyleLst xmlns:a="http://schemas.openxmlformats.org/drawingml/2006/main" def="{DBC25D13-D1F5-4233-9427-0FC96F6C33A6}">
  <a:tblStyle styleId="{DBC25D13-D1F5-4233-9427-0FC96F6C33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e222170b9e_0_4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e222170b9e_0_4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e222170b9e_0_2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e222170b9e_0_2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e222170b9e_0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e222170b9e_0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12700" y="1307500"/>
            <a:ext cx="4574100" cy="23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2000" y="3615700"/>
            <a:ext cx="39147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iddle_Kingdom_of_Egypt" TargetMode="External"/><Relationship Id="rId3" Type="http://schemas.openxmlformats.org/officeDocument/2006/relationships/hyperlink" Target="https://www.metmuseum.org/toah/hd/mking/hd_mking.htm" TargetMode="External"/><Relationship Id="rId7" Type="http://schemas.openxmlformats.org/officeDocument/2006/relationships/hyperlink" Target="https://www.znanje.org/i/i24/04iv05/04iv0503052425/istorija/srednje%20kraljevstvo.htm" TargetMode="External"/><Relationship Id="rId2" Type="http://schemas.openxmlformats.org/officeDocument/2006/relationships/hyperlink" Target="https://hr.wikipedia.org/wiki/Srednje_egipatsko_kraljevstvo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r.wikipedia.org/wiki/Sesostris_III" TargetMode="External"/><Relationship Id="rId5" Type="http://schemas.openxmlformats.org/officeDocument/2006/relationships/hyperlink" Target="https://hr.wikipedia.org/wiki/Mentuhotep_I" TargetMode="External"/><Relationship Id="rId10" Type="http://schemas.openxmlformats.org/officeDocument/2006/relationships/hyperlink" Target="https://proleksis.lzmk.hr/17150/" TargetMode="External"/><Relationship Id="rId4" Type="http://schemas.openxmlformats.org/officeDocument/2006/relationships/hyperlink" Target="https://www.worldhistory.org/Middle_Kingdom_of_Egypt/" TargetMode="External"/><Relationship Id="rId9" Type="http://schemas.openxmlformats.org/officeDocument/2006/relationships/hyperlink" Target="https://www.studocu.com/row/document/sveuciliste-u-zagrebu/povijest-ranih-civilizacija/6-srednje-kraljevstvo/76269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p36"/>
          <p:cNvSpPr txBox="1">
            <a:spLocks noGrp="1"/>
          </p:cNvSpPr>
          <p:nvPr>
            <p:ph type="title"/>
          </p:nvPr>
        </p:nvSpPr>
        <p:spPr>
          <a:xfrm>
            <a:off x="360153" y="3677656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 i="1" u="sng" dirty="0">
                <a:solidFill>
                  <a:schemeClr val="accent3"/>
                </a:solidFill>
              </a:rPr>
              <a:t>SREDNJE KRALJEVSTVO</a:t>
            </a:r>
          </a:p>
        </p:txBody>
      </p:sp>
      <p:grpSp>
        <p:nvGrpSpPr>
          <p:cNvPr id="3079" name="Google Shape;3079;p36"/>
          <p:cNvGrpSpPr/>
          <p:nvPr/>
        </p:nvGrpSpPr>
        <p:grpSpPr>
          <a:xfrm>
            <a:off x="2356646" y="800691"/>
            <a:ext cx="4258186" cy="2873049"/>
            <a:chOff x="2442910" y="1016351"/>
            <a:chExt cx="4258186" cy="2873049"/>
          </a:xfrm>
        </p:grpSpPr>
        <p:sp>
          <p:nvSpPr>
            <p:cNvPr id="3080" name="Google Shape;3080;p36"/>
            <p:cNvSpPr/>
            <p:nvPr/>
          </p:nvSpPr>
          <p:spPr>
            <a:xfrm>
              <a:off x="2442910" y="1432202"/>
              <a:ext cx="2552673" cy="1278584"/>
            </a:xfrm>
            <a:custGeom>
              <a:avLst/>
              <a:gdLst/>
              <a:ahLst/>
              <a:cxnLst/>
              <a:rect l="l" t="t" r="r" b="b"/>
              <a:pathLst>
                <a:path w="17034" h="8532" extrusionOk="0">
                  <a:moveTo>
                    <a:pt x="0" y="8504"/>
                  </a:moveTo>
                  <a:lnTo>
                    <a:pt x="17034" y="8531"/>
                  </a:lnTo>
                  <a:lnTo>
                    <a:pt x="85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6"/>
            <p:cNvSpPr/>
            <p:nvPr/>
          </p:nvSpPr>
          <p:spPr>
            <a:xfrm>
              <a:off x="2442910" y="1432202"/>
              <a:ext cx="1274838" cy="1274388"/>
            </a:xfrm>
            <a:custGeom>
              <a:avLst/>
              <a:gdLst/>
              <a:ahLst/>
              <a:cxnLst/>
              <a:rect l="l" t="t" r="r" b="b"/>
              <a:pathLst>
                <a:path w="8507" h="8504" extrusionOk="0">
                  <a:moveTo>
                    <a:pt x="0" y="8504"/>
                  </a:moveTo>
                  <a:lnTo>
                    <a:pt x="6267" y="8504"/>
                  </a:lnTo>
                  <a:lnTo>
                    <a:pt x="8507" y="4"/>
                  </a:lnTo>
                  <a:lnTo>
                    <a:pt x="8503" y="1"/>
                  </a:lnTo>
                  <a:close/>
                </a:path>
              </a:pathLst>
            </a:custGeom>
            <a:solidFill>
              <a:srgbClr val="F185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6"/>
            <p:cNvSpPr/>
            <p:nvPr/>
          </p:nvSpPr>
          <p:spPr>
            <a:xfrm>
              <a:off x="4207617" y="1016351"/>
              <a:ext cx="2493479" cy="1692341"/>
            </a:xfrm>
            <a:custGeom>
              <a:avLst/>
              <a:gdLst/>
              <a:ahLst/>
              <a:cxnLst/>
              <a:rect l="l" t="t" r="r" b="b"/>
              <a:pathLst>
                <a:path w="16639" h="11293" extrusionOk="0">
                  <a:moveTo>
                    <a:pt x="0" y="11255"/>
                  </a:moveTo>
                  <a:lnTo>
                    <a:pt x="6117" y="11269"/>
                  </a:lnTo>
                  <a:lnTo>
                    <a:pt x="11565" y="11282"/>
                  </a:lnTo>
                  <a:lnTo>
                    <a:pt x="16638" y="11293"/>
                  </a:lnTo>
                  <a:lnTo>
                    <a:pt x="8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6"/>
            <p:cNvSpPr/>
            <p:nvPr/>
          </p:nvSpPr>
          <p:spPr>
            <a:xfrm>
              <a:off x="4207617" y="1016351"/>
              <a:ext cx="1245316" cy="1686796"/>
            </a:xfrm>
            <a:custGeom>
              <a:avLst/>
              <a:gdLst/>
              <a:ahLst/>
              <a:cxnLst/>
              <a:rect l="l" t="t" r="r" b="b"/>
              <a:pathLst>
                <a:path w="8310" h="11256" extrusionOk="0">
                  <a:moveTo>
                    <a:pt x="0" y="11255"/>
                  </a:moveTo>
                  <a:lnTo>
                    <a:pt x="6120" y="11255"/>
                  </a:lnTo>
                  <a:lnTo>
                    <a:pt x="8309" y="4"/>
                  </a:lnTo>
                  <a:lnTo>
                    <a:pt x="8306" y="1"/>
                  </a:lnTo>
                  <a:close/>
                </a:path>
              </a:pathLst>
            </a:custGeom>
            <a:solidFill>
              <a:srgbClr val="F185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6"/>
            <p:cNvSpPr/>
            <p:nvPr/>
          </p:nvSpPr>
          <p:spPr>
            <a:xfrm>
              <a:off x="3424318" y="1531407"/>
              <a:ext cx="2399518" cy="1181327"/>
            </a:xfrm>
            <a:custGeom>
              <a:avLst/>
              <a:gdLst/>
              <a:ahLst/>
              <a:cxnLst/>
              <a:rect l="l" t="t" r="r" b="b"/>
              <a:pathLst>
                <a:path w="16012" h="7883" extrusionOk="0">
                  <a:moveTo>
                    <a:pt x="1" y="7856"/>
                  </a:moveTo>
                  <a:lnTo>
                    <a:pt x="16011" y="7883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6"/>
            <p:cNvSpPr/>
            <p:nvPr/>
          </p:nvSpPr>
          <p:spPr>
            <a:xfrm>
              <a:off x="3424318" y="1531407"/>
              <a:ext cx="1198261" cy="1178779"/>
            </a:xfrm>
            <a:custGeom>
              <a:avLst/>
              <a:gdLst/>
              <a:ahLst/>
              <a:cxnLst/>
              <a:rect l="l" t="t" r="r" b="b"/>
              <a:pathLst>
                <a:path w="7996" h="7866" extrusionOk="0">
                  <a:moveTo>
                    <a:pt x="1" y="7849"/>
                  </a:moveTo>
                  <a:lnTo>
                    <a:pt x="5885" y="7866"/>
                  </a:lnTo>
                  <a:lnTo>
                    <a:pt x="7996" y="4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F185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6"/>
            <p:cNvSpPr/>
            <p:nvPr/>
          </p:nvSpPr>
          <p:spPr>
            <a:xfrm>
              <a:off x="5972774" y="1585056"/>
              <a:ext cx="446725" cy="1118087"/>
            </a:xfrm>
            <a:custGeom>
              <a:avLst/>
              <a:gdLst/>
              <a:ahLst/>
              <a:cxnLst/>
              <a:rect l="l" t="t" r="r" b="b"/>
              <a:pathLst>
                <a:path w="2981" h="7461" extrusionOk="0">
                  <a:moveTo>
                    <a:pt x="536" y="239"/>
                  </a:moveTo>
                  <a:cubicBezTo>
                    <a:pt x="536" y="239"/>
                    <a:pt x="2016" y="4098"/>
                    <a:pt x="1" y="7460"/>
                  </a:cubicBezTo>
                  <a:lnTo>
                    <a:pt x="1" y="7460"/>
                  </a:lnTo>
                  <a:lnTo>
                    <a:pt x="2459" y="7460"/>
                  </a:lnTo>
                  <a:cubicBezTo>
                    <a:pt x="2459" y="7460"/>
                    <a:pt x="2981" y="2844"/>
                    <a:pt x="993" y="0"/>
                  </a:cubicBezTo>
                  <a:lnTo>
                    <a:pt x="9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6"/>
            <p:cNvSpPr/>
            <p:nvPr/>
          </p:nvSpPr>
          <p:spPr>
            <a:xfrm>
              <a:off x="4335894" y="2144020"/>
              <a:ext cx="164544" cy="557470"/>
            </a:xfrm>
            <a:custGeom>
              <a:avLst/>
              <a:gdLst/>
              <a:ahLst/>
              <a:cxnLst/>
              <a:rect l="l" t="t" r="r" b="b"/>
              <a:pathLst>
                <a:path w="1098" h="3720" extrusionOk="0">
                  <a:moveTo>
                    <a:pt x="0" y="58"/>
                  </a:moveTo>
                  <a:cubicBezTo>
                    <a:pt x="0" y="58"/>
                    <a:pt x="852" y="2346"/>
                    <a:pt x="0" y="3720"/>
                  </a:cubicBezTo>
                  <a:lnTo>
                    <a:pt x="0" y="3720"/>
                  </a:lnTo>
                  <a:lnTo>
                    <a:pt x="955" y="3689"/>
                  </a:lnTo>
                  <a:cubicBezTo>
                    <a:pt x="955" y="3689"/>
                    <a:pt x="1098" y="1453"/>
                    <a:pt x="174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6"/>
            <p:cNvSpPr/>
            <p:nvPr/>
          </p:nvSpPr>
          <p:spPr>
            <a:xfrm>
              <a:off x="2760156" y="1640653"/>
              <a:ext cx="358309" cy="1062490"/>
            </a:xfrm>
            <a:custGeom>
              <a:avLst/>
              <a:gdLst/>
              <a:ahLst/>
              <a:cxnLst/>
              <a:rect l="l" t="t" r="r" b="b"/>
              <a:pathLst>
                <a:path w="2391" h="7090" extrusionOk="0">
                  <a:moveTo>
                    <a:pt x="410" y="7089"/>
                  </a:moveTo>
                  <a:lnTo>
                    <a:pt x="2390" y="7089"/>
                  </a:lnTo>
                  <a:cubicBezTo>
                    <a:pt x="444" y="3840"/>
                    <a:pt x="1872" y="117"/>
                    <a:pt x="1872" y="117"/>
                  </a:cubicBezTo>
                  <a:lnTo>
                    <a:pt x="1872" y="117"/>
                  </a:lnTo>
                  <a:lnTo>
                    <a:pt x="1647" y="1"/>
                  </a:lnTo>
                  <a:cubicBezTo>
                    <a:pt x="0" y="2592"/>
                    <a:pt x="410" y="7089"/>
                    <a:pt x="410" y="708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6"/>
            <p:cNvSpPr/>
            <p:nvPr/>
          </p:nvSpPr>
          <p:spPr>
            <a:xfrm>
              <a:off x="3446347" y="2085726"/>
              <a:ext cx="187622" cy="636745"/>
            </a:xfrm>
            <a:custGeom>
              <a:avLst/>
              <a:gdLst/>
              <a:ahLst/>
              <a:cxnLst/>
              <a:rect l="l" t="t" r="r" b="b"/>
              <a:pathLst>
                <a:path w="1252" h="4249" extrusionOk="0">
                  <a:moveTo>
                    <a:pt x="164" y="4215"/>
                  </a:moveTo>
                  <a:lnTo>
                    <a:pt x="1252" y="4249"/>
                  </a:lnTo>
                  <a:cubicBezTo>
                    <a:pt x="280" y="2680"/>
                    <a:pt x="1252" y="69"/>
                    <a:pt x="1252" y="69"/>
                  </a:cubicBezTo>
                  <a:lnTo>
                    <a:pt x="1252" y="69"/>
                  </a:lnTo>
                  <a:lnTo>
                    <a:pt x="1054" y="1"/>
                  </a:lnTo>
                  <a:cubicBezTo>
                    <a:pt x="0" y="1661"/>
                    <a:pt x="164" y="4215"/>
                    <a:pt x="164" y="42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6"/>
            <p:cNvSpPr/>
            <p:nvPr/>
          </p:nvSpPr>
          <p:spPr>
            <a:xfrm>
              <a:off x="5496081" y="1041976"/>
              <a:ext cx="1135021" cy="1025475"/>
            </a:xfrm>
            <a:custGeom>
              <a:avLst/>
              <a:gdLst/>
              <a:ahLst/>
              <a:cxnLst/>
              <a:rect l="l" t="t" r="r" b="b"/>
              <a:pathLst>
                <a:path w="7574" h="6843" extrusionOk="0">
                  <a:moveTo>
                    <a:pt x="2708" y="996"/>
                  </a:moveTo>
                  <a:lnTo>
                    <a:pt x="3039" y="962"/>
                  </a:lnTo>
                  <a:lnTo>
                    <a:pt x="2708" y="1197"/>
                  </a:lnTo>
                  <a:cubicBezTo>
                    <a:pt x="2708" y="1316"/>
                    <a:pt x="2711" y="1439"/>
                    <a:pt x="2722" y="1565"/>
                  </a:cubicBezTo>
                  <a:lnTo>
                    <a:pt x="2722" y="1565"/>
                  </a:lnTo>
                  <a:lnTo>
                    <a:pt x="3120" y="1514"/>
                  </a:lnTo>
                  <a:lnTo>
                    <a:pt x="2752" y="1903"/>
                  </a:lnTo>
                  <a:cubicBezTo>
                    <a:pt x="2797" y="2230"/>
                    <a:pt x="2872" y="2561"/>
                    <a:pt x="3001" y="2850"/>
                  </a:cubicBezTo>
                  <a:lnTo>
                    <a:pt x="3001" y="2850"/>
                  </a:lnTo>
                  <a:cubicBezTo>
                    <a:pt x="2677" y="2741"/>
                    <a:pt x="2275" y="2711"/>
                    <a:pt x="1781" y="2837"/>
                  </a:cubicBezTo>
                  <a:lnTo>
                    <a:pt x="1781" y="2837"/>
                  </a:lnTo>
                  <a:cubicBezTo>
                    <a:pt x="83" y="3273"/>
                    <a:pt x="1" y="4494"/>
                    <a:pt x="1" y="4494"/>
                  </a:cubicBezTo>
                  <a:lnTo>
                    <a:pt x="1" y="4494"/>
                  </a:lnTo>
                  <a:cubicBezTo>
                    <a:pt x="1" y="4494"/>
                    <a:pt x="192" y="4446"/>
                    <a:pt x="509" y="4374"/>
                  </a:cubicBezTo>
                  <a:lnTo>
                    <a:pt x="509" y="4374"/>
                  </a:lnTo>
                  <a:lnTo>
                    <a:pt x="597" y="3948"/>
                  </a:lnTo>
                  <a:lnTo>
                    <a:pt x="645" y="4344"/>
                  </a:lnTo>
                  <a:cubicBezTo>
                    <a:pt x="788" y="4313"/>
                    <a:pt x="952" y="4276"/>
                    <a:pt x="1129" y="4241"/>
                  </a:cubicBezTo>
                  <a:lnTo>
                    <a:pt x="1129" y="4241"/>
                  </a:lnTo>
                  <a:lnTo>
                    <a:pt x="1218" y="3839"/>
                  </a:lnTo>
                  <a:lnTo>
                    <a:pt x="1293" y="4207"/>
                  </a:lnTo>
                  <a:cubicBezTo>
                    <a:pt x="1477" y="4170"/>
                    <a:pt x="1678" y="4136"/>
                    <a:pt x="1886" y="4098"/>
                  </a:cubicBezTo>
                  <a:lnTo>
                    <a:pt x="1886" y="4098"/>
                  </a:lnTo>
                  <a:lnTo>
                    <a:pt x="1982" y="3454"/>
                  </a:lnTo>
                  <a:lnTo>
                    <a:pt x="2142" y="4054"/>
                  </a:lnTo>
                  <a:cubicBezTo>
                    <a:pt x="2394" y="4013"/>
                    <a:pt x="2653" y="3976"/>
                    <a:pt x="2919" y="3941"/>
                  </a:cubicBezTo>
                  <a:lnTo>
                    <a:pt x="2919" y="3941"/>
                  </a:lnTo>
                  <a:cubicBezTo>
                    <a:pt x="2780" y="4040"/>
                    <a:pt x="2640" y="4173"/>
                    <a:pt x="2507" y="4351"/>
                  </a:cubicBezTo>
                  <a:lnTo>
                    <a:pt x="2507" y="4351"/>
                  </a:lnTo>
                  <a:cubicBezTo>
                    <a:pt x="1832" y="5234"/>
                    <a:pt x="2507" y="6843"/>
                    <a:pt x="2507" y="6843"/>
                  </a:cubicBezTo>
                  <a:lnTo>
                    <a:pt x="2507" y="6843"/>
                  </a:lnTo>
                  <a:lnTo>
                    <a:pt x="2936" y="6086"/>
                  </a:lnTo>
                  <a:lnTo>
                    <a:pt x="2776" y="5752"/>
                  </a:lnTo>
                  <a:lnTo>
                    <a:pt x="3001" y="5973"/>
                  </a:lnTo>
                  <a:lnTo>
                    <a:pt x="3284" y="5472"/>
                  </a:lnTo>
                  <a:lnTo>
                    <a:pt x="3039" y="5053"/>
                  </a:lnTo>
                  <a:lnTo>
                    <a:pt x="3414" y="5244"/>
                  </a:lnTo>
                  <a:lnTo>
                    <a:pt x="3574" y="4964"/>
                  </a:lnTo>
                  <a:lnTo>
                    <a:pt x="3376" y="4695"/>
                  </a:lnTo>
                  <a:lnTo>
                    <a:pt x="3649" y="4828"/>
                  </a:lnTo>
                  <a:lnTo>
                    <a:pt x="4160" y="3931"/>
                  </a:lnTo>
                  <a:lnTo>
                    <a:pt x="5088" y="3935"/>
                  </a:lnTo>
                  <a:lnTo>
                    <a:pt x="5268" y="3321"/>
                  </a:lnTo>
                  <a:lnTo>
                    <a:pt x="5306" y="3935"/>
                  </a:lnTo>
                  <a:lnTo>
                    <a:pt x="5701" y="3938"/>
                  </a:lnTo>
                  <a:lnTo>
                    <a:pt x="5773" y="3430"/>
                  </a:lnTo>
                  <a:lnTo>
                    <a:pt x="5862" y="3938"/>
                  </a:lnTo>
                  <a:lnTo>
                    <a:pt x="6196" y="3941"/>
                  </a:lnTo>
                  <a:lnTo>
                    <a:pt x="6223" y="3624"/>
                  </a:lnTo>
                  <a:lnTo>
                    <a:pt x="6329" y="3941"/>
                  </a:lnTo>
                  <a:lnTo>
                    <a:pt x="7573" y="3948"/>
                  </a:lnTo>
                  <a:cubicBezTo>
                    <a:pt x="7573" y="3948"/>
                    <a:pt x="6516" y="2561"/>
                    <a:pt x="5412" y="2704"/>
                  </a:cubicBezTo>
                  <a:lnTo>
                    <a:pt x="5412" y="2704"/>
                  </a:lnTo>
                  <a:cubicBezTo>
                    <a:pt x="5190" y="2735"/>
                    <a:pt x="5006" y="2789"/>
                    <a:pt x="4852" y="2857"/>
                  </a:cubicBezTo>
                  <a:lnTo>
                    <a:pt x="4852" y="2857"/>
                  </a:lnTo>
                  <a:cubicBezTo>
                    <a:pt x="5043" y="2608"/>
                    <a:pt x="5238" y="2366"/>
                    <a:pt x="5425" y="2138"/>
                  </a:cubicBezTo>
                  <a:lnTo>
                    <a:pt x="5425" y="2138"/>
                  </a:lnTo>
                  <a:lnTo>
                    <a:pt x="5275" y="1903"/>
                  </a:lnTo>
                  <a:lnTo>
                    <a:pt x="5487" y="2063"/>
                  </a:lnTo>
                  <a:cubicBezTo>
                    <a:pt x="5541" y="1995"/>
                    <a:pt x="5599" y="1930"/>
                    <a:pt x="5654" y="1865"/>
                  </a:cubicBezTo>
                  <a:lnTo>
                    <a:pt x="5654" y="1865"/>
                  </a:lnTo>
                  <a:lnTo>
                    <a:pt x="5388" y="1449"/>
                  </a:lnTo>
                  <a:lnTo>
                    <a:pt x="5783" y="1708"/>
                  </a:lnTo>
                  <a:cubicBezTo>
                    <a:pt x="5920" y="1551"/>
                    <a:pt x="6049" y="1405"/>
                    <a:pt x="6165" y="1275"/>
                  </a:cubicBezTo>
                  <a:lnTo>
                    <a:pt x="6165" y="1275"/>
                  </a:lnTo>
                  <a:lnTo>
                    <a:pt x="5974" y="962"/>
                  </a:lnTo>
                  <a:lnTo>
                    <a:pt x="6288" y="1139"/>
                  </a:lnTo>
                  <a:lnTo>
                    <a:pt x="6288" y="1139"/>
                  </a:lnTo>
                  <a:cubicBezTo>
                    <a:pt x="6588" y="808"/>
                    <a:pt x="6789" y="604"/>
                    <a:pt x="6789" y="604"/>
                  </a:cubicBezTo>
                  <a:lnTo>
                    <a:pt x="6789" y="604"/>
                  </a:lnTo>
                  <a:cubicBezTo>
                    <a:pt x="6789" y="604"/>
                    <a:pt x="5688" y="68"/>
                    <a:pt x="4464" y="1323"/>
                  </a:cubicBezTo>
                  <a:lnTo>
                    <a:pt x="4464" y="1323"/>
                  </a:lnTo>
                  <a:cubicBezTo>
                    <a:pt x="4358" y="1432"/>
                    <a:pt x="4269" y="1541"/>
                    <a:pt x="4191" y="1650"/>
                  </a:cubicBezTo>
                  <a:lnTo>
                    <a:pt x="4191" y="1650"/>
                  </a:lnTo>
                  <a:cubicBezTo>
                    <a:pt x="4003" y="1013"/>
                    <a:pt x="3598" y="385"/>
                    <a:pt x="2797" y="0"/>
                  </a:cubicBezTo>
                  <a:lnTo>
                    <a:pt x="2797" y="0"/>
                  </a:lnTo>
                  <a:cubicBezTo>
                    <a:pt x="2797" y="0"/>
                    <a:pt x="2722" y="426"/>
                    <a:pt x="2708" y="99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6"/>
            <p:cNvSpPr/>
            <p:nvPr/>
          </p:nvSpPr>
          <p:spPr>
            <a:xfrm>
              <a:off x="4118153" y="1965691"/>
              <a:ext cx="415105" cy="356811"/>
            </a:xfrm>
            <a:custGeom>
              <a:avLst/>
              <a:gdLst/>
              <a:ahLst/>
              <a:cxnLst/>
              <a:rect l="l" t="t" r="r" b="b"/>
              <a:pathLst>
                <a:path w="2770" h="2381" extrusionOk="0">
                  <a:moveTo>
                    <a:pt x="1610" y="317"/>
                  </a:moveTo>
                  <a:cubicBezTo>
                    <a:pt x="1477" y="457"/>
                    <a:pt x="1416" y="597"/>
                    <a:pt x="1395" y="723"/>
                  </a:cubicBezTo>
                  <a:lnTo>
                    <a:pt x="1395" y="723"/>
                  </a:lnTo>
                  <a:cubicBezTo>
                    <a:pt x="1306" y="621"/>
                    <a:pt x="1184" y="542"/>
                    <a:pt x="1058" y="481"/>
                  </a:cubicBezTo>
                  <a:lnTo>
                    <a:pt x="1058" y="481"/>
                  </a:lnTo>
                  <a:lnTo>
                    <a:pt x="887" y="560"/>
                  </a:lnTo>
                  <a:lnTo>
                    <a:pt x="952" y="430"/>
                  </a:lnTo>
                  <a:cubicBezTo>
                    <a:pt x="911" y="413"/>
                    <a:pt x="870" y="399"/>
                    <a:pt x="829" y="382"/>
                  </a:cubicBezTo>
                  <a:lnTo>
                    <a:pt x="829" y="382"/>
                  </a:lnTo>
                  <a:lnTo>
                    <a:pt x="713" y="467"/>
                  </a:lnTo>
                  <a:lnTo>
                    <a:pt x="761" y="362"/>
                  </a:lnTo>
                  <a:cubicBezTo>
                    <a:pt x="573" y="300"/>
                    <a:pt x="423" y="277"/>
                    <a:pt x="423" y="277"/>
                  </a:cubicBezTo>
                  <a:lnTo>
                    <a:pt x="423" y="277"/>
                  </a:lnTo>
                  <a:cubicBezTo>
                    <a:pt x="454" y="560"/>
                    <a:pt x="590" y="754"/>
                    <a:pt x="758" y="890"/>
                  </a:cubicBezTo>
                  <a:lnTo>
                    <a:pt x="758" y="890"/>
                  </a:lnTo>
                  <a:cubicBezTo>
                    <a:pt x="720" y="894"/>
                    <a:pt x="683" y="904"/>
                    <a:pt x="645" y="914"/>
                  </a:cubicBezTo>
                  <a:lnTo>
                    <a:pt x="645" y="914"/>
                  </a:lnTo>
                  <a:cubicBezTo>
                    <a:pt x="24" y="1085"/>
                    <a:pt x="1" y="1535"/>
                    <a:pt x="1" y="1535"/>
                  </a:cubicBezTo>
                  <a:lnTo>
                    <a:pt x="1" y="1535"/>
                  </a:lnTo>
                  <a:cubicBezTo>
                    <a:pt x="1" y="1535"/>
                    <a:pt x="103" y="1507"/>
                    <a:pt x="263" y="1470"/>
                  </a:cubicBezTo>
                  <a:lnTo>
                    <a:pt x="263" y="1470"/>
                  </a:lnTo>
                  <a:lnTo>
                    <a:pt x="260" y="1337"/>
                  </a:lnTo>
                  <a:lnTo>
                    <a:pt x="328" y="1453"/>
                  </a:lnTo>
                  <a:cubicBezTo>
                    <a:pt x="393" y="1439"/>
                    <a:pt x="461" y="1422"/>
                    <a:pt x="536" y="1408"/>
                  </a:cubicBezTo>
                  <a:lnTo>
                    <a:pt x="536" y="1408"/>
                  </a:lnTo>
                  <a:lnTo>
                    <a:pt x="522" y="1235"/>
                  </a:lnTo>
                  <a:lnTo>
                    <a:pt x="608" y="1391"/>
                  </a:lnTo>
                  <a:cubicBezTo>
                    <a:pt x="638" y="1385"/>
                    <a:pt x="672" y="1381"/>
                    <a:pt x="703" y="1374"/>
                  </a:cubicBezTo>
                  <a:lnTo>
                    <a:pt x="703" y="1374"/>
                  </a:lnTo>
                  <a:lnTo>
                    <a:pt x="689" y="1279"/>
                  </a:lnTo>
                  <a:lnTo>
                    <a:pt x="737" y="1368"/>
                  </a:lnTo>
                  <a:cubicBezTo>
                    <a:pt x="843" y="1347"/>
                    <a:pt x="955" y="1327"/>
                    <a:pt x="1071" y="1310"/>
                  </a:cubicBezTo>
                  <a:lnTo>
                    <a:pt x="1071" y="1310"/>
                  </a:lnTo>
                  <a:cubicBezTo>
                    <a:pt x="1020" y="1347"/>
                    <a:pt x="969" y="1398"/>
                    <a:pt x="921" y="1463"/>
                  </a:cubicBezTo>
                  <a:lnTo>
                    <a:pt x="921" y="1463"/>
                  </a:lnTo>
                  <a:cubicBezTo>
                    <a:pt x="679" y="1794"/>
                    <a:pt x="938" y="2380"/>
                    <a:pt x="938" y="2380"/>
                  </a:cubicBezTo>
                  <a:lnTo>
                    <a:pt x="938" y="2380"/>
                  </a:lnTo>
                  <a:lnTo>
                    <a:pt x="1156" y="1978"/>
                  </a:lnTo>
                  <a:lnTo>
                    <a:pt x="1075" y="1889"/>
                  </a:lnTo>
                  <a:lnTo>
                    <a:pt x="1180" y="1933"/>
                  </a:lnTo>
                  <a:lnTo>
                    <a:pt x="1242" y="1828"/>
                  </a:lnTo>
                  <a:lnTo>
                    <a:pt x="1092" y="1708"/>
                  </a:lnTo>
                  <a:lnTo>
                    <a:pt x="1269" y="1777"/>
                  </a:lnTo>
                  <a:lnTo>
                    <a:pt x="1337" y="1647"/>
                  </a:lnTo>
                  <a:lnTo>
                    <a:pt x="1146" y="1528"/>
                  </a:lnTo>
                  <a:lnTo>
                    <a:pt x="1375" y="1579"/>
                  </a:lnTo>
                  <a:lnTo>
                    <a:pt x="1538" y="1279"/>
                  </a:lnTo>
                  <a:lnTo>
                    <a:pt x="1920" y="1272"/>
                  </a:lnTo>
                  <a:lnTo>
                    <a:pt x="1924" y="1160"/>
                  </a:lnTo>
                  <a:lnTo>
                    <a:pt x="1975" y="1272"/>
                  </a:lnTo>
                  <a:lnTo>
                    <a:pt x="2094" y="1269"/>
                  </a:lnTo>
                  <a:lnTo>
                    <a:pt x="2101" y="1115"/>
                  </a:lnTo>
                  <a:lnTo>
                    <a:pt x="2193" y="1269"/>
                  </a:lnTo>
                  <a:lnTo>
                    <a:pt x="2401" y="1265"/>
                  </a:lnTo>
                  <a:lnTo>
                    <a:pt x="2370" y="1153"/>
                  </a:lnTo>
                  <a:lnTo>
                    <a:pt x="2452" y="1265"/>
                  </a:lnTo>
                  <a:lnTo>
                    <a:pt x="2769" y="1262"/>
                  </a:lnTo>
                  <a:cubicBezTo>
                    <a:pt x="2769" y="1262"/>
                    <a:pt x="2374" y="757"/>
                    <a:pt x="1968" y="819"/>
                  </a:cubicBezTo>
                  <a:lnTo>
                    <a:pt x="1968" y="819"/>
                  </a:lnTo>
                  <a:cubicBezTo>
                    <a:pt x="1886" y="832"/>
                    <a:pt x="1818" y="853"/>
                    <a:pt x="1763" y="880"/>
                  </a:cubicBezTo>
                  <a:lnTo>
                    <a:pt x="1763" y="880"/>
                  </a:lnTo>
                  <a:cubicBezTo>
                    <a:pt x="1821" y="802"/>
                    <a:pt x="1879" y="723"/>
                    <a:pt x="1937" y="648"/>
                  </a:cubicBezTo>
                  <a:lnTo>
                    <a:pt x="1937" y="648"/>
                  </a:lnTo>
                  <a:lnTo>
                    <a:pt x="1770" y="491"/>
                  </a:lnTo>
                  <a:lnTo>
                    <a:pt x="1995" y="577"/>
                  </a:lnTo>
                  <a:cubicBezTo>
                    <a:pt x="2043" y="515"/>
                    <a:pt x="2091" y="457"/>
                    <a:pt x="2135" y="403"/>
                  </a:cubicBezTo>
                  <a:lnTo>
                    <a:pt x="2135" y="403"/>
                  </a:lnTo>
                  <a:lnTo>
                    <a:pt x="2029" y="314"/>
                  </a:lnTo>
                  <a:lnTo>
                    <a:pt x="2176" y="355"/>
                  </a:lnTo>
                  <a:cubicBezTo>
                    <a:pt x="2220" y="304"/>
                    <a:pt x="2261" y="259"/>
                    <a:pt x="2295" y="219"/>
                  </a:cubicBezTo>
                  <a:lnTo>
                    <a:pt x="2295" y="219"/>
                  </a:lnTo>
                  <a:lnTo>
                    <a:pt x="2176" y="133"/>
                  </a:lnTo>
                  <a:lnTo>
                    <a:pt x="2329" y="181"/>
                  </a:lnTo>
                  <a:cubicBezTo>
                    <a:pt x="2408" y="89"/>
                    <a:pt x="2459" y="38"/>
                    <a:pt x="2459" y="38"/>
                  </a:cubicBezTo>
                  <a:lnTo>
                    <a:pt x="2459" y="38"/>
                  </a:lnTo>
                  <a:cubicBezTo>
                    <a:pt x="2459" y="38"/>
                    <a:pt x="2377" y="0"/>
                    <a:pt x="2247" y="0"/>
                  </a:cubicBezTo>
                  <a:lnTo>
                    <a:pt x="2247" y="0"/>
                  </a:lnTo>
                  <a:cubicBezTo>
                    <a:pt x="2087" y="0"/>
                    <a:pt x="1852" y="58"/>
                    <a:pt x="1610" y="317"/>
                  </a:cubicBezTo>
                  <a:moveTo>
                    <a:pt x="1460" y="1180"/>
                  </a:moveTo>
                  <a:cubicBezTo>
                    <a:pt x="1467" y="1183"/>
                    <a:pt x="1470" y="1183"/>
                    <a:pt x="1477" y="1183"/>
                  </a:cubicBezTo>
                  <a:lnTo>
                    <a:pt x="1477" y="1183"/>
                  </a:lnTo>
                  <a:cubicBezTo>
                    <a:pt x="1480" y="1194"/>
                    <a:pt x="1487" y="1200"/>
                    <a:pt x="1491" y="1211"/>
                  </a:cubicBezTo>
                  <a:lnTo>
                    <a:pt x="1491" y="1211"/>
                  </a:lnTo>
                  <a:cubicBezTo>
                    <a:pt x="1491" y="1214"/>
                    <a:pt x="1491" y="1218"/>
                    <a:pt x="1487" y="1224"/>
                  </a:cubicBezTo>
                  <a:lnTo>
                    <a:pt x="1487" y="1224"/>
                  </a:lnTo>
                  <a:cubicBezTo>
                    <a:pt x="1480" y="1211"/>
                    <a:pt x="1473" y="1197"/>
                    <a:pt x="1460" y="1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6"/>
            <p:cNvSpPr/>
            <p:nvPr/>
          </p:nvSpPr>
          <p:spPr>
            <a:xfrm>
              <a:off x="2624686" y="1327003"/>
              <a:ext cx="790049" cy="744042"/>
            </a:xfrm>
            <a:custGeom>
              <a:avLst/>
              <a:gdLst/>
              <a:ahLst/>
              <a:cxnLst/>
              <a:rect l="l" t="t" r="r" b="b"/>
              <a:pathLst>
                <a:path w="5272" h="4965" extrusionOk="0">
                  <a:moveTo>
                    <a:pt x="996" y="24"/>
                  </a:moveTo>
                  <a:cubicBezTo>
                    <a:pt x="996" y="24"/>
                    <a:pt x="1071" y="140"/>
                    <a:pt x="1194" y="335"/>
                  </a:cubicBezTo>
                  <a:lnTo>
                    <a:pt x="1194" y="335"/>
                  </a:lnTo>
                  <a:lnTo>
                    <a:pt x="1501" y="294"/>
                  </a:lnTo>
                  <a:lnTo>
                    <a:pt x="1245" y="420"/>
                  </a:lnTo>
                  <a:cubicBezTo>
                    <a:pt x="1300" y="509"/>
                    <a:pt x="1361" y="607"/>
                    <a:pt x="1426" y="720"/>
                  </a:cubicBezTo>
                  <a:lnTo>
                    <a:pt x="1426" y="720"/>
                  </a:lnTo>
                  <a:lnTo>
                    <a:pt x="1716" y="686"/>
                  </a:lnTo>
                  <a:lnTo>
                    <a:pt x="1484" y="822"/>
                  </a:lnTo>
                  <a:cubicBezTo>
                    <a:pt x="1552" y="938"/>
                    <a:pt x="1624" y="1064"/>
                    <a:pt x="1695" y="1194"/>
                  </a:cubicBezTo>
                  <a:lnTo>
                    <a:pt x="1695" y="1194"/>
                  </a:lnTo>
                  <a:lnTo>
                    <a:pt x="2152" y="1109"/>
                  </a:lnTo>
                  <a:lnTo>
                    <a:pt x="1784" y="1354"/>
                  </a:lnTo>
                  <a:cubicBezTo>
                    <a:pt x="1869" y="1514"/>
                    <a:pt x="1955" y="1678"/>
                    <a:pt x="2040" y="1849"/>
                  </a:cubicBezTo>
                  <a:lnTo>
                    <a:pt x="2040" y="1849"/>
                  </a:lnTo>
                  <a:cubicBezTo>
                    <a:pt x="1941" y="1780"/>
                    <a:pt x="1822" y="1716"/>
                    <a:pt x="1672" y="1668"/>
                  </a:cubicBezTo>
                  <a:lnTo>
                    <a:pt x="1672" y="1668"/>
                  </a:lnTo>
                  <a:cubicBezTo>
                    <a:pt x="921" y="1419"/>
                    <a:pt x="1" y="2241"/>
                    <a:pt x="1" y="2241"/>
                  </a:cubicBezTo>
                  <a:lnTo>
                    <a:pt x="1" y="2241"/>
                  </a:lnTo>
                  <a:lnTo>
                    <a:pt x="42" y="2251"/>
                  </a:lnTo>
                  <a:lnTo>
                    <a:pt x="42" y="2251"/>
                  </a:lnTo>
                  <a:lnTo>
                    <a:pt x="42" y="2251"/>
                  </a:lnTo>
                  <a:lnTo>
                    <a:pt x="608" y="2357"/>
                  </a:lnTo>
                  <a:lnTo>
                    <a:pt x="795" y="2172"/>
                  </a:lnTo>
                  <a:lnTo>
                    <a:pt x="700" y="2374"/>
                  </a:lnTo>
                  <a:lnTo>
                    <a:pt x="1099" y="2445"/>
                  </a:lnTo>
                  <a:lnTo>
                    <a:pt x="1324" y="2186"/>
                  </a:lnTo>
                  <a:lnTo>
                    <a:pt x="1283" y="2479"/>
                  </a:lnTo>
                  <a:lnTo>
                    <a:pt x="1504" y="2524"/>
                  </a:lnTo>
                  <a:lnTo>
                    <a:pt x="1641" y="2329"/>
                  </a:lnTo>
                  <a:lnTo>
                    <a:pt x="1614" y="2544"/>
                  </a:lnTo>
                  <a:lnTo>
                    <a:pt x="2333" y="2677"/>
                  </a:lnTo>
                  <a:lnTo>
                    <a:pt x="2544" y="3301"/>
                  </a:lnTo>
                  <a:lnTo>
                    <a:pt x="2998" y="3277"/>
                  </a:lnTo>
                  <a:lnTo>
                    <a:pt x="2595" y="3444"/>
                  </a:lnTo>
                  <a:lnTo>
                    <a:pt x="2684" y="3710"/>
                  </a:lnTo>
                  <a:lnTo>
                    <a:pt x="3039" y="3642"/>
                  </a:lnTo>
                  <a:lnTo>
                    <a:pt x="2722" y="3819"/>
                  </a:lnTo>
                  <a:lnTo>
                    <a:pt x="2797" y="4041"/>
                  </a:lnTo>
                  <a:lnTo>
                    <a:pt x="3015" y="3986"/>
                  </a:lnTo>
                  <a:lnTo>
                    <a:pt x="2827" y="4133"/>
                  </a:lnTo>
                  <a:lnTo>
                    <a:pt x="3110" y="4965"/>
                  </a:lnTo>
                  <a:cubicBezTo>
                    <a:pt x="3110" y="4965"/>
                    <a:pt x="3796" y="3938"/>
                    <a:pt x="3441" y="3233"/>
                  </a:cubicBezTo>
                  <a:lnTo>
                    <a:pt x="3441" y="3233"/>
                  </a:lnTo>
                  <a:cubicBezTo>
                    <a:pt x="3373" y="3090"/>
                    <a:pt x="3294" y="2980"/>
                    <a:pt x="3209" y="2892"/>
                  </a:cubicBezTo>
                  <a:lnTo>
                    <a:pt x="3209" y="2892"/>
                  </a:lnTo>
                  <a:cubicBezTo>
                    <a:pt x="3421" y="2963"/>
                    <a:pt x="3629" y="3035"/>
                    <a:pt x="3823" y="3110"/>
                  </a:cubicBezTo>
                  <a:lnTo>
                    <a:pt x="3823" y="3110"/>
                  </a:lnTo>
                  <a:lnTo>
                    <a:pt x="3946" y="2957"/>
                  </a:lnTo>
                  <a:lnTo>
                    <a:pt x="3888" y="3134"/>
                  </a:lnTo>
                  <a:cubicBezTo>
                    <a:pt x="3946" y="3154"/>
                    <a:pt x="4004" y="3178"/>
                    <a:pt x="4062" y="3199"/>
                  </a:cubicBezTo>
                  <a:lnTo>
                    <a:pt x="4062" y="3199"/>
                  </a:lnTo>
                  <a:lnTo>
                    <a:pt x="4276" y="2926"/>
                  </a:lnTo>
                  <a:lnTo>
                    <a:pt x="4194" y="3253"/>
                  </a:lnTo>
                  <a:cubicBezTo>
                    <a:pt x="4331" y="3308"/>
                    <a:pt x="4457" y="3359"/>
                    <a:pt x="4573" y="3407"/>
                  </a:cubicBezTo>
                  <a:lnTo>
                    <a:pt x="4573" y="3407"/>
                  </a:lnTo>
                  <a:lnTo>
                    <a:pt x="4740" y="3205"/>
                  </a:lnTo>
                  <a:lnTo>
                    <a:pt x="4692" y="3458"/>
                  </a:lnTo>
                  <a:cubicBezTo>
                    <a:pt x="4985" y="3580"/>
                    <a:pt x="5166" y="3669"/>
                    <a:pt x="5166" y="3669"/>
                  </a:cubicBezTo>
                  <a:lnTo>
                    <a:pt x="5166" y="3669"/>
                  </a:lnTo>
                  <a:cubicBezTo>
                    <a:pt x="5166" y="3669"/>
                    <a:pt x="5272" y="2807"/>
                    <a:pt x="4150" y="2278"/>
                  </a:cubicBezTo>
                  <a:lnTo>
                    <a:pt x="4150" y="2278"/>
                  </a:lnTo>
                  <a:cubicBezTo>
                    <a:pt x="4051" y="2234"/>
                    <a:pt x="3956" y="2196"/>
                    <a:pt x="3867" y="2172"/>
                  </a:cubicBezTo>
                  <a:lnTo>
                    <a:pt x="3867" y="2172"/>
                  </a:lnTo>
                  <a:cubicBezTo>
                    <a:pt x="4249" y="1896"/>
                    <a:pt x="4576" y="1484"/>
                    <a:pt x="4648" y="856"/>
                  </a:cubicBezTo>
                  <a:lnTo>
                    <a:pt x="4648" y="856"/>
                  </a:lnTo>
                  <a:cubicBezTo>
                    <a:pt x="4648" y="856"/>
                    <a:pt x="4345" y="904"/>
                    <a:pt x="3963" y="1027"/>
                  </a:cubicBezTo>
                  <a:lnTo>
                    <a:pt x="3963" y="1027"/>
                  </a:lnTo>
                  <a:lnTo>
                    <a:pt x="4062" y="1242"/>
                  </a:lnTo>
                  <a:lnTo>
                    <a:pt x="3826" y="1075"/>
                  </a:lnTo>
                  <a:cubicBezTo>
                    <a:pt x="3748" y="1102"/>
                    <a:pt x="3666" y="1133"/>
                    <a:pt x="3584" y="1167"/>
                  </a:cubicBezTo>
                  <a:lnTo>
                    <a:pt x="3584" y="1167"/>
                  </a:lnTo>
                  <a:lnTo>
                    <a:pt x="3710" y="1426"/>
                  </a:lnTo>
                  <a:lnTo>
                    <a:pt x="3366" y="1266"/>
                  </a:lnTo>
                  <a:cubicBezTo>
                    <a:pt x="3155" y="1371"/>
                    <a:pt x="2953" y="1497"/>
                    <a:pt x="2790" y="1654"/>
                  </a:cubicBezTo>
                  <a:lnTo>
                    <a:pt x="2790" y="1654"/>
                  </a:lnTo>
                  <a:cubicBezTo>
                    <a:pt x="2786" y="1412"/>
                    <a:pt x="2715" y="1133"/>
                    <a:pt x="2514" y="833"/>
                  </a:cubicBezTo>
                  <a:lnTo>
                    <a:pt x="2514" y="833"/>
                  </a:lnTo>
                  <a:cubicBezTo>
                    <a:pt x="2040" y="113"/>
                    <a:pt x="1491" y="1"/>
                    <a:pt x="1201" y="1"/>
                  </a:cubicBezTo>
                  <a:lnTo>
                    <a:pt x="1201" y="1"/>
                  </a:lnTo>
                  <a:cubicBezTo>
                    <a:pt x="1071" y="1"/>
                    <a:pt x="996" y="24"/>
                    <a:pt x="996" y="2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6"/>
            <p:cNvSpPr/>
            <p:nvPr/>
          </p:nvSpPr>
          <p:spPr>
            <a:xfrm>
              <a:off x="3408434" y="1881921"/>
              <a:ext cx="474299" cy="407762"/>
            </a:xfrm>
            <a:custGeom>
              <a:avLst/>
              <a:gdLst/>
              <a:ahLst/>
              <a:cxnLst/>
              <a:rect l="l" t="t" r="r" b="b"/>
              <a:pathLst>
                <a:path w="3165" h="2721" extrusionOk="0">
                  <a:moveTo>
                    <a:pt x="359" y="45"/>
                  </a:moveTo>
                  <a:cubicBezTo>
                    <a:pt x="359" y="45"/>
                    <a:pt x="417" y="106"/>
                    <a:pt x="506" y="208"/>
                  </a:cubicBezTo>
                  <a:lnTo>
                    <a:pt x="506" y="208"/>
                  </a:lnTo>
                  <a:lnTo>
                    <a:pt x="683" y="154"/>
                  </a:lnTo>
                  <a:lnTo>
                    <a:pt x="546" y="253"/>
                  </a:lnTo>
                  <a:cubicBezTo>
                    <a:pt x="587" y="297"/>
                    <a:pt x="632" y="351"/>
                    <a:pt x="683" y="409"/>
                  </a:cubicBezTo>
                  <a:lnTo>
                    <a:pt x="683" y="409"/>
                  </a:lnTo>
                  <a:lnTo>
                    <a:pt x="846" y="358"/>
                  </a:lnTo>
                  <a:lnTo>
                    <a:pt x="727" y="460"/>
                  </a:lnTo>
                  <a:cubicBezTo>
                    <a:pt x="778" y="522"/>
                    <a:pt x="833" y="590"/>
                    <a:pt x="887" y="658"/>
                  </a:cubicBezTo>
                  <a:lnTo>
                    <a:pt x="887" y="658"/>
                  </a:lnTo>
                  <a:lnTo>
                    <a:pt x="1143" y="563"/>
                  </a:lnTo>
                  <a:lnTo>
                    <a:pt x="956" y="743"/>
                  </a:lnTo>
                  <a:cubicBezTo>
                    <a:pt x="1020" y="829"/>
                    <a:pt x="1089" y="917"/>
                    <a:pt x="1153" y="1006"/>
                  </a:cubicBezTo>
                  <a:lnTo>
                    <a:pt x="1153" y="1006"/>
                  </a:lnTo>
                  <a:cubicBezTo>
                    <a:pt x="1089" y="975"/>
                    <a:pt x="1014" y="951"/>
                    <a:pt x="921" y="938"/>
                  </a:cubicBezTo>
                  <a:lnTo>
                    <a:pt x="921" y="938"/>
                  </a:lnTo>
                  <a:cubicBezTo>
                    <a:pt x="458" y="866"/>
                    <a:pt x="1" y="1442"/>
                    <a:pt x="1" y="1442"/>
                  </a:cubicBezTo>
                  <a:lnTo>
                    <a:pt x="1" y="1442"/>
                  </a:lnTo>
                  <a:lnTo>
                    <a:pt x="369" y="1446"/>
                  </a:lnTo>
                  <a:lnTo>
                    <a:pt x="458" y="1320"/>
                  </a:lnTo>
                  <a:lnTo>
                    <a:pt x="424" y="1446"/>
                  </a:lnTo>
                  <a:lnTo>
                    <a:pt x="662" y="1449"/>
                  </a:lnTo>
                  <a:lnTo>
                    <a:pt x="768" y="1275"/>
                  </a:lnTo>
                  <a:lnTo>
                    <a:pt x="775" y="1453"/>
                  </a:lnTo>
                  <a:lnTo>
                    <a:pt x="908" y="1453"/>
                  </a:lnTo>
                  <a:lnTo>
                    <a:pt x="969" y="1326"/>
                  </a:lnTo>
                  <a:lnTo>
                    <a:pt x="976" y="1456"/>
                  </a:lnTo>
                  <a:lnTo>
                    <a:pt x="1409" y="1459"/>
                  </a:lnTo>
                  <a:lnTo>
                    <a:pt x="1597" y="1804"/>
                  </a:lnTo>
                  <a:lnTo>
                    <a:pt x="1856" y="1746"/>
                  </a:lnTo>
                  <a:lnTo>
                    <a:pt x="1637" y="1882"/>
                  </a:lnTo>
                  <a:lnTo>
                    <a:pt x="1719" y="2029"/>
                  </a:lnTo>
                  <a:lnTo>
                    <a:pt x="1917" y="1954"/>
                  </a:lnTo>
                  <a:lnTo>
                    <a:pt x="1750" y="2090"/>
                  </a:lnTo>
                  <a:lnTo>
                    <a:pt x="1818" y="2213"/>
                  </a:lnTo>
                  <a:lnTo>
                    <a:pt x="1938" y="2158"/>
                  </a:lnTo>
                  <a:lnTo>
                    <a:pt x="1842" y="2261"/>
                  </a:lnTo>
                  <a:lnTo>
                    <a:pt x="2094" y="2721"/>
                  </a:lnTo>
                  <a:cubicBezTo>
                    <a:pt x="2094" y="2721"/>
                    <a:pt x="2391" y="2049"/>
                    <a:pt x="2115" y="1674"/>
                  </a:cubicBezTo>
                  <a:lnTo>
                    <a:pt x="2115" y="1674"/>
                  </a:lnTo>
                  <a:cubicBezTo>
                    <a:pt x="2057" y="1599"/>
                    <a:pt x="1999" y="1541"/>
                    <a:pt x="1944" y="1500"/>
                  </a:cubicBezTo>
                  <a:lnTo>
                    <a:pt x="1944" y="1500"/>
                  </a:lnTo>
                  <a:cubicBezTo>
                    <a:pt x="2074" y="1517"/>
                    <a:pt x="2203" y="1541"/>
                    <a:pt x="2323" y="1562"/>
                  </a:cubicBezTo>
                  <a:lnTo>
                    <a:pt x="2323" y="1562"/>
                  </a:lnTo>
                  <a:lnTo>
                    <a:pt x="2381" y="1463"/>
                  </a:lnTo>
                  <a:lnTo>
                    <a:pt x="2364" y="1572"/>
                  </a:lnTo>
                  <a:cubicBezTo>
                    <a:pt x="2401" y="1579"/>
                    <a:pt x="2435" y="1586"/>
                    <a:pt x="2469" y="1592"/>
                  </a:cubicBezTo>
                  <a:lnTo>
                    <a:pt x="2469" y="1592"/>
                  </a:lnTo>
                  <a:lnTo>
                    <a:pt x="2568" y="1412"/>
                  </a:lnTo>
                  <a:lnTo>
                    <a:pt x="2555" y="1609"/>
                  </a:lnTo>
                  <a:cubicBezTo>
                    <a:pt x="2640" y="1627"/>
                    <a:pt x="2718" y="1644"/>
                    <a:pt x="2790" y="1661"/>
                  </a:cubicBezTo>
                  <a:lnTo>
                    <a:pt x="2790" y="1661"/>
                  </a:lnTo>
                  <a:lnTo>
                    <a:pt x="2868" y="1528"/>
                  </a:lnTo>
                  <a:lnTo>
                    <a:pt x="2865" y="1678"/>
                  </a:lnTo>
                  <a:cubicBezTo>
                    <a:pt x="3049" y="1722"/>
                    <a:pt x="3165" y="1756"/>
                    <a:pt x="3165" y="1756"/>
                  </a:cubicBezTo>
                  <a:lnTo>
                    <a:pt x="3165" y="1756"/>
                  </a:lnTo>
                  <a:cubicBezTo>
                    <a:pt x="3165" y="1756"/>
                    <a:pt x="3138" y="1241"/>
                    <a:pt x="2428" y="1043"/>
                  </a:cubicBezTo>
                  <a:lnTo>
                    <a:pt x="2428" y="1043"/>
                  </a:lnTo>
                  <a:cubicBezTo>
                    <a:pt x="2384" y="1033"/>
                    <a:pt x="2343" y="1023"/>
                    <a:pt x="2302" y="1016"/>
                  </a:cubicBezTo>
                  <a:lnTo>
                    <a:pt x="2302" y="1016"/>
                  </a:lnTo>
                  <a:cubicBezTo>
                    <a:pt x="2490" y="863"/>
                    <a:pt x="2647" y="638"/>
                    <a:pt x="2684" y="317"/>
                  </a:cubicBezTo>
                  <a:lnTo>
                    <a:pt x="2684" y="317"/>
                  </a:lnTo>
                  <a:cubicBezTo>
                    <a:pt x="2684" y="317"/>
                    <a:pt x="2514" y="345"/>
                    <a:pt x="2295" y="416"/>
                  </a:cubicBezTo>
                  <a:lnTo>
                    <a:pt x="2295" y="416"/>
                  </a:lnTo>
                  <a:lnTo>
                    <a:pt x="2353" y="535"/>
                  </a:lnTo>
                  <a:lnTo>
                    <a:pt x="2220" y="440"/>
                  </a:lnTo>
                  <a:cubicBezTo>
                    <a:pt x="2173" y="457"/>
                    <a:pt x="2128" y="474"/>
                    <a:pt x="2081" y="495"/>
                  </a:cubicBezTo>
                  <a:lnTo>
                    <a:pt x="2081" y="495"/>
                  </a:lnTo>
                  <a:lnTo>
                    <a:pt x="2152" y="638"/>
                  </a:lnTo>
                  <a:lnTo>
                    <a:pt x="1958" y="549"/>
                  </a:lnTo>
                  <a:cubicBezTo>
                    <a:pt x="1811" y="621"/>
                    <a:pt x="1675" y="713"/>
                    <a:pt x="1573" y="825"/>
                  </a:cubicBezTo>
                  <a:lnTo>
                    <a:pt x="1573" y="825"/>
                  </a:lnTo>
                  <a:cubicBezTo>
                    <a:pt x="1549" y="682"/>
                    <a:pt x="1481" y="525"/>
                    <a:pt x="1331" y="365"/>
                  </a:cubicBezTo>
                  <a:lnTo>
                    <a:pt x="1331" y="365"/>
                  </a:lnTo>
                  <a:cubicBezTo>
                    <a:pt x="1051" y="68"/>
                    <a:pt x="785" y="0"/>
                    <a:pt x="601" y="0"/>
                  </a:cubicBezTo>
                  <a:lnTo>
                    <a:pt x="601" y="0"/>
                  </a:lnTo>
                  <a:cubicBezTo>
                    <a:pt x="454" y="0"/>
                    <a:pt x="359" y="45"/>
                    <a:pt x="359" y="45"/>
                  </a:cubicBezTo>
                  <a:moveTo>
                    <a:pt x="1464" y="1384"/>
                  </a:moveTo>
                  <a:cubicBezTo>
                    <a:pt x="1467" y="1374"/>
                    <a:pt x="1474" y="1364"/>
                    <a:pt x="1481" y="1354"/>
                  </a:cubicBezTo>
                  <a:lnTo>
                    <a:pt x="1481" y="1354"/>
                  </a:lnTo>
                  <a:cubicBezTo>
                    <a:pt x="1484" y="1354"/>
                    <a:pt x="1491" y="1350"/>
                    <a:pt x="1498" y="1350"/>
                  </a:cubicBezTo>
                  <a:lnTo>
                    <a:pt x="1498" y="1350"/>
                  </a:lnTo>
                  <a:cubicBezTo>
                    <a:pt x="1484" y="1367"/>
                    <a:pt x="1474" y="1384"/>
                    <a:pt x="1467" y="1398"/>
                  </a:cubicBezTo>
                  <a:lnTo>
                    <a:pt x="1467" y="1398"/>
                  </a:lnTo>
                  <a:cubicBezTo>
                    <a:pt x="1467" y="1395"/>
                    <a:pt x="1464" y="1388"/>
                    <a:pt x="1464" y="13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6"/>
            <p:cNvSpPr/>
            <p:nvPr/>
          </p:nvSpPr>
          <p:spPr>
            <a:xfrm>
              <a:off x="2778588" y="3606169"/>
              <a:ext cx="3750783" cy="283231"/>
            </a:xfrm>
            <a:custGeom>
              <a:avLst/>
              <a:gdLst/>
              <a:ahLst/>
              <a:cxnLst/>
              <a:rect l="l" t="t" r="r" b="b"/>
              <a:pathLst>
                <a:path w="25029" h="1890" extrusionOk="0">
                  <a:moveTo>
                    <a:pt x="12513" y="1"/>
                  </a:moveTo>
                  <a:cubicBezTo>
                    <a:pt x="5602" y="1"/>
                    <a:pt x="0" y="424"/>
                    <a:pt x="0" y="945"/>
                  </a:cubicBezTo>
                  <a:cubicBezTo>
                    <a:pt x="0" y="1467"/>
                    <a:pt x="5602" y="1890"/>
                    <a:pt x="12513" y="1890"/>
                  </a:cubicBezTo>
                  <a:cubicBezTo>
                    <a:pt x="19427" y="1890"/>
                    <a:pt x="25029" y="1467"/>
                    <a:pt x="25029" y="945"/>
                  </a:cubicBezTo>
                  <a:cubicBezTo>
                    <a:pt x="25029" y="424"/>
                    <a:pt x="19427" y="1"/>
                    <a:pt x="12513" y="1"/>
                  </a:cubicBezTo>
                  <a:close/>
                </a:path>
              </a:pathLst>
            </a:custGeom>
            <a:solidFill>
              <a:srgbClr val="FFE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6"/>
            <p:cNvSpPr/>
            <p:nvPr/>
          </p:nvSpPr>
          <p:spPr>
            <a:xfrm>
              <a:off x="3153079" y="3511760"/>
              <a:ext cx="3027421" cy="117039"/>
            </a:xfrm>
            <a:custGeom>
              <a:avLst/>
              <a:gdLst/>
              <a:ahLst/>
              <a:cxnLst/>
              <a:rect l="l" t="t" r="r" b="b"/>
              <a:pathLst>
                <a:path w="20202" h="781" extrusionOk="0">
                  <a:moveTo>
                    <a:pt x="20201" y="781"/>
                  </a:moveTo>
                  <a:lnTo>
                    <a:pt x="0" y="781"/>
                  </a:lnTo>
                  <a:lnTo>
                    <a:pt x="0" y="662"/>
                  </a:lnTo>
                  <a:cubicBezTo>
                    <a:pt x="0" y="297"/>
                    <a:pt x="297" y="0"/>
                    <a:pt x="662" y="0"/>
                  </a:cubicBezTo>
                  <a:lnTo>
                    <a:pt x="19543" y="0"/>
                  </a:lnTo>
                  <a:cubicBezTo>
                    <a:pt x="19908" y="0"/>
                    <a:pt x="20201" y="297"/>
                    <a:pt x="20201" y="662"/>
                  </a:cubicBezTo>
                  <a:close/>
                </a:path>
              </a:pathLst>
            </a:custGeom>
            <a:solidFill>
              <a:srgbClr val="DF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6"/>
            <p:cNvSpPr/>
            <p:nvPr/>
          </p:nvSpPr>
          <p:spPr>
            <a:xfrm>
              <a:off x="3005920" y="3628648"/>
              <a:ext cx="3305856" cy="117189"/>
            </a:xfrm>
            <a:custGeom>
              <a:avLst/>
              <a:gdLst/>
              <a:ahLst/>
              <a:cxnLst/>
              <a:rect l="l" t="t" r="r" b="b"/>
              <a:pathLst>
                <a:path w="22060" h="782" extrusionOk="0">
                  <a:moveTo>
                    <a:pt x="22059" y="782"/>
                  </a:moveTo>
                  <a:lnTo>
                    <a:pt x="0" y="782"/>
                  </a:lnTo>
                  <a:cubicBezTo>
                    <a:pt x="0" y="638"/>
                    <a:pt x="38" y="506"/>
                    <a:pt x="103" y="393"/>
                  </a:cubicBezTo>
                  <a:cubicBezTo>
                    <a:pt x="137" y="332"/>
                    <a:pt x="181" y="277"/>
                    <a:pt x="229" y="229"/>
                  </a:cubicBezTo>
                  <a:cubicBezTo>
                    <a:pt x="369" y="90"/>
                    <a:pt x="563" y="1"/>
                    <a:pt x="778" y="1"/>
                  </a:cubicBezTo>
                  <a:lnTo>
                    <a:pt x="21278" y="1"/>
                  </a:lnTo>
                  <a:cubicBezTo>
                    <a:pt x="21565" y="1"/>
                    <a:pt x="21817" y="158"/>
                    <a:pt x="21954" y="393"/>
                  </a:cubicBezTo>
                  <a:cubicBezTo>
                    <a:pt x="22018" y="506"/>
                    <a:pt x="22059" y="638"/>
                    <a:pt x="22059" y="7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6"/>
            <p:cNvSpPr/>
            <p:nvPr/>
          </p:nvSpPr>
          <p:spPr>
            <a:xfrm>
              <a:off x="3209724" y="2711677"/>
              <a:ext cx="288775" cy="729656"/>
            </a:xfrm>
            <a:custGeom>
              <a:avLst/>
              <a:gdLst/>
              <a:ahLst/>
              <a:cxnLst/>
              <a:rect l="l" t="t" r="r" b="b"/>
              <a:pathLst>
                <a:path w="1927" h="4869" extrusionOk="0">
                  <a:moveTo>
                    <a:pt x="911" y="4010"/>
                  </a:moveTo>
                  <a:cubicBezTo>
                    <a:pt x="911" y="4528"/>
                    <a:pt x="945" y="4869"/>
                    <a:pt x="945" y="4869"/>
                  </a:cubicBezTo>
                  <a:cubicBezTo>
                    <a:pt x="822" y="4869"/>
                    <a:pt x="703" y="4841"/>
                    <a:pt x="597" y="4797"/>
                  </a:cubicBezTo>
                  <a:cubicBezTo>
                    <a:pt x="536" y="4770"/>
                    <a:pt x="478" y="4736"/>
                    <a:pt x="423" y="4695"/>
                  </a:cubicBezTo>
                  <a:cubicBezTo>
                    <a:pt x="396" y="4678"/>
                    <a:pt x="369" y="4654"/>
                    <a:pt x="345" y="4633"/>
                  </a:cubicBezTo>
                  <a:cubicBezTo>
                    <a:pt x="185" y="4483"/>
                    <a:pt x="79" y="4275"/>
                    <a:pt x="65" y="4040"/>
                  </a:cubicBezTo>
                  <a:cubicBezTo>
                    <a:pt x="1" y="2929"/>
                    <a:pt x="93" y="2053"/>
                    <a:pt x="219" y="1401"/>
                  </a:cubicBezTo>
                  <a:cubicBezTo>
                    <a:pt x="338" y="801"/>
                    <a:pt x="754" y="327"/>
                    <a:pt x="1300" y="116"/>
                  </a:cubicBezTo>
                  <a:cubicBezTo>
                    <a:pt x="1351" y="96"/>
                    <a:pt x="1402" y="78"/>
                    <a:pt x="1453" y="65"/>
                  </a:cubicBezTo>
                  <a:cubicBezTo>
                    <a:pt x="1521" y="44"/>
                    <a:pt x="1593" y="31"/>
                    <a:pt x="1664" y="17"/>
                  </a:cubicBezTo>
                  <a:cubicBezTo>
                    <a:pt x="1750" y="7"/>
                    <a:pt x="1838" y="0"/>
                    <a:pt x="1927" y="0"/>
                  </a:cubicBezTo>
                  <a:cubicBezTo>
                    <a:pt x="1054" y="1112"/>
                    <a:pt x="911" y="2939"/>
                    <a:pt x="911" y="4010"/>
                  </a:cubicBezTo>
                  <a:close/>
                </a:path>
              </a:pathLst>
            </a:custGeom>
            <a:solidFill>
              <a:srgbClr val="FFE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6"/>
            <p:cNvSpPr/>
            <p:nvPr/>
          </p:nvSpPr>
          <p:spPr>
            <a:xfrm>
              <a:off x="3239845" y="2711677"/>
              <a:ext cx="258654" cy="729656"/>
            </a:xfrm>
            <a:custGeom>
              <a:avLst/>
              <a:gdLst/>
              <a:ahLst/>
              <a:cxnLst/>
              <a:rect l="l" t="t" r="r" b="b"/>
              <a:pathLst>
                <a:path w="1726" h="4869" extrusionOk="0">
                  <a:moveTo>
                    <a:pt x="1726" y="0"/>
                  </a:moveTo>
                  <a:cubicBezTo>
                    <a:pt x="853" y="1112"/>
                    <a:pt x="710" y="2939"/>
                    <a:pt x="710" y="4010"/>
                  </a:cubicBezTo>
                  <a:cubicBezTo>
                    <a:pt x="710" y="4528"/>
                    <a:pt x="744" y="4869"/>
                    <a:pt x="744" y="4869"/>
                  </a:cubicBezTo>
                  <a:cubicBezTo>
                    <a:pt x="621" y="4869"/>
                    <a:pt x="502" y="4841"/>
                    <a:pt x="396" y="4797"/>
                  </a:cubicBezTo>
                  <a:cubicBezTo>
                    <a:pt x="335" y="4770"/>
                    <a:pt x="277" y="4736"/>
                    <a:pt x="222" y="4695"/>
                  </a:cubicBezTo>
                  <a:cubicBezTo>
                    <a:pt x="1" y="2233"/>
                    <a:pt x="597" y="549"/>
                    <a:pt x="1426" y="58"/>
                  </a:cubicBezTo>
                  <a:cubicBezTo>
                    <a:pt x="1433" y="48"/>
                    <a:pt x="1446" y="34"/>
                    <a:pt x="1463" y="17"/>
                  </a:cubicBezTo>
                  <a:cubicBezTo>
                    <a:pt x="1549" y="7"/>
                    <a:pt x="1637" y="0"/>
                    <a:pt x="1726" y="0"/>
                  </a:cubicBezTo>
                  <a:close/>
                </a:path>
              </a:pathLst>
            </a:custGeom>
            <a:solidFill>
              <a:srgbClr val="EF9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6"/>
            <p:cNvSpPr/>
            <p:nvPr/>
          </p:nvSpPr>
          <p:spPr>
            <a:xfrm>
              <a:off x="3312975" y="3277684"/>
              <a:ext cx="973474" cy="235126"/>
            </a:xfrm>
            <a:custGeom>
              <a:avLst/>
              <a:gdLst/>
              <a:ahLst/>
              <a:cxnLst/>
              <a:rect l="l" t="t" r="r" b="b"/>
              <a:pathLst>
                <a:path w="6496" h="1569" extrusionOk="0">
                  <a:moveTo>
                    <a:pt x="6495" y="1569"/>
                  </a:moveTo>
                  <a:cubicBezTo>
                    <a:pt x="6410" y="1116"/>
                    <a:pt x="6113" y="577"/>
                    <a:pt x="5176" y="577"/>
                  </a:cubicBezTo>
                  <a:lnTo>
                    <a:pt x="1978" y="560"/>
                  </a:lnTo>
                  <a:lnTo>
                    <a:pt x="0" y="1"/>
                  </a:lnTo>
                  <a:lnTo>
                    <a:pt x="0" y="1388"/>
                  </a:lnTo>
                  <a:lnTo>
                    <a:pt x="0" y="1392"/>
                  </a:lnTo>
                  <a:cubicBezTo>
                    <a:pt x="0" y="1491"/>
                    <a:pt x="82" y="1569"/>
                    <a:pt x="181" y="1569"/>
                  </a:cubicBezTo>
                  <a:close/>
                </a:path>
              </a:pathLst>
            </a:custGeom>
            <a:solidFill>
              <a:srgbClr val="EF9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6"/>
            <p:cNvSpPr/>
            <p:nvPr/>
          </p:nvSpPr>
          <p:spPr>
            <a:xfrm>
              <a:off x="4402730" y="3482538"/>
              <a:ext cx="767121" cy="31920"/>
            </a:xfrm>
            <a:custGeom>
              <a:avLst/>
              <a:gdLst/>
              <a:ahLst/>
              <a:cxnLst/>
              <a:rect l="l" t="t" r="r" b="b"/>
              <a:pathLst>
                <a:path w="5119" h="213" extrusionOk="0">
                  <a:moveTo>
                    <a:pt x="5118" y="212"/>
                  </a:moveTo>
                  <a:lnTo>
                    <a:pt x="1" y="212"/>
                  </a:lnTo>
                  <a:lnTo>
                    <a:pt x="1" y="1"/>
                  </a:lnTo>
                  <a:lnTo>
                    <a:pt x="5118" y="1"/>
                  </a:lnTo>
                  <a:close/>
                </a:path>
              </a:pathLst>
            </a:custGeom>
            <a:solidFill>
              <a:srgbClr val="EF9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6"/>
            <p:cNvSpPr/>
            <p:nvPr/>
          </p:nvSpPr>
          <p:spPr>
            <a:xfrm>
              <a:off x="5051158" y="3185672"/>
              <a:ext cx="1017383" cy="326240"/>
            </a:xfrm>
            <a:custGeom>
              <a:avLst/>
              <a:gdLst/>
              <a:ahLst/>
              <a:cxnLst/>
              <a:rect l="l" t="t" r="r" b="b"/>
              <a:pathLst>
                <a:path w="6789" h="2177" extrusionOk="0">
                  <a:moveTo>
                    <a:pt x="0" y="1"/>
                  </a:moveTo>
                  <a:lnTo>
                    <a:pt x="0" y="1389"/>
                  </a:lnTo>
                  <a:cubicBezTo>
                    <a:pt x="0" y="1825"/>
                    <a:pt x="351" y="2176"/>
                    <a:pt x="788" y="2176"/>
                  </a:cubicBezTo>
                  <a:lnTo>
                    <a:pt x="6505" y="2176"/>
                  </a:lnTo>
                  <a:cubicBezTo>
                    <a:pt x="6505" y="2176"/>
                    <a:pt x="6788" y="577"/>
                    <a:pt x="5176" y="577"/>
                  </a:cubicBezTo>
                  <a:lnTo>
                    <a:pt x="1974" y="560"/>
                  </a:lnTo>
                  <a:close/>
                </a:path>
              </a:pathLst>
            </a:custGeom>
            <a:solidFill>
              <a:srgbClr val="EF9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6"/>
            <p:cNvSpPr/>
            <p:nvPr/>
          </p:nvSpPr>
          <p:spPr>
            <a:xfrm>
              <a:off x="5576404" y="1769529"/>
              <a:ext cx="180428" cy="262251"/>
            </a:xfrm>
            <a:custGeom>
              <a:avLst/>
              <a:gdLst/>
              <a:ahLst/>
              <a:cxnLst/>
              <a:rect l="l" t="t" r="r" b="b"/>
              <a:pathLst>
                <a:path w="1204" h="1750" extrusionOk="0">
                  <a:moveTo>
                    <a:pt x="1204" y="0"/>
                  </a:moveTo>
                  <a:cubicBezTo>
                    <a:pt x="1204" y="106"/>
                    <a:pt x="1118" y="191"/>
                    <a:pt x="1013" y="191"/>
                  </a:cubicBezTo>
                  <a:lnTo>
                    <a:pt x="938" y="191"/>
                  </a:lnTo>
                  <a:lnTo>
                    <a:pt x="938" y="1504"/>
                  </a:lnTo>
                  <a:cubicBezTo>
                    <a:pt x="938" y="1630"/>
                    <a:pt x="839" y="1736"/>
                    <a:pt x="716" y="1749"/>
                  </a:cubicBezTo>
                  <a:cubicBezTo>
                    <a:pt x="709" y="1749"/>
                    <a:pt x="699" y="1749"/>
                    <a:pt x="692" y="1749"/>
                  </a:cubicBezTo>
                  <a:lnTo>
                    <a:pt x="0" y="1749"/>
                  </a:lnTo>
                  <a:lnTo>
                    <a:pt x="126" y="1303"/>
                  </a:lnTo>
                  <a:lnTo>
                    <a:pt x="597" y="1303"/>
                  </a:lnTo>
                  <a:cubicBezTo>
                    <a:pt x="566" y="1159"/>
                    <a:pt x="542" y="1016"/>
                    <a:pt x="525" y="873"/>
                  </a:cubicBezTo>
                  <a:cubicBezTo>
                    <a:pt x="512" y="726"/>
                    <a:pt x="505" y="583"/>
                    <a:pt x="505" y="437"/>
                  </a:cubicBezTo>
                  <a:lnTo>
                    <a:pt x="505" y="433"/>
                  </a:lnTo>
                  <a:cubicBezTo>
                    <a:pt x="505" y="314"/>
                    <a:pt x="552" y="205"/>
                    <a:pt x="631" y="126"/>
                  </a:cubicBezTo>
                  <a:cubicBezTo>
                    <a:pt x="709" y="48"/>
                    <a:pt x="818" y="0"/>
                    <a:pt x="9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6"/>
            <p:cNvSpPr/>
            <p:nvPr/>
          </p:nvSpPr>
          <p:spPr>
            <a:xfrm>
              <a:off x="5681603" y="1798152"/>
              <a:ext cx="35366" cy="15435"/>
            </a:xfrm>
            <a:custGeom>
              <a:avLst/>
              <a:gdLst/>
              <a:ahLst/>
              <a:cxnLst/>
              <a:rect l="l" t="t" r="r" b="b"/>
              <a:pathLst>
                <a:path w="236" h="103" extrusionOk="0">
                  <a:moveTo>
                    <a:pt x="236" y="0"/>
                  </a:moveTo>
                  <a:lnTo>
                    <a:pt x="236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1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6"/>
            <p:cNvSpPr/>
            <p:nvPr/>
          </p:nvSpPr>
          <p:spPr>
            <a:xfrm>
              <a:off x="5576404" y="1964642"/>
              <a:ext cx="71632" cy="67136"/>
            </a:xfrm>
            <a:custGeom>
              <a:avLst/>
              <a:gdLst/>
              <a:ahLst/>
              <a:cxnLst/>
              <a:rect l="l" t="t" r="r" b="b"/>
              <a:pathLst>
                <a:path w="478" h="448" extrusionOk="0">
                  <a:moveTo>
                    <a:pt x="454" y="447"/>
                  </a:moveTo>
                  <a:lnTo>
                    <a:pt x="0" y="447"/>
                  </a:lnTo>
                  <a:lnTo>
                    <a:pt x="126" y="1"/>
                  </a:lnTo>
                  <a:lnTo>
                    <a:pt x="457" y="1"/>
                  </a:lnTo>
                  <a:cubicBezTo>
                    <a:pt x="477" y="93"/>
                    <a:pt x="477" y="277"/>
                    <a:pt x="454" y="447"/>
                  </a:cubicBezTo>
                  <a:close/>
                </a:path>
              </a:pathLst>
            </a:custGeom>
            <a:solidFill>
              <a:srgbClr val="5D1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6"/>
            <p:cNvSpPr/>
            <p:nvPr/>
          </p:nvSpPr>
          <p:spPr>
            <a:xfrm>
              <a:off x="3312975" y="2603330"/>
              <a:ext cx="2142962" cy="911134"/>
            </a:xfrm>
            <a:custGeom>
              <a:avLst/>
              <a:gdLst/>
              <a:ahLst/>
              <a:cxnLst/>
              <a:rect l="l" t="t" r="r" b="b"/>
              <a:pathLst>
                <a:path w="14300" h="6080" extrusionOk="0">
                  <a:moveTo>
                    <a:pt x="14299" y="3642"/>
                  </a:moveTo>
                  <a:lnTo>
                    <a:pt x="14299" y="6079"/>
                  </a:lnTo>
                  <a:lnTo>
                    <a:pt x="2438" y="6079"/>
                  </a:lnTo>
                  <a:cubicBezTo>
                    <a:pt x="1091" y="6079"/>
                    <a:pt x="0" y="4988"/>
                    <a:pt x="0" y="3642"/>
                  </a:cubicBezTo>
                  <a:lnTo>
                    <a:pt x="0" y="3642"/>
                  </a:lnTo>
                  <a:cubicBezTo>
                    <a:pt x="0" y="1630"/>
                    <a:pt x="1333" y="0"/>
                    <a:pt x="2980" y="0"/>
                  </a:cubicBezTo>
                  <a:lnTo>
                    <a:pt x="11320" y="0"/>
                  </a:lnTo>
                  <a:cubicBezTo>
                    <a:pt x="12966" y="0"/>
                    <a:pt x="14299" y="1630"/>
                    <a:pt x="14299" y="3642"/>
                  </a:cubicBezTo>
                  <a:close/>
                </a:path>
              </a:pathLst>
            </a:custGeom>
            <a:solidFill>
              <a:srgbClr val="FFE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6"/>
            <p:cNvSpPr/>
            <p:nvPr/>
          </p:nvSpPr>
          <p:spPr>
            <a:xfrm>
              <a:off x="5320899" y="2603330"/>
              <a:ext cx="89015" cy="68035"/>
            </a:xfrm>
            <a:custGeom>
              <a:avLst/>
              <a:gdLst/>
              <a:ahLst/>
              <a:cxnLst/>
              <a:rect l="l" t="t" r="r" b="b"/>
              <a:pathLst>
                <a:path w="594" h="454" extrusionOk="0">
                  <a:moveTo>
                    <a:pt x="0" y="0"/>
                  </a:moveTo>
                  <a:lnTo>
                    <a:pt x="11" y="454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FFB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6"/>
            <p:cNvSpPr/>
            <p:nvPr/>
          </p:nvSpPr>
          <p:spPr>
            <a:xfrm>
              <a:off x="5058201" y="2031628"/>
              <a:ext cx="617862" cy="574404"/>
            </a:xfrm>
            <a:custGeom>
              <a:avLst/>
              <a:gdLst/>
              <a:ahLst/>
              <a:cxnLst/>
              <a:rect l="l" t="t" r="r" b="b"/>
              <a:pathLst>
                <a:path w="4123" h="3833" extrusionOk="0">
                  <a:moveTo>
                    <a:pt x="1" y="0"/>
                  </a:moveTo>
                  <a:lnTo>
                    <a:pt x="1" y="3832"/>
                  </a:lnTo>
                  <a:lnTo>
                    <a:pt x="2098" y="3832"/>
                  </a:lnTo>
                  <a:cubicBezTo>
                    <a:pt x="3029" y="3832"/>
                    <a:pt x="3785" y="3103"/>
                    <a:pt x="3833" y="2186"/>
                  </a:cubicBezTo>
                  <a:cubicBezTo>
                    <a:pt x="3833" y="2155"/>
                    <a:pt x="3833" y="2128"/>
                    <a:pt x="3833" y="2097"/>
                  </a:cubicBezTo>
                  <a:lnTo>
                    <a:pt x="3833" y="2049"/>
                  </a:lnTo>
                  <a:cubicBezTo>
                    <a:pt x="4004" y="2049"/>
                    <a:pt x="4123" y="1882"/>
                    <a:pt x="4065" y="1725"/>
                  </a:cubicBezTo>
                  <a:lnTo>
                    <a:pt x="3833" y="1071"/>
                  </a:lnTo>
                  <a:lnTo>
                    <a:pt x="3833" y="0"/>
                  </a:lnTo>
                  <a:close/>
                </a:path>
              </a:pathLst>
            </a:custGeom>
            <a:solidFill>
              <a:srgbClr val="FFE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6"/>
            <p:cNvSpPr/>
            <p:nvPr/>
          </p:nvSpPr>
          <p:spPr>
            <a:xfrm>
              <a:off x="4549439" y="1712284"/>
              <a:ext cx="1086767" cy="959088"/>
            </a:xfrm>
            <a:custGeom>
              <a:avLst/>
              <a:gdLst/>
              <a:ahLst/>
              <a:cxnLst/>
              <a:rect l="l" t="t" r="r" b="b"/>
              <a:pathLst>
                <a:path w="7252" h="6400" extrusionOk="0">
                  <a:moveTo>
                    <a:pt x="4364" y="0"/>
                  </a:moveTo>
                  <a:cubicBezTo>
                    <a:pt x="4044" y="0"/>
                    <a:pt x="3757" y="21"/>
                    <a:pt x="3502" y="55"/>
                  </a:cubicBezTo>
                  <a:cubicBezTo>
                    <a:pt x="3440" y="65"/>
                    <a:pt x="3382" y="75"/>
                    <a:pt x="3324" y="86"/>
                  </a:cubicBezTo>
                  <a:cubicBezTo>
                    <a:pt x="2158" y="294"/>
                    <a:pt x="1674" y="853"/>
                    <a:pt x="1480" y="1337"/>
                  </a:cubicBezTo>
                  <a:cubicBezTo>
                    <a:pt x="1429" y="1463"/>
                    <a:pt x="1398" y="1582"/>
                    <a:pt x="1378" y="1691"/>
                  </a:cubicBezTo>
                  <a:cubicBezTo>
                    <a:pt x="1378" y="1702"/>
                    <a:pt x="1374" y="1712"/>
                    <a:pt x="1374" y="1719"/>
                  </a:cubicBezTo>
                  <a:cubicBezTo>
                    <a:pt x="1320" y="2046"/>
                    <a:pt x="1255" y="2373"/>
                    <a:pt x="1163" y="2690"/>
                  </a:cubicBezTo>
                  <a:cubicBezTo>
                    <a:pt x="941" y="3468"/>
                    <a:pt x="0" y="5895"/>
                    <a:pt x="1984" y="6332"/>
                  </a:cubicBezTo>
                  <a:cubicBezTo>
                    <a:pt x="2032" y="6342"/>
                    <a:pt x="2083" y="6352"/>
                    <a:pt x="2138" y="6362"/>
                  </a:cubicBezTo>
                  <a:cubicBezTo>
                    <a:pt x="2298" y="6386"/>
                    <a:pt x="2479" y="6400"/>
                    <a:pt x="2677" y="6400"/>
                  </a:cubicBezTo>
                  <a:lnTo>
                    <a:pt x="5159" y="6400"/>
                  </a:lnTo>
                  <a:lnTo>
                    <a:pt x="5159" y="4047"/>
                  </a:lnTo>
                  <a:cubicBezTo>
                    <a:pt x="5159" y="4047"/>
                    <a:pt x="5111" y="4047"/>
                    <a:pt x="5039" y="4040"/>
                  </a:cubicBezTo>
                  <a:cubicBezTo>
                    <a:pt x="5032" y="4040"/>
                    <a:pt x="5029" y="4037"/>
                    <a:pt x="5026" y="4037"/>
                  </a:cubicBezTo>
                  <a:cubicBezTo>
                    <a:pt x="4978" y="4034"/>
                    <a:pt x="4917" y="4023"/>
                    <a:pt x="4855" y="4010"/>
                  </a:cubicBezTo>
                  <a:cubicBezTo>
                    <a:pt x="4848" y="4006"/>
                    <a:pt x="4842" y="4006"/>
                    <a:pt x="4835" y="4003"/>
                  </a:cubicBezTo>
                  <a:lnTo>
                    <a:pt x="4825" y="4003"/>
                  </a:lnTo>
                  <a:cubicBezTo>
                    <a:pt x="4801" y="3996"/>
                    <a:pt x="4773" y="3989"/>
                    <a:pt x="4749" y="3982"/>
                  </a:cubicBezTo>
                  <a:cubicBezTo>
                    <a:pt x="4743" y="3979"/>
                    <a:pt x="4736" y="3976"/>
                    <a:pt x="4726" y="3976"/>
                  </a:cubicBezTo>
                  <a:cubicBezTo>
                    <a:pt x="4719" y="3972"/>
                    <a:pt x="4712" y="3969"/>
                    <a:pt x="4705" y="3965"/>
                  </a:cubicBezTo>
                  <a:cubicBezTo>
                    <a:pt x="4702" y="3965"/>
                    <a:pt x="4698" y="3965"/>
                    <a:pt x="4695" y="3962"/>
                  </a:cubicBezTo>
                  <a:cubicBezTo>
                    <a:pt x="4681" y="3959"/>
                    <a:pt x="4671" y="3955"/>
                    <a:pt x="4661" y="3948"/>
                  </a:cubicBezTo>
                  <a:cubicBezTo>
                    <a:pt x="4634" y="3942"/>
                    <a:pt x="4610" y="3928"/>
                    <a:pt x="4582" y="3918"/>
                  </a:cubicBezTo>
                  <a:cubicBezTo>
                    <a:pt x="4576" y="3911"/>
                    <a:pt x="4569" y="3907"/>
                    <a:pt x="4562" y="3904"/>
                  </a:cubicBezTo>
                  <a:cubicBezTo>
                    <a:pt x="4552" y="3901"/>
                    <a:pt x="4542" y="3894"/>
                    <a:pt x="4531" y="3887"/>
                  </a:cubicBezTo>
                  <a:cubicBezTo>
                    <a:pt x="4524" y="3884"/>
                    <a:pt x="4518" y="3880"/>
                    <a:pt x="4511" y="3873"/>
                  </a:cubicBezTo>
                  <a:cubicBezTo>
                    <a:pt x="4507" y="3873"/>
                    <a:pt x="4504" y="3870"/>
                    <a:pt x="4501" y="3870"/>
                  </a:cubicBezTo>
                  <a:cubicBezTo>
                    <a:pt x="4494" y="3863"/>
                    <a:pt x="4487" y="3860"/>
                    <a:pt x="4480" y="3856"/>
                  </a:cubicBezTo>
                  <a:cubicBezTo>
                    <a:pt x="4470" y="3850"/>
                    <a:pt x="4460" y="3843"/>
                    <a:pt x="4449" y="3832"/>
                  </a:cubicBezTo>
                  <a:cubicBezTo>
                    <a:pt x="4446" y="3832"/>
                    <a:pt x="4443" y="3829"/>
                    <a:pt x="4439" y="3826"/>
                  </a:cubicBezTo>
                  <a:cubicBezTo>
                    <a:pt x="4432" y="3822"/>
                    <a:pt x="4426" y="3815"/>
                    <a:pt x="4419" y="3812"/>
                  </a:cubicBezTo>
                  <a:cubicBezTo>
                    <a:pt x="4415" y="3809"/>
                    <a:pt x="4412" y="3805"/>
                    <a:pt x="4409" y="3802"/>
                  </a:cubicBezTo>
                  <a:cubicBezTo>
                    <a:pt x="4405" y="3798"/>
                    <a:pt x="4398" y="3792"/>
                    <a:pt x="4392" y="3785"/>
                  </a:cubicBezTo>
                  <a:cubicBezTo>
                    <a:pt x="4385" y="3781"/>
                    <a:pt x="4378" y="3775"/>
                    <a:pt x="4374" y="3768"/>
                  </a:cubicBezTo>
                  <a:cubicBezTo>
                    <a:pt x="4368" y="3764"/>
                    <a:pt x="4361" y="3757"/>
                    <a:pt x="4357" y="3751"/>
                  </a:cubicBezTo>
                  <a:cubicBezTo>
                    <a:pt x="4351" y="3744"/>
                    <a:pt x="4344" y="3737"/>
                    <a:pt x="4337" y="3730"/>
                  </a:cubicBezTo>
                  <a:cubicBezTo>
                    <a:pt x="4320" y="3710"/>
                    <a:pt x="4303" y="3686"/>
                    <a:pt x="4286" y="3662"/>
                  </a:cubicBezTo>
                  <a:cubicBezTo>
                    <a:pt x="4286" y="3659"/>
                    <a:pt x="4282" y="3652"/>
                    <a:pt x="4282" y="3648"/>
                  </a:cubicBezTo>
                  <a:cubicBezTo>
                    <a:pt x="4279" y="3645"/>
                    <a:pt x="4276" y="3642"/>
                    <a:pt x="4276" y="3638"/>
                  </a:cubicBezTo>
                  <a:cubicBezTo>
                    <a:pt x="4272" y="3635"/>
                    <a:pt x="4269" y="3631"/>
                    <a:pt x="4269" y="3628"/>
                  </a:cubicBezTo>
                  <a:cubicBezTo>
                    <a:pt x="4265" y="3624"/>
                    <a:pt x="4265" y="3618"/>
                    <a:pt x="4262" y="3614"/>
                  </a:cubicBezTo>
                  <a:cubicBezTo>
                    <a:pt x="4259" y="3607"/>
                    <a:pt x="4255" y="3601"/>
                    <a:pt x="4252" y="3594"/>
                  </a:cubicBezTo>
                  <a:cubicBezTo>
                    <a:pt x="4252" y="3590"/>
                    <a:pt x="4252" y="3590"/>
                    <a:pt x="4252" y="3590"/>
                  </a:cubicBezTo>
                  <a:cubicBezTo>
                    <a:pt x="4248" y="3584"/>
                    <a:pt x="4245" y="3577"/>
                    <a:pt x="4241" y="3570"/>
                  </a:cubicBezTo>
                  <a:cubicBezTo>
                    <a:pt x="4238" y="3563"/>
                    <a:pt x="4238" y="3556"/>
                    <a:pt x="4235" y="3549"/>
                  </a:cubicBezTo>
                  <a:cubicBezTo>
                    <a:pt x="4231" y="3543"/>
                    <a:pt x="4228" y="3536"/>
                    <a:pt x="4228" y="3529"/>
                  </a:cubicBezTo>
                  <a:cubicBezTo>
                    <a:pt x="4224" y="3519"/>
                    <a:pt x="4221" y="3509"/>
                    <a:pt x="4218" y="3498"/>
                  </a:cubicBezTo>
                  <a:cubicBezTo>
                    <a:pt x="4218" y="3492"/>
                    <a:pt x="4214" y="3485"/>
                    <a:pt x="4214" y="3481"/>
                  </a:cubicBezTo>
                  <a:cubicBezTo>
                    <a:pt x="4211" y="3471"/>
                    <a:pt x="4211" y="3461"/>
                    <a:pt x="4207" y="3451"/>
                  </a:cubicBezTo>
                  <a:cubicBezTo>
                    <a:pt x="4207" y="3444"/>
                    <a:pt x="4204" y="3437"/>
                    <a:pt x="4204" y="3430"/>
                  </a:cubicBezTo>
                  <a:cubicBezTo>
                    <a:pt x="4204" y="3427"/>
                    <a:pt x="4204" y="3420"/>
                    <a:pt x="4201" y="3413"/>
                  </a:cubicBezTo>
                  <a:cubicBezTo>
                    <a:pt x="4201" y="3413"/>
                    <a:pt x="4201" y="3410"/>
                    <a:pt x="4201" y="3410"/>
                  </a:cubicBezTo>
                  <a:cubicBezTo>
                    <a:pt x="4201" y="3406"/>
                    <a:pt x="4201" y="3399"/>
                    <a:pt x="4201" y="3393"/>
                  </a:cubicBezTo>
                  <a:cubicBezTo>
                    <a:pt x="4201" y="3389"/>
                    <a:pt x="4201" y="3386"/>
                    <a:pt x="4201" y="3382"/>
                  </a:cubicBezTo>
                  <a:cubicBezTo>
                    <a:pt x="4197" y="3376"/>
                    <a:pt x="4197" y="3372"/>
                    <a:pt x="4197" y="3365"/>
                  </a:cubicBezTo>
                  <a:cubicBezTo>
                    <a:pt x="4197" y="3352"/>
                    <a:pt x="4197" y="3335"/>
                    <a:pt x="4197" y="3321"/>
                  </a:cubicBezTo>
                  <a:lnTo>
                    <a:pt x="4197" y="3318"/>
                  </a:lnTo>
                  <a:cubicBezTo>
                    <a:pt x="4197" y="3311"/>
                    <a:pt x="4197" y="3301"/>
                    <a:pt x="4197" y="3290"/>
                  </a:cubicBezTo>
                  <a:cubicBezTo>
                    <a:pt x="4197" y="3290"/>
                    <a:pt x="4197" y="3287"/>
                    <a:pt x="4197" y="3284"/>
                  </a:cubicBezTo>
                  <a:cubicBezTo>
                    <a:pt x="4197" y="3277"/>
                    <a:pt x="4197" y="3270"/>
                    <a:pt x="4197" y="3263"/>
                  </a:cubicBezTo>
                  <a:cubicBezTo>
                    <a:pt x="4201" y="3256"/>
                    <a:pt x="4201" y="3249"/>
                    <a:pt x="4201" y="3243"/>
                  </a:cubicBezTo>
                  <a:cubicBezTo>
                    <a:pt x="4201" y="3232"/>
                    <a:pt x="4204" y="3219"/>
                    <a:pt x="4204" y="3209"/>
                  </a:cubicBezTo>
                  <a:cubicBezTo>
                    <a:pt x="4207" y="3202"/>
                    <a:pt x="4207" y="3195"/>
                    <a:pt x="4207" y="3191"/>
                  </a:cubicBezTo>
                  <a:cubicBezTo>
                    <a:pt x="4211" y="3181"/>
                    <a:pt x="4211" y="3171"/>
                    <a:pt x="4214" y="3161"/>
                  </a:cubicBezTo>
                  <a:cubicBezTo>
                    <a:pt x="4218" y="3144"/>
                    <a:pt x="4221" y="3130"/>
                    <a:pt x="4228" y="3116"/>
                  </a:cubicBezTo>
                  <a:cubicBezTo>
                    <a:pt x="4228" y="3110"/>
                    <a:pt x="4231" y="3103"/>
                    <a:pt x="4235" y="3096"/>
                  </a:cubicBezTo>
                  <a:cubicBezTo>
                    <a:pt x="4235" y="3096"/>
                    <a:pt x="4235" y="3093"/>
                    <a:pt x="4235" y="3089"/>
                  </a:cubicBezTo>
                  <a:cubicBezTo>
                    <a:pt x="4238" y="3082"/>
                    <a:pt x="4241" y="3079"/>
                    <a:pt x="4241" y="3072"/>
                  </a:cubicBezTo>
                  <a:cubicBezTo>
                    <a:pt x="4241" y="3072"/>
                    <a:pt x="4245" y="3069"/>
                    <a:pt x="4245" y="3069"/>
                  </a:cubicBezTo>
                  <a:cubicBezTo>
                    <a:pt x="4245" y="3062"/>
                    <a:pt x="4248" y="3055"/>
                    <a:pt x="4252" y="3048"/>
                  </a:cubicBezTo>
                  <a:cubicBezTo>
                    <a:pt x="4262" y="3028"/>
                    <a:pt x="4272" y="3007"/>
                    <a:pt x="4286" y="2987"/>
                  </a:cubicBezTo>
                  <a:cubicBezTo>
                    <a:pt x="4289" y="2980"/>
                    <a:pt x="4293" y="2977"/>
                    <a:pt x="4296" y="2970"/>
                  </a:cubicBezTo>
                  <a:cubicBezTo>
                    <a:pt x="4299" y="2970"/>
                    <a:pt x="4299" y="2970"/>
                    <a:pt x="4299" y="2966"/>
                  </a:cubicBezTo>
                  <a:cubicBezTo>
                    <a:pt x="4303" y="2963"/>
                    <a:pt x="4306" y="2956"/>
                    <a:pt x="4310" y="2953"/>
                  </a:cubicBezTo>
                  <a:cubicBezTo>
                    <a:pt x="4310" y="2953"/>
                    <a:pt x="4310" y="2949"/>
                    <a:pt x="4310" y="2949"/>
                  </a:cubicBezTo>
                  <a:cubicBezTo>
                    <a:pt x="4313" y="2946"/>
                    <a:pt x="4316" y="2943"/>
                    <a:pt x="4320" y="2939"/>
                  </a:cubicBezTo>
                  <a:cubicBezTo>
                    <a:pt x="4330" y="2926"/>
                    <a:pt x="4340" y="2915"/>
                    <a:pt x="4351" y="2905"/>
                  </a:cubicBezTo>
                  <a:cubicBezTo>
                    <a:pt x="4354" y="2902"/>
                    <a:pt x="4354" y="2898"/>
                    <a:pt x="4357" y="2895"/>
                  </a:cubicBezTo>
                  <a:cubicBezTo>
                    <a:pt x="4378" y="2874"/>
                    <a:pt x="4398" y="2857"/>
                    <a:pt x="4419" y="2840"/>
                  </a:cubicBezTo>
                  <a:cubicBezTo>
                    <a:pt x="4426" y="2837"/>
                    <a:pt x="4429" y="2837"/>
                    <a:pt x="4432" y="2834"/>
                  </a:cubicBezTo>
                  <a:cubicBezTo>
                    <a:pt x="4439" y="2827"/>
                    <a:pt x="4446" y="2823"/>
                    <a:pt x="4453" y="2820"/>
                  </a:cubicBezTo>
                  <a:cubicBezTo>
                    <a:pt x="4456" y="2816"/>
                    <a:pt x="4460" y="2813"/>
                    <a:pt x="4463" y="2810"/>
                  </a:cubicBezTo>
                  <a:cubicBezTo>
                    <a:pt x="4470" y="2810"/>
                    <a:pt x="4473" y="2806"/>
                    <a:pt x="4477" y="2803"/>
                  </a:cubicBezTo>
                  <a:cubicBezTo>
                    <a:pt x="4480" y="2803"/>
                    <a:pt x="4484" y="2799"/>
                    <a:pt x="4487" y="2799"/>
                  </a:cubicBezTo>
                  <a:cubicBezTo>
                    <a:pt x="4504" y="2789"/>
                    <a:pt x="4518" y="2782"/>
                    <a:pt x="4535" y="2776"/>
                  </a:cubicBezTo>
                  <a:cubicBezTo>
                    <a:pt x="4538" y="2772"/>
                    <a:pt x="4542" y="2772"/>
                    <a:pt x="4548" y="2769"/>
                  </a:cubicBezTo>
                  <a:cubicBezTo>
                    <a:pt x="4555" y="2765"/>
                    <a:pt x="4565" y="2762"/>
                    <a:pt x="4572" y="2762"/>
                  </a:cubicBezTo>
                  <a:cubicBezTo>
                    <a:pt x="4576" y="2759"/>
                    <a:pt x="4579" y="2759"/>
                    <a:pt x="4582" y="2759"/>
                  </a:cubicBezTo>
                  <a:cubicBezTo>
                    <a:pt x="4596" y="2752"/>
                    <a:pt x="4610" y="2748"/>
                    <a:pt x="4623" y="2745"/>
                  </a:cubicBezTo>
                  <a:lnTo>
                    <a:pt x="4634" y="2745"/>
                  </a:lnTo>
                  <a:cubicBezTo>
                    <a:pt x="4640" y="2741"/>
                    <a:pt x="4644" y="2741"/>
                    <a:pt x="4647" y="2741"/>
                  </a:cubicBezTo>
                  <a:cubicBezTo>
                    <a:pt x="4651" y="2741"/>
                    <a:pt x="4657" y="2738"/>
                    <a:pt x="4661" y="2738"/>
                  </a:cubicBezTo>
                  <a:cubicBezTo>
                    <a:pt x="4668" y="2738"/>
                    <a:pt x="4678" y="2735"/>
                    <a:pt x="4685" y="2735"/>
                  </a:cubicBezTo>
                  <a:lnTo>
                    <a:pt x="4702" y="2735"/>
                  </a:lnTo>
                  <a:cubicBezTo>
                    <a:pt x="4709" y="2731"/>
                    <a:pt x="4715" y="2731"/>
                    <a:pt x="4722" y="2731"/>
                  </a:cubicBezTo>
                  <a:lnTo>
                    <a:pt x="4790" y="2731"/>
                  </a:lnTo>
                  <a:cubicBezTo>
                    <a:pt x="4797" y="2731"/>
                    <a:pt x="4801" y="2735"/>
                    <a:pt x="4804" y="2735"/>
                  </a:cubicBezTo>
                  <a:cubicBezTo>
                    <a:pt x="4814" y="2735"/>
                    <a:pt x="4821" y="2735"/>
                    <a:pt x="4831" y="2738"/>
                  </a:cubicBezTo>
                  <a:lnTo>
                    <a:pt x="4845" y="2738"/>
                  </a:lnTo>
                  <a:cubicBezTo>
                    <a:pt x="4848" y="2741"/>
                    <a:pt x="4855" y="2741"/>
                    <a:pt x="4859" y="2741"/>
                  </a:cubicBezTo>
                  <a:cubicBezTo>
                    <a:pt x="4869" y="2745"/>
                    <a:pt x="4876" y="2745"/>
                    <a:pt x="4882" y="2748"/>
                  </a:cubicBezTo>
                  <a:cubicBezTo>
                    <a:pt x="4886" y="2748"/>
                    <a:pt x="4889" y="2748"/>
                    <a:pt x="4893" y="2752"/>
                  </a:cubicBezTo>
                  <a:lnTo>
                    <a:pt x="4903" y="2752"/>
                  </a:lnTo>
                  <a:cubicBezTo>
                    <a:pt x="4910" y="2755"/>
                    <a:pt x="4913" y="2755"/>
                    <a:pt x="4917" y="2759"/>
                  </a:cubicBezTo>
                  <a:cubicBezTo>
                    <a:pt x="4920" y="2759"/>
                    <a:pt x="4927" y="2759"/>
                    <a:pt x="4930" y="2762"/>
                  </a:cubicBezTo>
                  <a:cubicBezTo>
                    <a:pt x="4934" y="2762"/>
                    <a:pt x="4937" y="2765"/>
                    <a:pt x="4940" y="2765"/>
                  </a:cubicBezTo>
                  <a:cubicBezTo>
                    <a:pt x="4944" y="2765"/>
                    <a:pt x="4951" y="2769"/>
                    <a:pt x="4954" y="2772"/>
                  </a:cubicBezTo>
                  <a:cubicBezTo>
                    <a:pt x="4957" y="2772"/>
                    <a:pt x="4964" y="2776"/>
                    <a:pt x="4968" y="2776"/>
                  </a:cubicBezTo>
                  <a:cubicBezTo>
                    <a:pt x="4968" y="2776"/>
                    <a:pt x="4971" y="2779"/>
                    <a:pt x="4971" y="2779"/>
                  </a:cubicBezTo>
                  <a:cubicBezTo>
                    <a:pt x="4978" y="2782"/>
                    <a:pt x="4981" y="2782"/>
                    <a:pt x="4988" y="2786"/>
                  </a:cubicBezTo>
                  <a:cubicBezTo>
                    <a:pt x="4998" y="2789"/>
                    <a:pt x="5009" y="2796"/>
                    <a:pt x="5019" y="2803"/>
                  </a:cubicBezTo>
                  <a:cubicBezTo>
                    <a:pt x="5022" y="2803"/>
                    <a:pt x="5026" y="2806"/>
                    <a:pt x="5029" y="2806"/>
                  </a:cubicBezTo>
                  <a:cubicBezTo>
                    <a:pt x="5046" y="2820"/>
                    <a:pt x="5063" y="2830"/>
                    <a:pt x="5080" y="2844"/>
                  </a:cubicBezTo>
                  <a:cubicBezTo>
                    <a:pt x="5084" y="2847"/>
                    <a:pt x="5087" y="2851"/>
                    <a:pt x="5090" y="2851"/>
                  </a:cubicBezTo>
                  <a:cubicBezTo>
                    <a:pt x="5101" y="2861"/>
                    <a:pt x="5111" y="2871"/>
                    <a:pt x="5121" y="2881"/>
                  </a:cubicBezTo>
                  <a:cubicBezTo>
                    <a:pt x="5125" y="2885"/>
                    <a:pt x="5128" y="2888"/>
                    <a:pt x="5131" y="2888"/>
                  </a:cubicBezTo>
                  <a:cubicBezTo>
                    <a:pt x="5135" y="2891"/>
                    <a:pt x="5138" y="2895"/>
                    <a:pt x="5142" y="2898"/>
                  </a:cubicBezTo>
                  <a:cubicBezTo>
                    <a:pt x="5145" y="2905"/>
                    <a:pt x="5148" y="2909"/>
                    <a:pt x="5152" y="2912"/>
                  </a:cubicBezTo>
                  <a:cubicBezTo>
                    <a:pt x="5155" y="2915"/>
                    <a:pt x="5159" y="2919"/>
                    <a:pt x="5162" y="2926"/>
                  </a:cubicBezTo>
                  <a:cubicBezTo>
                    <a:pt x="5165" y="2929"/>
                    <a:pt x="5169" y="2932"/>
                    <a:pt x="5172" y="2939"/>
                  </a:cubicBezTo>
                  <a:cubicBezTo>
                    <a:pt x="5176" y="2943"/>
                    <a:pt x="5179" y="2946"/>
                    <a:pt x="5182" y="2953"/>
                  </a:cubicBezTo>
                  <a:cubicBezTo>
                    <a:pt x="5189" y="2960"/>
                    <a:pt x="5193" y="2966"/>
                    <a:pt x="5200" y="2973"/>
                  </a:cubicBezTo>
                  <a:cubicBezTo>
                    <a:pt x="5203" y="2977"/>
                    <a:pt x="5206" y="2984"/>
                    <a:pt x="5210" y="2990"/>
                  </a:cubicBezTo>
                  <a:cubicBezTo>
                    <a:pt x="5213" y="2997"/>
                    <a:pt x="5217" y="3001"/>
                    <a:pt x="5220" y="3007"/>
                  </a:cubicBezTo>
                  <a:cubicBezTo>
                    <a:pt x="5223" y="3014"/>
                    <a:pt x="5227" y="3018"/>
                    <a:pt x="5230" y="3024"/>
                  </a:cubicBezTo>
                  <a:cubicBezTo>
                    <a:pt x="5230" y="3028"/>
                    <a:pt x="5234" y="3031"/>
                    <a:pt x="5234" y="3035"/>
                  </a:cubicBezTo>
                  <a:cubicBezTo>
                    <a:pt x="5237" y="3038"/>
                    <a:pt x="5240" y="3045"/>
                    <a:pt x="5244" y="3052"/>
                  </a:cubicBezTo>
                  <a:cubicBezTo>
                    <a:pt x="5247" y="3059"/>
                    <a:pt x="5251" y="3065"/>
                    <a:pt x="5254" y="3072"/>
                  </a:cubicBezTo>
                  <a:lnTo>
                    <a:pt x="5561" y="3072"/>
                  </a:lnTo>
                  <a:cubicBezTo>
                    <a:pt x="5561" y="3062"/>
                    <a:pt x="5561" y="3055"/>
                    <a:pt x="5561" y="3045"/>
                  </a:cubicBezTo>
                  <a:cubicBezTo>
                    <a:pt x="5561" y="3041"/>
                    <a:pt x="5561" y="3038"/>
                    <a:pt x="5561" y="3035"/>
                  </a:cubicBezTo>
                  <a:cubicBezTo>
                    <a:pt x="5561" y="3028"/>
                    <a:pt x="5561" y="3021"/>
                    <a:pt x="5561" y="3018"/>
                  </a:cubicBezTo>
                  <a:cubicBezTo>
                    <a:pt x="5564" y="3014"/>
                    <a:pt x="5564" y="3007"/>
                    <a:pt x="5564" y="3004"/>
                  </a:cubicBezTo>
                  <a:cubicBezTo>
                    <a:pt x="5564" y="3001"/>
                    <a:pt x="5564" y="2994"/>
                    <a:pt x="5564" y="2990"/>
                  </a:cubicBezTo>
                  <a:cubicBezTo>
                    <a:pt x="5564" y="2977"/>
                    <a:pt x="5568" y="2963"/>
                    <a:pt x="5568" y="2953"/>
                  </a:cubicBezTo>
                  <a:cubicBezTo>
                    <a:pt x="5571" y="2939"/>
                    <a:pt x="5571" y="2926"/>
                    <a:pt x="5575" y="2912"/>
                  </a:cubicBezTo>
                  <a:cubicBezTo>
                    <a:pt x="5575" y="2905"/>
                    <a:pt x="5578" y="2898"/>
                    <a:pt x="5578" y="2891"/>
                  </a:cubicBezTo>
                  <a:cubicBezTo>
                    <a:pt x="5578" y="2885"/>
                    <a:pt x="5581" y="2878"/>
                    <a:pt x="5581" y="2874"/>
                  </a:cubicBezTo>
                  <a:cubicBezTo>
                    <a:pt x="5588" y="2840"/>
                    <a:pt x="5598" y="2806"/>
                    <a:pt x="5609" y="2772"/>
                  </a:cubicBezTo>
                  <a:cubicBezTo>
                    <a:pt x="5612" y="2769"/>
                    <a:pt x="5612" y="2762"/>
                    <a:pt x="5615" y="2759"/>
                  </a:cubicBezTo>
                  <a:cubicBezTo>
                    <a:pt x="5615" y="2752"/>
                    <a:pt x="5619" y="2745"/>
                    <a:pt x="5622" y="2741"/>
                  </a:cubicBezTo>
                  <a:cubicBezTo>
                    <a:pt x="5626" y="2728"/>
                    <a:pt x="5629" y="2714"/>
                    <a:pt x="5636" y="2701"/>
                  </a:cubicBezTo>
                  <a:cubicBezTo>
                    <a:pt x="5643" y="2690"/>
                    <a:pt x="5646" y="2677"/>
                    <a:pt x="5653" y="2666"/>
                  </a:cubicBezTo>
                  <a:cubicBezTo>
                    <a:pt x="5656" y="2660"/>
                    <a:pt x="5656" y="2653"/>
                    <a:pt x="5660" y="2649"/>
                  </a:cubicBezTo>
                  <a:cubicBezTo>
                    <a:pt x="5660" y="2649"/>
                    <a:pt x="5660" y="2649"/>
                    <a:pt x="5660" y="2646"/>
                  </a:cubicBezTo>
                  <a:cubicBezTo>
                    <a:pt x="5667" y="2639"/>
                    <a:pt x="5670" y="2632"/>
                    <a:pt x="5673" y="2626"/>
                  </a:cubicBezTo>
                  <a:cubicBezTo>
                    <a:pt x="5684" y="2608"/>
                    <a:pt x="5690" y="2591"/>
                    <a:pt x="5701" y="2578"/>
                  </a:cubicBezTo>
                  <a:cubicBezTo>
                    <a:pt x="5704" y="2571"/>
                    <a:pt x="5711" y="2564"/>
                    <a:pt x="5714" y="2557"/>
                  </a:cubicBezTo>
                  <a:cubicBezTo>
                    <a:pt x="5718" y="2551"/>
                    <a:pt x="5721" y="2547"/>
                    <a:pt x="5725" y="2540"/>
                  </a:cubicBezTo>
                  <a:cubicBezTo>
                    <a:pt x="5728" y="2537"/>
                    <a:pt x="5728" y="2533"/>
                    <a:pt x="5731" y="2530"/>
                  </a:cubicBezTo>
                  <a:cubicBezTo>
                    <a:pt x="5752" y="2503"/>
                    <a:pt x="5772" y="2476"/>
                    <a:pt x="5793" y="2452"/>
                  </a:cubicBezTo>
                  <a:cubicBezTo>
                    <a:pt x="5800" y="2445"/>
                    <a:pt x="5806" y="2438"/>
                    <a:pt x="5810" y="2431"/>
                  </a:cubicBezTo>
                  <a:cubicBezTo>
                    <a:pt x="5817" y="2424"/>
                    <a:pt x="5823" y="2418"/>
                    <a:pt x="5830" y="2411"/>
                  </a:cubicBezTo>
                  <a:cubicBezTo>
                    <a:pt x="5837" y="2404"/>
                    <a:pt x="5844" y="2401"/>
                    <a:pt x="5847" y="2394"/>
                  </a:cubicBezTo>
                  <a:cubicBezTo>
                    <a:pt x="5854" y="2387"/>
                    <a:pt x="5861" y="2383"/>
                    <a:pt x="5868" y="2377"/>
                  </a:cubicBezTo>
                  <a:cubicBezTo>
                    <a:pt x="5881" y="2363"/>
                    <a:pt x="5895" y="2353"/>
                    <a:pt x="5909" y="2343"/>
                  </a:cubicBezTo>
                  <a:cubicBezTo>
                    <a:pt x="5916" y="2336"/>
                    <a:pt x="5922" y="2329"/>
                    <a:pt x="5929" y="2326"/>
                  </a:cubicBezTo>
                  <a:cubicBezTo>
                    <a:pt x="5936" y="2319"/>
                    <a:pt x="5943" y="2315"/>
                    <a:pt x="5950" y="2308"/>
                  </a:cubicBezTo>
                  <a:cubicBezTo>
                    <a:pt x="5956" y="2305"/>
                    <a:pt x="5963" y="2298"/>
                    <a:pt x="5970" y="2295"/>
                  </a:cubicBezTo>
                  <a:cubicBezTo>
                    <a:pt x="5984" y="2285"/>
                    <a:pt x="6001" y="2274"/>
                    <a:pt x="6014" y="2264"/>
                  </a:cubicBezTo>
                  <a:cubicBezTo>
                    <a:pt x="6021" y="2261"/>
                    <a:pt x="6031" y="2257"/>
                    <a:pt x="6038" y="2251"/>
                  </a:cubicBezTo>
                  <a:cubicBezTo>
                    <a:pt x="6045" y="2247"/>
                    <a:pt x="6052" y="2244"/>
                    <a:pt x="6062" y="2240"/>
                  </a:cubicBezTo>
                  <a:cubicBezTo>
                    <a:pt x="6069" y="2233"/>
                    <a:pt x="6076" y="2230"/>
                    <a:pt x="6083" y="2227"/>
                  </a:cubicBezTo>
                  <a:lnTo>
                    <a:pt x="6086" y="2227"/>
                  </a:lnTo>
                  <a:cubicBezTo>
                    <a:pt x="6093" y="2223"/>
                    <a:pt x="6100" y="2220"/>
                    <a:pt x="6110" y="2216"/>
                  </a:cubicBezTo>
                  <a:cubicBezTo>
                    <a:pt x="6164" y="2189"/>
                    <a:pt x="6226" y="2169"/>
                    <a:pt x="6287" y="2155"/>
                  </a:cubicBezTo>
                  <a:cubicBezTo>
                    <a:pt x="6355" y="2138"/>
                    <a:pt x="6430" y="2128"/>
                    <a:pt x="6505" y="2128"/>
                  </a:cubicBezTo>
                  <a:lnTo>
                    <a:pt x="6509" y="2128"/>
                  </a:lnTo>
                  <a:lnTo>
                    <a:pt x="7228" y="2131"/>
                  </a:lnTo>
                  <a:cubicBezTo>
                    <a:pt x="7232" y="2128"/>
                    <a:pt x="7235" y="2111"/>
                    <a:pt x="7238" y="2083"/>
                  </a:cubicBezTo>
                  <a:cubicBezTo>
                    <a:pt x="7238" y="2080"/>
                    <a:pt x="7238" y="2077"/>
                    <a:pt x="7238" y="2073"/>
                  </a:cubicBezTo>
                  <a:cubicBezTo>
                    <a:pt x="7242" y="2060"/>
                    <a:pt x="7242" y="2039"/>
                    <a:pt x="7245" y="2019"/>
                  </a:cubicBezTo>
                  <a:cubicBezTo>
                    <a:pt x="7245" y="2012"/>
                    <a:pt x="7245" y="2008"/>
                    <a:pt x="7245" y="2005"/>
                  </a:cubicBezTo>
                  <a:cubicBezTo>
                    <a:pt x="7245" y="2002"/>
                    <a:pt x="7245" y="1998"/>
                    <a:pt x="7245" y="1995"/>
                  </a:cubicBezTo>
                  <a:cubicBezTo>
                    <a:pt x="7245" y="1991"/>
                    <a:pt x="7249" y="1988"/>
                    <a:pt x="7249" y="1985"/>
                  </a:cubicBezTo>
                  <a:cubicBezTo>
                    <a:pt x="7249" y="1978"/>
                    <a:pt x="7249" y="1968"/>
                    <a:pt x="7249" y="1961"/>
                  </a:cubicBezTo>
                  <a:cubicBezTo>
                    <a:pt x="7252" y="1899"/>
                    <a:pt x="7252" y="1824"/>
                    <a:pt x="7245" y="1739"/>
                  </a:cubicBezTo>
                  <a:cubicBezTo>
                    <a:pt x="7245" y="1739"/>
                    <a:pt x="7245" y="1736"/>
                    <a:pt x="7245" y="1732"/>
                  </a:cubicBezTo>
                  <a:cubicBezTo>
                    <a:pt x="7245" y="1725"/>
                    <a:pt x="7242" y="1719"/>
                    <a:pt x="7242" y="1708"/>
                  </a:cubicBezTo>
                  <a:cubicBezTo>
                    <a:pt x="7242" y="1705"/>
                    <a:pt x="7242" y="1702"/>
                    <a:pt x="7242" y="1698"/>
                  </a:cubicBezTo>
                  <a:cubicBezTo>
                    <a:pt x="7242" y="1691"/>
                    <a:pt x="7238" y="1685"/>
                    <a:pt x="7238" y="1674"/>
                  </a:cubicBezTo>
                  <a:cubicBezTo>
                    <a:pt x="7238" y="1671"/>
                    <a:pt x="7238" y="1667"/>
                    <a:pt x="7238" y="1661"/>
                  </a:cubicBezTo>
                  <a:cubicBezTo>
                    <a:pt x="7235" y="1650"/>
                    <a:pt x="7235" y="1637"/>
                    <a:pt x="7232" y="1627"/>
                  </a:cubicBezTo>
                  <a:cubicBezTo>
                    <a:pt x="7232" y="1620"/>
                    <a:pt x="7232" y="1613"/>
                    <a:pt x="7228" y="1610"/>
                  </a:cubicBezTo>
                  <a:cubicBezTo>
                    <a:pt x="7228" y="1603"/>
                    <a:pt x="7228" y="1596"/>
                    <a:pt x="7225" y="1589"/>
                  </a:cubicBezTo>
                  <a:cubicBezTo>
                    <a:pt x="7225" y="1582"/>
                    <a:pt x="7225" y="1575"/>
                    <a:pt x="7221" y="1569"/>
                  </a:cubicBezTo>
                  <a:cubicBezTo>
                    <a:pt x="7221" y="1562"/>
                    <a:pt x="7221" y="1555"/>
                    <a:pt x="7218" y="1548"/>
                  </a:cubicBezTo>
                  <a:cubicBezTo>
                    <a:pt x="7218" y="1538"/>
                    <a:pt x="7215" y="1528"/>
                    <a:pt x="7211" y="1514"/>
                  </a:cubicBezTo>
                  <a:cubicBezTo>
                    <a:pt x="7211" y="1507"/>
                    <a:pt x="7208" y="1500"/>
                    <a:pt x="7208" y="1494"/>
                  </a:cubicBezTo>
                  <a:cubicBezTo>
                    <a:pt x="7204" y="1487"/>
                    <a:pt x="7204" y="1483"/>
                    <a:pt x="7204" y="1477"/>
                  </a:cubicBezTo>
                  <a:cubicBezTo>
                    <a:pt x="7201" y="1470"/>
                    <a:pt x="7197" y="1463"/>
                    <a:pt x="7197" y="1453"/>
                  </a:cubicBezTo>
                  <a:cubicBezTo>
                    <a:pt x="7194" y="1449"/>
                    <a:pt x="7194" y="1442"/>
                    <a:pt x="7191" y="1436"/>
                  </a:cubicBezTo>
                  <a:cubicBezTo>
                    <a:pt x="7191" y="1429"/>
                    <a:pt x="7187" y="1422"/>
                    <a:pt x="7187" y="1415"/>
                  </a:cubicBezTo>
                  <a:cubicBezTo>
                    <a:pt x="7184" y="1402"/>
                    <a:pt x="7180" y="1391"/>
                    <a:pt x="7177" y="1378"/>
                  </a:cubicBezTo>
                  <a:cubicBezTo>
                    <a:pt x="7174" y="1371"/>
                    <a:pt x="7170" y="1364"/>
                    <a:pt x="7170" y="1357"/>
                  </a:cubicBezTo>
                  <a:cubicBezTo>
                    <a:pt x="7167" y="1354"/>
                    <a:pt x="7167" y="1347"/>
                    <a:pt x="7163" y="1344"/>
                  </a:cubicBezTo>
                  <a:cubicBezTo>
                    <a:pt x="7163" y="1337"/>
                    <a:pt x="7160" y="1330"/>
                    <a:pt x="7160" y="1327"/>
                  </a:cubicBezTo>
                  <a:cubicBezTo>
                    <a:pt x="7157" y="1320"/>
                    <a:pt x="7153" y="1313"/>
                    <a:pt x="7153" y="1306"/>
                  </a:cubicBezTo>
                  <a:cubicBezTo>
                    <a:pt x="7150" y="1299"/>
                    <a:pt x="7146" y="1292"/>
                    <a:pt x="7146" y="1289"/>
                  </a:cubicBezTo>
                  <a:cubicBezTo>
                    <a:pt x="7143" y="1282"/>
                    <a:pt x="7139" y="1275"/>
                    <a:pt x="7139" y="1269"/>
                  </a:cubicBezTo>
                  <a:lnTo>
                    <a:pt x="7136" y="1269"/>
                  </a:lnTo>
                  <a:cubicBezTo>
                    <a:pt x="7129" y="1241"/>
                    <a:pt x="7119" y="1217"/>
                    <a:pt x="7105" y="1194"/>
                  </a:cubicBezTo>
                  <a:cubicBezTo>
                    <a:pt x="7095" y="1170"/>
                    <a:pt x="7082" y="1142"/>
                    <a:pt x="7068" y="1119"/>
                  </a:cubicBezTo>
                  <a:cubicBezTo>
                    <a:pt x="7061" y="1098"/>
                    <a:pt x="7051" y="1078"/>
                    <a:pt x="7037" y="1061"/>
                  </a:cubicBezTo>
                  <a:cubicBezTo>
                    <a:pt x="7027" y="1044"/>
                    <a:pt x="7017" y="1027"/>
                    <a:pt x="7007" y="1009"/>
                  </a:cubicBezTo>
                  <a:cubicBezTo>
                    <a:pt x="7003" y="1003"/>
                    <a:pt x="7000" y="996"/>
                    <a:pt x="6996" y="992"/>
                  </a:cubicBezTo>
                  <a:cubicBezTo>
                    <a:pt x="6989" y="982"/>
                    <a:pt x="6983" y="969"/>
                    <a:pt x="6976" y="958"/>
                  </a:cubicBezTo>
                  <a:cubicBezTo>
                    <a:pt x="6972" y="955"/>
                    <a:pt x="6969" y="948"/>
                    <a:pt x="6966" y="945"/>
                  </a:cubicBezTo>
                  <a:cubicBezTo>
                    <a:pt x="6962" y="938"/>
                    <a:pt x="6955" y="931"/>
                    <a:pt x="6952" y="928"/>
                  </a:cubicBezTo>
                  <a:cubicBezTo>
                    <a:pt x="6949" y="921"/>
                    <a:pt x="6945" y="917"/>
                    <a:pt x="6942" y="911"/>
                  </a:cubicBezTo>
                  <a:cubicBezTo>
                    <a:pt x="6938" y="907"/>
                    <a:pt x="6935" y="900"/>
                    <a:pt x="6932" y="897"/>
                  </a:cubicBezTo>
                  <a:cubicBezTo>
                    <a:pt x="6925" y="890"/>
                    <a:pt x="6921" y="883"/>
                    <a:pt x="6918" y="880"/>
                  </a:cubicBezTo>
                  <a:cubicBezTo>
                    <a:pt x="6914" y="873"/>
                    <a:pt x="6908" y="866"/>
                    <a:pt x="6904" y="863"/>
                  </a:cubicBezTo>
                  <a:cubicBezTo>
                    <a:pt x="6897" y="853"/>
                    <a:pt x="6887" y="842"/>
                    <a:pt x="6877" y="829"/>
                  </a:cubicBezTo>
                  <a:cubicBezTo>
                    <a:pt x="6874" y="825"/>
                    <a:pt x="6870" y="819"/>
                    <a:pt x="6863" y="815"/>
                  </a:cubicBezTo>
                  <a:cubicBezTo>
                    <a:pt x="6860" y="808"/>
                    <a:pt x="6857" y="805"/>
                    <a:pt x="6850" y="798"/>
                  </a:cubicBezTo>
                  <a:cubicBezTo>
                    <a:pt x="6846" y="795"/>
                    <a:pt x="6843" y="788"/>
                    <a:pt x="6836" y="781"/>
                  </a:cubicBezTo>
                  <a:cubicBezTo>
                    <a:pt x="6833" y="778"/>
                    <a:pt x="6826" y="771"/>
                    <a:pt x="6822" y="767"/>
                  </a:cubicBezTo>
                  <a:cubicBezTo>
                    <a:pt x="6819" y="761"/>
                    <a:pt x="6812" y="757"/>
                    <a:pt x="6809" y="750"/>
                  </a:cubicBezTo>
                  <a:cubicBezTo>
                    <a:pt x="6802" y="747"/>
                    <a:pt x="6799" y="740"/>
                    <a:pt x="6792" y="737"/>
                  </a:cubicBezTo>
                  <a:cubicBezTo>
                    <a:pt x="6788" y="730"/>
                    <a:pt x="6782" y="727"/>
                    <a:pt x="6778" y="720"/>
                  </a:cubicBezTo>
                  <a:cubicBezTo>
                    <a:pt x="6761" y="706"/>
                    <a:pt x="6744" y="689"/>
                    <a:pt x="6730" y="672"/>
                  </a:cubicBezTo>
                  <a:cubicBezTo>
                    <a:pt x="6724" y="669"/>
                    <a:pt x="6717" y="662"/>
                    <a:pt x="6713" y="658"/>
                  </a:cubicBezTo>
                  <a:cubicBezTo>
                    <a:pt x="6707" y="655"/>
                    <a:pt x="6700" y="648"/>
                    <a:pt x="6696" y="645"/>
                  </a:cubicBezTo>
                  <a:cubicBezTo>
                    <a:pt x="6689" y="638"/>
                    <a:pt x="6683" y="634"/>
                    <a:pt x="6679" y="628"/>
                  </a:cubicBezTo>
                  <a:cubicBezTo>
                    <a:pt x="6672" y="624"/>
                    <a:pt x="6666" y="617"/>
                    <a:pt x="6659" y="614"/>
                  </a:cubicBezTo>
                  <a:cubicBezTo>
                    <a:pt x="6652" y="607"/>
                    <a:pt x="6649" y="604"/>
                    <a:pt x="6642" y="597"/>
                  </a:cubicBezTo>
                  <a:cubicBezTo>
                    <a:pt x="6635" y="594"/>
                    <a:pt x="6628" y="587"/>
                    <a:pt x="6625" y="583"/>
                  </a:cubicBezTo>
                  <a:cubicBezTo>
                    <a:pt x="6604" y="570"/>
                    <a:pt x="6584" y="553"/>
                    <a:pt x="6567" y="539"/>
                  </a:cubicBezTo>
                  <a:cubicBezTo>
                    <a:pt x="6556" y="532"/>
                    <a:pt x="6546" y="525"/>
                    <a:pt x="6536" y="519"/>
                  </a:cubicBezTo>
                  <a:cubicBezTo>
                    <a:pt x="6485" y="484"/>
                    <a:pt x="6430" y="450"/>
                    <a:pt x="6372" y="416"/>
                  </a:cubicBezTo>
                  <a:cubicBezTo>
                    <a:pt x="6362" y="409"/>
                    <a:pt x="6349" y="403"/>
                    <a:pt x="6338" y="396"/>
                  </a:cubicBezTo>
                  <a:cubicBezTo>
                    <a:pt x="6304" y="379"/>
                    <a:pt x="6267" y="358"/>
                    <a:pt x="6229" y="341"/>
                  </a:cubicBezTo>
                  <a:cubicBezTo>
                    <a:pt x="6216" y="334"/>
                    <a:pt x="6202" y="328"/>
                    <a:pt x="6188" y="321"/>
                  </a:cubicBezTo>
                  <a:cubicBezTo>
                    <a:pt x="6137" y="297"/>
                    <a:pt x="6083" y="276"/>
                    <a:pt x="6028" y="253"/>
                  </a:cubicBezTo>
                  <a:lnTo>
                    <a:pt x="6021" y="253"/>
                  </a:lnTo>
                  <a:cubicBezTo>
                    <a:pt x="6008" y="246"/>
                    <a:pt x="5994" y="242"/>
                    <a:pt x="5980" y="236"/>
                  </a:cubicBezTo>
                  <a:cubicBezTo>
                    <a:pt x="5977" y="236"/>
                    <a:pt x="5973" y="236"/>
                    <a:pt x="5970" y="232"/>
                  </a:cubicBezTo>
                  <a:cubicBezTo>
                    <a:pt x="5963" y="229"/>
                    <a:pt x="5953" y="225"/>
                    <a:pt x="5943" y="222"/>
                  </a:cubicBezTo>
                  <a:cubicBezTo>
                    <a:pt x="5926" y="219"/>
                    <a:pt x="5909" y="212"/>
                    <a:pt x="5888" y="205"/>
                  </a:cubicBezTo>
                  <a:cubicBezTo>
                    <a:pt x="5813" y="181"/>
                    <a:pt x="5735" y="157"/>
                    <a:pt x="5653" y="137"/>
                  </a:cubicBezTo>
                  <a:cubicBezTo>
                    <a:pt x="5633" y="133"/>
                    <a:pt x="5609" y="126"/>
                    <a:pt x="5585" y="120"/>
                  </a:cubicBezTo>
                  <a:cubicBezTo>
                    <a:pt x="5564" y="116"/>
                    <a:pt x="5547" y="113"/>
                    <a:pt x="5527" y="109"/>
                  </a:cubicBezTo>
                  <a:cubicBezTo>
                    <a:pt x="5517" y="106"/>
                    <a:pt x="5503" y="103"/>
                    <a:pt x="5489" y="99"/>
                  </a:cubicBezTo>
                  <a:lnTo>
                    <a:pt x="5472" y="99"/>
                  </a:lnTo>
                  <a:cubicBezTo>
                    <a:pt x="5462" y="96"/>
                    <a:pt x="5448" y="92"/>
                    <a:pt x="5435" y="89"/>
                  </a:cubicBezTo>
                  <a:cubicBezTo>
                    <a:pt x="5131" y="31"/>
                    <a:pt x="4777" y="0"/>
                    <a:pt x="4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6"/>
            <p:cNvSpPr/>
            <p:nvPr/>
          </p:nvSpPr>
          <p:spPr>
            <a:xfrm>
              <a:off x="5058201" y="1725471"/>
              <a:ext cx="578000" cy="1546829"/>
            </a:xfrm>
            <a:custGeom>
              <a:avLst/>
              <a:gdLst/>
              <a:ahLst/>
              <a:cxnLst/>
              <a:rect l="l" t="t" r="r" b="b"/>
              <a:pathLst>
                <a:path w="3857" h="10322" extrusionOk="0">
                  <a:moveTo>
                    <a:pt x="2040" y="1"/>
                  </a:moveTo>
                  <a:cubicBezTo>
                    <a:pt x="2040" y="1"/>
                    <a:pt x="1869" y="45"/>
                    <a:pt x="1627" y="148"/>
                  </a:cubicBezTo>
                  <a:cubicBezTo>
                    <a:pt x="1457" y="219"/>
                    <a:pt x="1256" y="321"/>
                    <a:pt x="1048" y="451"/>
                  </a:cubicBezTo>
                  <a:cubicBezTo>
                    <a:pt x="843" y="584"/>
                    <a:pt x="635" y="751"/>
                    <a:pt x="458" y="952"/>
                  </a:cubicBezTo>
                  <a:cubicBezTo>
                    <a:pt x="379" y="1044"/>
                    <a:pt x="304" y="1147"/>
                    <a:pt x="243" y="1256"/>
                  </a:cubicBezTo>
                  <a:cubicBezTo>
                    <a:pt x="154" y="1406"/>
                    <a:pt x="86" y="1573"/>
                    <a:pt x="45" y="1757"/>
                  </a:cubicBezTo>
                  <a:cubicBezTo>
                    <a:pt x="21" y="1852"/>
                    <a:pt x="8" y="1955"/>
                    <a:pt x="4" y="2060"/>
                  </a:cubicBezTo>
                  <a:cubicBezTo>
                    <a:pt x="1" y="2098"/>
                    <a:pt x="1" y="2139"/>
                    <a:pt x="1" y="2180"/>
                  </a:cubicBezTo>
                  <a:cubicBezTo>
                    <a:pt x="4" y="2302"/>
                    <a:pt x="4" y="2432"/>
                    <a:pt x="8" y="2561"/>
                  </a:cubicBezTo>
                  <a:cubicBezTo>
                    <a:pt x="8" y="2660"/>
                    <a:pt x="8" y="2763"/>
                    <a:pt x="11" y="2865"/>
                  </a:cubicBezTo>
                  <a:cubicBezTo>
                    <a:pt x="11" y="3028"/>
                    <a:pt x="11" y="3196"/>
                    <a:pt x="11" y="3363"/>
                  </a:cubicBezTo>
                  <a:cubicBezTo>
                    <a:pt x="15" y="3465"/>
                    <a:pt x="15" y="3567"/>
                    <a:pt x="15" y="3666"/>
                  </a:cubicBezTo>
                  <a:cubicBezTo>
                    <a:pt x="15" y="3837"/>
                    <a:pt x="15" y="4004"/>
                    <a:pt x="15" y="4167"/>
                  </a:cubicBezTo>
                  <a:cubicBezTo>
                    <a:pt x="15" y="4270"/>
                    <a:pt x="15" y="4372"/>
                    <a:pt x="15" y="4471"/>
                  </a:cubicBezTo>
                  <a:cubicBezTo>
                    <a:pt x="11" y="4645"/>
                    <a:pt x="11" y="4812"/>
                    <a:pt x="11" y="4972"/>
                  </a:cubicBezTo>
                  <a:cubicBezTo>
                    <a:pt x="11" y="5078"/>
                    <a:pt x="11" y="5180"/>
                    <a:pt x="11" y="5275"/>
                  </a:cubicBezTo>
                  <a:cubicBezTo>
                    <a:pt x="8" y="5391"/>
                    <a:pt x="8" y="5504"/>
                    <a:pt x="8" y="5606"/>
                  </a:cubicBezTo>
                  <a:cubicBezTo>
                    <a:pt x="8" y="5664"/>
                    <a:pt x="8" y="5722"/>
                    <a:pt x="8" y="5776"/>
                  </a:cubicBezTo>
                  <a:cubicBezTo>
                    <a:pt x="8" y="5821"/>
                    <a:pt x="4" y="5862"/>
                    <a:pt x="4" y="5899"/>
                  </a:cubicBezTo>
                  <a:cubicBezTo>
                    <a:pt x="4" y="5967"/>
                    <a:pt x="4" y="6025"/>
                    <a:pt x="4" y="6080"/>
                  </a:cubicBezTo>
                  <a:cubicBezTo>
                    <a:pt x="1" y="6226"/>
                    <a:pt x="1" y="6312"/>
                    <a:pt x="1" y="6312"/>
                  </a:cubicBezTo>
                  <a:cubicBezTo>
                    <a:pt x="120" y="6397"/>
                    <a:pt x="233" y="6486"/>
                    <a:pt x="345" y="6581"/>
                  </a:cubicBezTo>
                  <a:cubicBezTo>
                    <a:pt x="458" y="6677"/>
                    <a:pt x="564" y="6775"/>
                    <a:pt x="666" y="6881"/>
                  </a:cubicBezTo>
                  <a:cubicBezTo>
                    <a:pt x="823" y="7041"/>
                    <a:pt x="962" y="7208"/>
                    <a:pt x="1092" y="7382"/>
                  </a:cubicBezTo>
                  <a:cubicBezTo>
                    <a:pt x="1167" y="7481"/>
                    <a:pt x="1235" y="7583"/>
                    <a:pt x="1300" y="7686"/>
                  </a:cubicBezTo>
                  <a:cubicBezTo>
                    <a:pt x="1372" y="7802"/>
                    <a:pt x="1440" y="7918"/>
                    <a:pt x="1501" y="8040"/>
                  </a:cubicBezTo>
                  <a:cubicBezTo>
                    <a:pt x="1525" y="8088"/>
                    <a:pt x="1552" y="8139"/>
                    <a:pt x="1573" y="8187"/>
                  </a:cubicBezTo>
                  <a:cubicBezTo>
                    <a:pt x="1620" y="8286"/>
                    <a:pt x="1665" y="8388"/>
                    <a:pt x="1706" y="8490"/>
                  </a:cubicBezTo>
                  <a:cubicBezTo>
                    <a:pt x="1770" y="8654"/>
                    <a:pt x="1825" y="8821"/>
                    <a:pt x="1873" y="8992"/>
                  </a:cubicBezTo>
                  <a:cubicBezTo>
                    <a:pt x="1900" y="9090"/>
                    <a:pt x="1924" y="9193"/>
                    <a:pt x="1944" y="9295"/>
                  </a:cubicBezTo>
                  <a:cubicBezTo>
                    <a:pt x="1978" y="9459"/>
                    <a:pt x="2002" y="9626"/>
                    <a:pt x="2019" y="9796"/>
                  </a:cubicBezTo>
                  <a:cubicBezTo>
                    <a:pt x="2030" y="9895"/>
                    <a:pt x="2033" y="9997"/>
                    <a:pt x="2036" y="10096"/>
                  </a:cubicBezTo>
                  <a:cubicBezTo>
                    <a:pt x="2040" y="10151"/>
                    <a:pt x="2040" y="10205"/>
                    <a:pt x="2040" y="10260"/>
                  </a:cubicBezTo>
                  <a:cubicBezTo>
                    <a:pt x="2040" y="10263"/>
                    <a:pt x="2040" y="10270"/>
                    <a:pt x="2043" y="10273"/>
                  </a:cubicBezTo>
                  <a:cubicBezTo>
                    <a:pt x="2047" y="10301"/>
                    <a:pt x="2070" y="10321"/>
                    <a:pt x="2101" y="10321"/>
                  </a:cubicBezTo>
                  <a:lnTo>
                    <a:pt x="2916" y="10321"/>
                  </a:lnTo>
                  <a:lnTo>
                    <a:pt x="2916" y="7563"/>
                  </a:lnTo>
                  <a:cubicBezTo>
                    <a:pt x="2916" y="7505"/>
                    <a:pt x="2909" y="7444"/>
                    <a:pt x="2902" y="7382"/>
                  </a:cubicBezTo>
                  <a:cubicBezTo>
                    <a:pt x="2875" y="7229"/>
                    <a:pt x="2817" y="7079"/>
                    <a:pt x="2725" y="6946"/>
                  </a:cubicBezTo>
                  <a:cubicBezTo>
                    <a:pt x="2722" y="6939"/>
                    <a:pt x="2715" y="6932"/>
                    <a:pt x="2708" y="6922"/>
                  </a:cubicBezTo>
                  <a:cubicBezTo>
                    <a:pt x="2701" y="6908"/>
                    <a:pt x="2691" y="6895"/>
                    <a:pt x="2681" y="6881"/>
                  </a:cubicBezTo>
                  <a:cubicBezTo>
                    <a:pt x="2613" y="6782"/>
                    <a:pt x="2544" y="6683"/>
                    <a:pt x="2483" y="6581"/>
                  </a:cubicBezTo>
                  <a:cubicBezTo>
                    <a:pt x="2388" y="6417"/>
                    <a:pt x="2299" y="6250"/>
                    <a:pt x="2220" y="6080"/>
                  </a:cubicBezTo>
                  <a:cubicBezTo>
                    <a:pt x="2176" y="5978"/>
                    <a:pt x="2132" y="5879"/>
                    <a:pt x="2094" y="5776"/>
                  </a:cubicBezTo>
                  <a:cubicBezTo>
                    <a:pt x="2064" y="5691"/>
                    <a:pt x="2033" y="5603"/>
                    <a:pt x="2006" y="5517"/>
                  </a:cubicBezTo>
                  <a:cubicBezTo>
                    <a:pt x="1978" y="5436"/>
                    <a:pt x="1955" y="5357"/>
                    <a:pt x="1934" y="5275"/>
                  </a:cubicBezTo>
                  <a:cubicBezTo>
                    <a:pt x="1907" y="5173"/>
                    <a:pt x="1886" y="5074"/>
                    <a:pt x="1866" y="4972"/>
                  </a:cubicBezTo>
                  <a:cubicBezTo>
                    <a:pt x="1832" y="4808"/>
                    <a:pt x="1808" y="4638"/>
                    <a:pt x="1791" y="4471"/>
                  </a:cubicBezTo>
                  <a:cubicBezTo>
                    <a:pt x="1781" y="4372"/>
                    <a:pt x="1774" y="4270"/>
                    <a:pt x="1770" y="4167"/>
                  </a:cubicBezTo>
                  <a:cubicBezTo>
                    <a:pt x="1767" y="4106"/>
                    <a:pt x="1764" y="4048"/>
                    <a:pt x="1764" y="3987"/>
                  </a:cubicBezTo>
                  <a:cubicBezTo>
                    <a:pt x="1764" y="3973"/>
                    <a:pt x="1753" y="3959"/>
                    <a:pt x="1740" y="3959"/>
                  </a:cubicBezTo>
                  <a:cubicBezTo>
                    <a:pt x="1719" y="3959"/>
                    <a:pt x="1685" y="3956"/>
                    <a:pt x="1644" y="3952"/>
                  </a:cubicBezTo>
                  <a:cubicBezTo>
                    <a:pt x="1637" y="3952"/>
                    <a:pt x="1634" y="3949"/>
                    <a:pt x="1631" y="3949"/>
                  </a:cubicBezTo>
                  <a:cubicBezTo>
                    <a:pt x="1583" y="3946"/>
                    <a:pt x="1522" y="3935"/>
                    <a:pt x="1460" y="3922"/>
                  </a:cubicBezTo>
                  <a:cubicBezTo>
                    <a:pt x="1453" y="3918"/>
                    <a:pt x="1447" y="3918"/>
                    <a:pt x="1440" y="3915"/>
                  </a:cubicBezTo>
                  <a:lnTo>
                    <a:pt x="1430" y="3915"/>
                  </a:lnTo>
                  <a:cubicBezTo>
                    <a:pt x="1406" y="3908"/>
                    <a:pt x="1378" y="3901"/>
                    <a:pt x="1354" y="3894"/>
                  </a:cubicBezTo>
                  <a:cubicBezTo>
                    <a:pt x="1348" y="3891"/>
                    <a:pt x="1341" y="3888"/>
                    <a:pt x="1331" y="3888"/>
                  </a:cubicBezTo>
                  <a:cubicBezTo>
                    <a:pt x="1324" y="3884"/>
                    <a:pt x="1317" y="3881"/>
                    <a:pt x="1310" y="3877"/>
                  </a:cubicBezTo>
                  <a:cubicBezTo>
                    <a:pt x="1307" y="3877"/>
                    <a:pt x="1303" y="3877"/>
                    <a:pt x="1300" y="3874"/>
                  </a:cubicBezTo>
                  <a:cubicBezTo>
                    <a:pt x="1286" y="3871"/>
                    <a:pt x="1276" y="3867"/>
                    <a:pt x="1266" y="3860"/>
                  </a:cubicBezTo>
                  <a:cubicBezTo>
                    <a:pt x="1239" y="3854"/>
                    <a:pt x="1215" y="3840"/>
                    <a:pt x="1187" y="3830"/>
                  </a:cubicBezTo>
                  <a:cubicBezTo>
                    <a:pt x="1181" y="3826"/>
                    <a:pt x="1174" y="3819"/>
                    <a:pt x="1167" y="3816"/>
                  </a:cubicBezTo>
                  <a:cubicBezTo>
                    <a:pt x="1157" y="3813"/>
                    <a:pt x="1147" y="3806"/>
                    <a:pt x="1136" y="3799"/>
                  </a:cubicBezTo>
                  <a:cubicBezTo>
                    <a:pt x="1129" y="3796"/>
                    <a:pt x="1123" y="3792"/>
                    <a:pt x="1116" y="3785"/>
                  </a:cubicBezTo>
                  <a:cubicBezTo>
                    <a:pt x="1112" y="3785"/>
                    <a:pt x="1109" y="3782"/>
                    <a:pt x="1106" y="3782"/>
                  </a:cubicBezTo>
                  <a:cubicBezTo>
                    <a:pt x="1099" y="3775"/>
                    <a:pt x="1092" y="3772"/>
                    <a:pt x="1085" y="3768"/>
                  </a:cubicBezTo>
                  <a:cubicBezTo>
                    <a:pt x="1075" y="3762"/>
                    <a:pt x="1065" y="3755"/>
                    <a:pt x="1054" y="3744"/>
                  </a:cubicBezTo>
                  <a:cubicBezTo>
                    <a:pt x="1051" y="3744"/>
                    <a:pt x="1048" y="3741"/>
                    <a:pt x="1044" y="3738"/>
                  </a:cubicBezTo>
                  <a:cubicBezTo>
                    <a:pt x="1037" y="3734"/>
                    <a:pt x="1031" y="3727"/>
                    <a:pt x="1024" y="3724"/>
                  </a:cubicBezTo>
                  <a:cubicBezTo>
                    <a:pt x="1020" y="3721"/>
                    <a:pt x="1017" y="3717"/>
                    <a:pt x="1014" y="3714"/>
                  </a:cubicBezTo>
                  <a:cubicBezTo>
                    <a:pt x="1010" y="3710"/>
                    <a:pt x="1003" y="3704"/>
                    <a:pt x="997" y="3697"/>
                  </a:cubicBezTo>
                  <a:cubicBezTo>
                    <a:pt x="990" y="3693"/>
                    <a:pt x="983" y="3687"/>
                    <a:pt x="979" y="3680"/>
                  </a:cubicBezTo>
                  <a:cubicBezTo>
                    <a:pt x="973" y="3676"/>
                    <a:pt x="969" y="3673"/>
                    <a:pt x="966" y="3666"/>
                  </a:cubicBezTo>
                  <a:cubicBezTo>
                    <a:pt x="962" y="3666"/>
                    <a:pt x="962" y="3666"/>
                    <a:pt x="962" y="3663"/>
                  </a:cubicBezTo>
                  <a:cubicBezTo>
                    <a:pt x="956" y="3656"/>
                    <a:pt x="949" y="3649"/>
                    <a:pt x="942" y="3642"/>
                  </a:cubicBezTo>
                  <a:cubicBezTo>
                    <a:pt x="925" y="3622"/>
                    <a:pt x="908" y="3598"/>
                    <a:pt x="891" y="3574"/>
                  </a:cubicBezTo>
                  <a:cubicBezTo>
                    <a:pt x="891" y="3571"/>
                    <a:pt x="887" y="3564"/>
                    <a:pt x="887" y="3560"/>
                  </a:cubicBezTo>
                  <a:cubicBezTo>
                    <a:pt x="884" y="3557"/>
                    <a:pt x="881" y="3554"/>
                    <a:pt x="881" y="3550"/>
                  </a:cubicBezTo>
                  <a:cubicBezTo>
                    <a:pt x="877" y="3547"/>
                    <a:pt x="874" y="3543"/>
                    <a:pt x="874" y="3540"/>
                  </a:cubicBezTo>
                  <a:cubicBezTo>
                    <a:pt x="870" y="3536"/>
                    <a:pt x="870" y="3530"/>
                    <a:pt x="867" y="3526"/>
                  </a:cubicBezTo>
                  <a:cubicBezTo>
                    <a:pt x="864" y="3519"/>
                    <a:pt x="860" y="3513"/>
                    <a:pt x="857" y="3506"/>
                  </a:cubicBezTo>
                  <a:cubicBezTo>
                    <a:pt x="857" y="3502"/>
                    <a:pt x="857" y="3502"/>
                    <a:pt x="857" y="3502"/>
                  </a:cubicBezTo>
                  <a:cubicBezTo>
                    <a:pt x="853" y="3496"/>
                    <a:pt x="850" y="3489"/>
                    <a:pt x="846" y="3482"/>
                  </a:cubicBezTo>
                  <a:cubicBezTo>
                    <a:pt x="843" y="3475"/>
                    <a:pt x="843" y="3468"/>
                    <a:pt x="840" y="3461"/>
                  </a:cubicBezTo>
                  <a:cubicBezTo>
                    <a:pt x="836" y="3455"/>
                    <a:pt x="833" y="3448"/>
                    <a:pt x="833" y="3441"/>
                  </a:cubicBezTo>
                  <a:cubicBezTo>
                    <a:pt x="829" y="3431"/>
                    <a:pt x="826" y="3421"/>
                    <a:pt x="823" y="3410"/>
                  </a:cubicBezTo>
                  <a:cubicBezTo>
                    <a:pt x="823" y="3404"/>
                    <a:pt x="819" y="3397"/>
                    <a:pt x="819" y="3393"/>
                  </a:cubicBezTo>
                  <a:cubicBezTo>
                    <a:pt x="816" y="3383"/>
                    <a:pt x="816" y="3373"/>
                    <a:pt x="812" y="3363"/>
                  </a:cubicBezTo>
                  <a:cubicBezTo>
                    <a:pt x="812" y="3356"/>
                    <a:pt x="809" y="3349"/>
                    <a:pt x="809" y="3342"/>
                  </a:cubicBezTo>
                  <a:cubicBezTo>
                    <a:pt x="809" y="3339"/>
                    <a:pt x="809" y="3332"/>
                    <a:pt x="806" y="3325"/>
                  </a:cubicBezTo>
                  <a:cubicBezTo>
                    <a:pt x="806" y="3325"/>
                    <a:pt x="806" y="3322"/>
                    <a:pt x="806" y="3322"/>
                  </a:cubicBezTo>
                  <a:cubicBezTo>
                    <a:pt x="806" y="3318"/>
                    <a:pt x="806" y="3311"/>
                    <a:pt x="806" y="3305"/>
                  </a:cubicBezTo>
                  <a:cubicBezTo>
                    <a:pt x="806" y="3301"/>
                    <a:pt x="806" y="3298"/>
                    <a:pt x="806" y="3294"/>
                  </a:cubicBezTo>
                  <a:cubicBezTo>
                    <a:pt x="802" y="3288"/>
                    <a:pt x="802" y="3284"/>
                    <a:pt x="802" y="3277"/>
                  </a:cubicBezTo>
                  <a:cubicBezTo>
                    <a:pt x="802" y="3264"/>
                    <a:pt x="802" y="3247"/>
                    <a:pt x="802" y="3233"/>
                  </a:cubicBezTo>
                  <a:lnTo>
                    <a:pt x="802" y="3230"/>
                  </a:lnTo>
                  <a:cubicBezTo>
                    <a:pt x="802" y="3223"/>
                    <a:pt x="802" y="3213"/>
                    <a:pt x="802" y="3202"/>
                  </a:cubicBezTo>
                  <a:cubicBezTo>
                    <a:pt x="802" y="3202"/>
                    <a:pt x="802" y="3199"/>
                    <a:pt x="802" y="3196"/>
                  </a:cubicBezTo>
                  <a:cubicBezTo>
                    <a:pt x="802" y="3189"/>
                    <a:pt x="802" y="3182"/>
                    <a:pt x="802" y="3175"/>
                  </a:cubicBezTo>
                  <a:cubicBezTo>
                    <a:pt x="806" y="3168"/>
                    <a:pt x="806" y="3161"/>
                    <a:pt x="806" y="3155"/>
                  </a:cubicBezTo>
                  <a:cubicBezTo>
                    <a:pt x="806" y="3144"/>
                    <a:pt x="809" y="3131"/>
                    <a:pt x="809" y="3121"/>
                  </a:cubicBezTo>
                  <a:cubicBezTo>
                    <a:pt x="812" y="3114"/>
                    <a:pt x="812" y="3107"/>
                    <a:pt x="812" y="3103"/>
                  </a:cubicBezTo>
                  <a:cubicBezTo>
                    <a:pt x="816" y="3093"/>
                    <a:pt x="816" y="3083"/>
                    <a:pt x="819" y="3073"/>
                  </a:cubicBezTo>
                  <a:cubicBezTo>
                    <a:pt x="823" y="3056"/>
                    <a:pt x="826" y="3042"/>
                    <a:pt x="833" y="3028"/>
                  </a:cubicBezTo>
                  <a:cubicBezTo>
                    <a:pt x="833" y="3022"/>
                    <a:pt x="836" y="3015"/>
                    <a:pt x="840" y="3008"/>
                  </a:cubicBezTo>
                  <a:cubicBezTo>
                    <a:pt x="840" y="3008"/>
                    <a:pt x="840" y="3005"/>
                    <a:pt x="840" y="3001"/>
                  </a:cubicBezTo>
                  <a:cubicBezTo>
                    <a:pt x="843" y="2994"/>
                    <a:pt x="846" y="2991"/>
                    <a:pt x="846" y="2984"/>
                  </a:cubicBezTo>
                  <a:cubicBezTo>
                    <a:pt x="846" y="2984"/>
                    <a:pt x="850" y="2981"/>
                    <a:pt x="850" y="2981"/>
                  </a:cubicBezTo>
                  <a:cubicBezTo>
                    <a:pt x="853" y="2974"/>
                    <a:pt x="853" y="2967"/>
                    <a:pt x="857" y="2960"/>
                  </a:cubicBezTo>
                  <a:cubicBezTo>
                    <a:pt x="867" y="2940"/>
                    <a:pt x="877" y="2919"/>
                    <a:pt x="891" y="2899"/>
                  </a:cubicBezTo>
                  <a:cubicBezTo>
                    <a:pt x="894" y="2892"/>
                    <a:pt x="898" y="2889"/>
                    <a:pt x="901" y="2882"/>
                  </a:cubicBezTo>
                  <a:cubicBezTo>
                    <a:pt x="904" y="2882"/>
                    <a:pt x="904" y="2882"/>
                    <a:pt x="904" y="2878"/>
                  </a:cubicBezTo>
                  <a:cubicBezTo>
                    <a:pt x="908" y="2875"/>
                    <a:pt x="911" y="2868"/>
                    <a:pt x="915" y="2865"/>
                  </a:cubicBezTo>
                  <a:cubicBezTo>
                    <a:pt x="915" y="2865"/>
                    <a:pt x="915" y="2861"/>
                    <a:pt x="915" y="2861"/>
                  </a:cubicBezTo>
                  <a:cubicBezTo>
                    <a:pt x="918" y="2858"/>
                    <a:pt x="921" y="2855"/>
                    <a:pt x="925" y="2851"/>
                  </a:cubicBezTo>
                  <a:cubicBezTo>
                    <a:pt x="935" y="2838"/>
                    <a:pt x="945" y="2827"/>
                    <a:pt x="956" y="2817"/>
                  </a:cubicBezTo>
                  <a:cubicBezTo>
                    <a:pt x="959" y="2814"/>
                    <a:pt x="959" y="2810"/>
                    <a:pt x="962" y="2807"/>
                  </a:cubicBezTo>
                  <a:cubicBezTo>
                    <a:pt x="983" y="2786"/>
                    <a:pt x="1003" y="2769"/>
                    <a:pt x="1024" y="2752"/>
                  </a:cubicBezTo>
                  <a:cubicBezTo>
                    <a:pt x="1031" y="2749"/>
                    <a:pt x="1034" y="2749"/>
                    <a:pt x="1037" y="2746"/>
                  </a:cubicBezTo>
                  <a:cubicBezTo>
                    <a:pt x="1044" y="2739"/>
                    <a:pt x="1051" y="2735"/>
                    <a:pt x="1058" y="2732"/>
                  </a:cubicBezTo>
                  <a:cubicBezTo>
                    <a:pt x="1061" y="2728"/>
                    <a:pt x="1065" y="2725"/>
                    <a:pt x="1068" y="2722"/>
                  </a:cubicBezTo>
                  <a:cubicBezTo>
                    <a:pt x="1075" y="2722"/>
                    <a:pt x="1078" y="2718"/>
                    <a:pt x="1082" y="2715"/>
                  </a:cubicBezTo>
                  <a:cubicBezTo>
                    <a:pt x="1085" y="2715"/>
                    <a:pt x="1089" y="2711"/>
                    <a:pt x="1092" y="2711"/>
                  </a:cubicBezTo>
                  <a:cubicBezTo>
                    <a:pt x="1106" y="2701"/>
                    <a:pt x="1123" y="2694"/>
                    <a:pt x="1140" y="2688"/>
                  </a:cubicBezTo>
                  <a:cubicBezTo>
                    <a:pt x="1143" y="2684"/>
                    <a:pt x="1147" y="2684"/>
                    <a:pt x="1153" y="2681"/>
                  </a:cubicBezTo>
                  <a:cubicBezTo>
                    <a:pt x="1160" y="2677"/>
                    <a:pt x="1170" y="2674"/>
                    <a:pt x="1177" y="2674"/>
                  </a:cubicBezTo>
                  <a:cubicBezTo>
                    <a:pt x="1181" y="2671"/>
                    <a:pt x="1184" y="2671"/>
                    <a:pt x="1187" y="2671"/>
                  </a:cubicBezTo>
                  <a:cubicBezTo>
                    <a:pt x="1201" y="2664"/>
                    <a:pt x="1215" y="2660"/>
                    <a:pt x="1228" y="2657"/>
                  </a:cubicBezTo>
                  <a:lnTo>
                    <a:pt x="1239" y="2657"/>
                  </a:lnTo>
                  <a:cubicBezTo>
                    <a:pt x="1245" y="2653"/>
                    <a:pt x="1249" y="2653"/>
                    <a:pt x="1252" y="2653"/>
                  </a:cubicBezTo>
                  <a:cubicBezTo>
                    <a:pt x="1256" y="2653"/>
                    <a:pt x="1262" y="2650"/>
                    <a:pt x="1266" y="2650"/>
                  </a:cubicBezTo>
                  <a:cubicBezTo>
                    <a:pt x="1273" y="2650"/>
                    <a:pt x="1283" y="2647"/>
                    <a:pt x="1290" y="2647"/>
                  </a:cubicBezTo>
                  <a:lnTo>
                    <a:pt x="1307" y="2647"/>
                  </a:lnTo>
                  <a:cubicBezTo>
                    <a:pt x="1314" y="2643"/>
                    <a:pt x="1320" y="2643"/>
                    <a:pt x="1327" y="2643"/>
                  </a:cubicBezTo>
                  <a:lnTo>
                    <a:pt x="1395" y="2643"/>
                  </a:lnTo>
                  <a:cubicBezTo>
                    <a:pt x="1402" y="2643"/>
                    <a:pt x="1406" y="2647"/>
                    <a:pt x="1409" y="2647"/>
                  </a:cubicBezTo>
                  <a:cubicBezTo>
                    <a:pt x="1419" y="2647"/>
                    <a:pt x="1426" y="2647"/>
                    <a:pt x="1436" y="2650"/>
                  </a:cubicBezTo>
                  <a:lnTo>
                    <a:pt x="1450" y="2650"/>
                  </a:lnTo>
                  <a:cubicBezTo>
                    <a:pt x="1453" y="2653"/>
                    <a:pt x="1460" y="2653"/>
                    <a:pt x="1464" y="2653"/>
                  </a:cubicBezTo>
                  <a:cubicBezTo>
                    <a:pt x="1474" y="2657"/>
                    <a:pt x="1481" y="2657"/>
                    <a:pt x="1487" y="2660"/>
                  </a:cubicBezTo>
                  <a:cubicBezTo>
                    <a:pt x="1491" y="2660"/>
                    <a:pt x="1494" y="2660"/>
                    <a:pt x="1498" y="2664"/>
                  </a:cubicBezTo>
                  <a:lnTo>
                    <a:pt x="1508" y="2664"/>
                  </a:lnTo>
                  <a:cubicBezTo>
                    <a:pt x="1515" y="2667"/>
                    <a:pt x="1518" y="2667"/>
                    <a:pt x="1522" y="2671"/>
                  </a:cubicBezTo>
                  <a:cubicBezTo>
                    <a:pt x="1525" y="2671"/>
                    <a:pt x="1532" y="2671"/>
                    <a:pt x="1535" y="2674"/>
                  </a:cubicBezTo>
                  <a:cubicBezTo>
                    <a:pt x="1539" y="2674"/>
                    <a:pt x="1542" y="2677"/>
                    <a:pt x="1545" y="2677"/>
                  </a:cubicBezTo>
                  <a:cubicBezTo>
                    <a:pt x="1549" y="2677"/>
                    <a:pt x="1556" y="2681"/>
                    <a:pt x="1559" y="2684"/>
                  </a:cubicBezTo>
                  <a:cubicBezTo>
                    <a:pt x="1562" y="2684"/>
                    <a:pt x="1569" y="2688"/>
                    <a:pt x="1573" y="2688"/>
                  </a:cubicBezTo>
                  <a:cubicBezTo>
                    <a:pt x="1573" y="2688"/>
                    <a:pt x="1576" y="2691"/>
                    <a:pt x="1576" y="2691"/>
                  </a:cubicBezTo>
                  <a:cubicBezTo>
                    <a:pt x="1583" y="2694"/>
                    <a:pt x="1586" y="2694"/>
                    <a:pt x="1593" y="2698"/>
                  </a:cubicBezTo>
                  <a:cubicBezTo>
                    <a:pt x="1603" y="2701"/>
                    <a:pt x="1614" y="2708"/>
                    <a:pt x="1624" y="2715"/>
                  </a:cubicBezTo>
                  <a:cubicBezTo>
                    <a:pt x="1627" y="2715"/>
                    <a:pt x="1631" y="2718"/>
                    <a:pt x="1634" y="2718"/>
                  </a:cubicBezTo>
                  <a:cubicBezTo>
                    <a:pt x="1651" y="2732"/>
                    <a:pt x="1668" y="2742"/>
                    <a:pt x="1685" y="2756"/>
                  </a:cubicBezTo>
                  <a:cubicBezTo>
                    <a:pt x="1689" y="2759"/>
                    <a:pt x="1692" y="2763"/>
                    <a:pt x="1695" y="2763"/>
                  </a:cubicBezTo>
                  <a:cubicBezTo>
                    <a:pt x="1706" y="2773"/>
                    <a:pt x="1716" y="2783"/>
                    <a:pt x="1726" y="2793"/>
                  </a:cubicBezTo>
                  <a:cubicBezTo>
                    <a:pt x="1730" y="2797"/>
                    <a:pt x="1733" y="2800"/>
                    <a:pt x="1736" y="2800"/>
                  </a:cubicBezTo>
                  <a:cubicBezTo>
                    <a:pt x="1740" y="2803"/>
                    <a:pt x="1743" y="2807"/>
                    <a:pt x="1747" y="2810"/>
                  </a:cubicBezTo>
                  <a:cubicBezTo>
                    <a:pt x="1750" y="2817"/>
                    <a:pt x="1753" y="2821"/>
                    <a:pt x="1757" y="2824"/>
                  </a:cubicBezTo>
                  <a:cubicBezTo>
                    <a:pt x="1760" y="2827"/>
                    <a:pt x="1764" y="2831"/>
                    <a:pt x="1767" y="2838"/>
                  </a:cubicBezTo>
                  <a:cubicBezTo>
                    <a:pt x="1770" y="2841"/>
                    <a:pt x="1774" y="2844"/>
                    <a:pt x="1777" y="2851"/>
                  </a:cubicBezTo>
                  <a:cubicBezTo>
                    <a:pt x="1781" y="2855"/>
                    <a:pt x="1784" y="2858"/>
                    <a:pt x="1787" y="2865"/>
                  </a:cubicBezTo>
                  <a:cubicBezTo>
                    <a:pt x="1794" y="2872"/>
                    <a:pt x="1798" y="2878"/>
                    <a:pt x="1805" y="2885"/>
                  </a:cubicBezTo>
                  <a:cubicBezTo>
                    <a:pt x="1808" y="2889"/>
                    <a:pt x="1811" y="2896"/>
                    <a:pt x="1815" y="2902"/>
                  </a:cubicBezTo>
                  <a:cubicBezTo>
                    <a:pt x="1818" y="2909"/>
                    <a:pt x="1822" y="2913"/>
                    <a:pt x="1825" y="2919"/>
                  </a:cubicBezTo>
                  <a:cubicBezTo>
                    <a:pt x="1828" y="2926"/>
                    <a:pt x="1832" y="2930"/>
                    <a:pt x="1835" y="2936"/>
                  </a:cubicBezTo>
                  <a:cubicBezTo>
                    <a:pt x="1835" y="2940"/>
                    <a:pt x="1839" y="2943"/>
                    <a:pt x="1839" y="2947"/>
                  </a:cubicBezTo>
                  <a:cubicBezTo>
                    <a:pt x="1842" y="2950"/>
                    <a:pt x="1845" y="2957"/>
                    <a:pt x="1849" y="2964"/>
                  </a:cubicBezTo>
                  <a:cubicBezTo>
                    <a:pt x="1852" y="2971"/>
                    <a:pt x="1856" y="2977"/>
                    <a:pt x="1859" y="2984"/>
                  </a:cubicBezTo>
                  <a:lnTo>
                    <a:pt x="2166" y="2984"/>
                  </a:lnTo>
                  <a:cubicBezTo>
                    <a:pt x="2166" y="2974"/>
                    <a:pt x="2166" y="2967"/>
                    <a:pt x="2166" y="2957"/>
                  </a:cubicBezTo>
                  <a:cubicBezTo>
                    <a:pt x="2166" y="2953"/>
                    <a:pt x="2166" y="2950"/>
                    <a:pt x="2166" y="2947"/>
                  </a:cubicBezTo>
                  <a:cubicBezTo>
                    <a:pt x="2166" y="2940"/>
                    <a:pt x="2166" y="2930"/>
                    <a:pt x="2169" y="2923"/>
                  </a:cubicBezTo>
                  <a:cubicBezTo>
                    <a:pt x="2169" y="2923"/>
                    <a:pt x="2169" y="2919"/>
                    <a:pt x="2169" y="2916"/>
                  </a:cubicBezTo>
                  <a:cubicBezTo>
                    <a:pt x="2169" y="2913"/>
                    <a:pt x="2169" y="2906"/>
                    <a:pt x="2169" y="2902"/>
                  </a:cubicBezTo>
                  <a:cubicBezTo>
                    <a:pt x="2169" y="2889"/>
                    <a:pt x="2173" y="2875"/>
                    <a:pt x="2173" y="2865"/>
                  </a:cubicBezTo>
                  <a:cubicBezTo>
                    <a:pt x="2176" y="2851"/>
                    <a:pt x="2176" y="2838"/>
                    <a:pt x="2180" y="2824"/>
                  </a:cubicBezTo>
                  <a:cubicBezTo>
                    <a:pt x="2180" y="2817"/>
                    <a:pt x="2183" y="2810"/>
                    <a:pt x="2183" y="2803"/>
                  </a:cubicBezTo>
                  <a:cubicBezTo>
                    <a:pt x="2183" y="2797"/>
                    <a:pt x="2186" y="2790"/>
                    <a:pt x="2186" y="2786"/>
                  </a:cubicBezTo>
                  <a:cubicBezTo>
                    <a:pt x="2193" y="2752"/>
                    <a:pt x="2203" y="2718"/>
                    <a:pt x="2214" y="2684"/>
                  </a:cubicBezTo>
                  <a:cubicBezTo>
                    <a:pt x="2217" y="2681"/>
                    <a:pt x="2217" y="2674"/>
                    <a:pt x="2220" y="2671"/>
                  </a:cubicBezTo>
                  <a:cubicBezTo>
                    <a:pt x="2220" y="2664"/>
                    <a:pt x="2224" y="2657"/>
                    <a:pt x="2227" y="2653"/>
                  </a:cubicBezTo>
                  <a:cubicBezTo>
                    <a:pt x="2231" y="2640"/>
                    <a:pt x="2234" y="2626"/>
                    <a:pt x="2241" y="2613"/>
                  </a:cubicBezTo>
                  <a:cubicBezTo>
                    <a:pt x="2248" y="2602"/>
                    <a:pt x="2251" y="2589"/>
                    <a:pt x="2258" y="2578"/>
                  </a:cubicBezTo>
                  <a:cubicBezTo>
                    <a:pt x="2261" y="2572"/>
                    <a:pt x="2261" y="2565"/>
                    <a:pt x="2265" y="2561"/>
                  </a:cubicBezTo>
                  <a:cubicBezTo>
                    <a:pt x="2265" y="2561"/>
                    <a:pt x="2265" y="2561"/>
                    <a:pt x="2265" y="2558"/>
                  </a:cubicBezTo>
                  <a:cubicBezTo>
                    <a:pt x="2272" y="2551"/>
                    <a:pt x="2275" y="2544"/>
                    <a:pt x="2278" y="2538"/>
                  </a:cubicBezTo>
                  <a:cubicBezTo>
                    <a:pt x="2289" y="2520"/>
                    <a:pt x="2295" y="2503"/>
                    <a:pt x="2306" y="2490"/>
                  </a:cubicBezTo>
                  <a:cubicBezTo>
                    <a:pt x="2309" y="2483"/>
                    <a:pt x="2316" y="2476"/>
                    <a:pt x="2319" y="2469"/>
                  </a:cubicBezTo>
                  <a:cubicBezTo>
                    <a:pt x="2323" y="2463"/>
                    <a:pt x="2326" y="2459"/>
                    <a:pt x="2330" y="2452"/>
                  </a:cubicBezTo>
                  <a:cubicBezTo>
                    <a:pt x="2333" y="2449"/>
                    <a:pt x="2333" y="2445"/>
                    <a:pt x="2336" y="2442"/>
                  </a:cubicBezTo>
                  <a:cubicBezTo>
                    <a:pt x="2357" y="2415"/>
                    <a:pt x="2377" y="2388"/>
                    <a:pt x="2398" y="2364"/>
                  </a:cubicBezTo>
                  <a:cubicBezTo>
                    <a:pt x="2405" y="2357"/>
                    <a:pt x="2411" y="2350"/>
                    <a:pt x="2415" y="2343"/>
                  </a:cubicBezTo>
                  <a:cubicBezTo>
                    <a:pt x="2422" y="2336"/>
                    <a:pt x="2428" y="2330"/>
                    <a:pt x="2435" y="2323"/>
                  </a:cubicBezTo>
                  <a:cubicBezTo>
                    <a:pt x="2442" y="2316"/>
                    <a:pt x="2449" y="2313"/>
                    <a:pt x="2452" y="2306"/>
                  </a:cubicBezTo>
                  <a:cubicBezTo>
                    <a:pt x="2459" y="2299"/>
                    <a:pt x="2466" y="2295"/>
                    <a:pt x="2473" y="2289"/>
                  </a:cubicBezTo>
                  <a:cubicBezTo>
                    <a:pt x="2486" y="2275"/>
                    <a:pt x="2500" y="2265"/>
                    <a:pt x="2514" y="2255"/>
                  </a:cubicBezTo>
                  <a:cubicBezTo>
                    <a:pt x="2521" y="2248"/>
                    <a:pt x="2527" y="2241"/>
                    <a:pt x="2534" y="2238"/>
                  </a:cubicBezTo>
                  <a:cubicBezTo>
                    <a:pt x="2541" y="2231"/>
                    <a:pt x="2548" y="2227"/>
                    <a:pt x="2555" y="2220"/>
                  </a:cubicBezTo>
                  <a:cubicBezTo>
                    <a:pt x="2561" y="2217"/>
                    <a:pt x="2568" y="2210"/>
                    <a:pt x="2575" y="2207"/>
                  </a:cubicBezTo>
                  <a:cubicBezTo>
                    <a:pt x="2589" y="2197"/>
                    <a:pt x="2606" y="2186"/>
                    <a:pt x="2619" y="2176"/>
                  </a:cubicBezTo>
                  <a:cubicBezTo>
                    <a:pt x="2626" y="2173"/>
                    <a:pt x="2636" y="2169"/>
                    <a:pt x="2643" y="2163"/>
                  </a:cubicBezTo>
                  <a:cubicBezTo>
                    <a:pt x="2650" y="2159"/>
                    <a:pt x="2657" y="2156"/>
                    <a:pt x="2667" y="2152"/>
                  </a:cubicBezTo>
                  <a:cubicBezTo>
                    <a:pt x="2674" y="2145"/>
                    <a:pt x="2681" y="2142"/>
                    <a:pt x="2688" y="2139"/>
                  </a:cubicBezTo>
                  <a:lnTo>
                    <a:pt x="2691" y="2139"/>
                  </a:lnTo>
                  <a:cubicBezTo>
                    <a:pt x="2698" y="2135"/>
                    <a:pt x="2705" y="2132"/>
                    <a:pt x="2715" y="2128"/>
                  </a:cubicBezTo>
                  <a:cubicBezTo>
                    <a:pt x="2769" y="2101"/>
                    <a:pt x="2831" y="2081"/>
                    <a:pt x="2892" y="2067"/>
                  </a:cubicBezTo>
                  <a:cubicBezTo>
                    <a:pt x="2899" y="2064"/>
                    <a:pt x="2909" y="2060"/>
                    <a:pt x="2919" y="2060"/>
                  </a:cubicBezTo>
                  <a:cubicBezTo>
                    <a:pt x="2981" y="2047"/>
                    <a:pt x="3046" y="2040"/>
                    <a:pt x="3110" y="2040"/>
                  </a:cubicBezTo>
                  <a:lnTo>
                    <a:pt x="3114" y="2040"/>
                  </a:lnTo>
                  <a:lnTo>
                    <a:pt x="3833" y="2043"/>
                  </a:lnTo>
                  <a:cubicBezTo>
                    <a:pt x="3837" y="2040"/>
                    <a:pt x="3840" y="2023"/>
                    <a:pt x="3843" y="1995"/>
                  </a:cubicBezTo>
                  <a:cubicBezTo>
                    <a:pt x="3843" y="1992"/>
                    <a:pt x="3843" y="1989"/>
                    <a:pt x="3843" y="1985"/>
                  </a:cubicBezTo>
                  <a:cubicBezTo>
                    <a:pt x="3847" y="1972"/>
                    <a:pt x="3847" y="1951"/>
                    <a:pt x="3850" y="1931"/>
                  </a:cubicBezTo>
                  <a:cubicBezTo>
                    <a:pt x="3850" y="1924"/>
                    <a:pt x="3850" y="1920"/>
                    <a:pt x="3850" y="1917"/>
                  </a:cubicBezTo>
                  <a:cubicBezTo>
                    <a:pt x="3850" y="1914"/>
                    <a:pt x="3850" y="1910"/>
                    <a:pt x="3850" y="1907"/>
                  </a:cubicBezTo>
                  <a:cubicBezTo>
                    <a:pt x="3850" y="1903"/>
                    <a:pt x="3854" y="1900"/>
                    <a:pt x="3854" y="1897"/>
                  </a:cubicBezTo>
                  <a:cubicBezTo>
                    <a:pt x="3854" y="1890"/>
                    <a:pt x="3854" y="1880"/>
                    <a:pt x="3854" y="1873"/>
                  </a:cubicBezTo>
                  <a:cubicBezTo>
                    <a:pt x="3854" y="1839"/>
                    <a:pt x="3857" y="1798"/>
                    <a:pt x="3854" y="1757"/>
                  </a:cubicBezTo>
                  <a:cubicBezTo>
                    <a:pt x="3854" y="1620"/>
                    <a:pt x="3833" y="1443"/>
                    <a:pt x="3768" y="1256"/>
                  </a:cubicBezTo>
                  <a:cubicBezTo>
                    <a:pt x="3768" y="1249"/>
                    <a:pt x="3765" y="1242"/>
                    <a:pt x="3765" y="1239"/>
                  </a:cubicBezTo>
                  <a:cubicBezTo>
                    <a:pt x="3762" y="1232"/>
                    <a:pt x="3758" y="1225"/>
                    <a:pt x="3758" y="1218"/>
                  </a:cubicBezTo>
                  <a:cubicBezTo>
                    <a:pt x="3755" y="1211"/>
                    <a:pt x="3751" y="1204"/>
                    <a:pt x="3751" y="1201"/>
                  </a:cubicBezTo>
                  <a:cubicBezTo>
                    <a:pt x="3748" y="1194"/>
                    <a:pt x="3744" y="1187"/>
                    <a:pt x="3744" y="1181"/>
                  </a:cubicBezTo>
                  <a:lnTo>
                    <a:pt x="3741" y="1181"/>
                  </a:lnTo>
                  <a:cubicBezTo>
                    <a:pt x="3734" y="1153"/>
                    <a:pt x="3721" y="1129"/>
                    <a:pt x="3710" y="1106"/>
                  </a:cubicBezTo>
                  <a:cubicBezTo>
                    <a:pt x="3700" y="1082"/>
                    <a:pt x="3687" y="1054"/>
                    <a:pt x="3673" y="1031"/>
                  </a:cubicBezTo>
                  <a:cubicBezTo>
                    <a:pt x="3666" y="1010"/>
                    <a:pt x="3656" y="990"/>
                    <a:pt x="3642" y="973"/>
                  </a:cubicBezTo>
                  <a:cubicBezTo>
                    <a:pt x="3639" y="966"/>
                    <a:pt x="3635" y="959"/>
                    <a:pt x="3632" y="952"/>
                  </a:cubicBezTo>
                  <a:cubicBezTo>
                    <a:pt x="3625" y="942"/>
                    <a:pt x="3618" y="932"/>
                    <a:pt x="3612" y="921"/>
                  </a:cubicBezTo>
                  <a:cubicBezTo>
                    <a:pt x="3608" y="915"/>
                    <a:pt x="3605" y="908"/>
                    <a:pt x="3601" y="904"/>
                  </a:cubicBezTo>
                  <a:cubicBezTo>
                    <a:pt x="3594" y="894"/>
                    <a:pt x="3588" y="881"/>
                    <a:pt x="3581" y="870"/>
                  </a:cubicBezTo>
                  <a:cubicBezTo>
                    <a:pt x="3577" y="867"/>
                    <a:pt x="3574" y="860"/>
                    <a:pt x="3571" y="857"/>
                  </a:cubicBezTo>
                  <a:cubicBezTo>
                    <a:pt x="3567" y="850"/>
                    <a:pt x="3560" y="843"/>
                    <a:pt x="3557" y="840"/>
                  </a:cubicBezTo>
                  <a:cubicBezTo>
                    <a:pt x="3554" y="833"/>
                    <a:pt x="3550" y="829"/>
                    <a:pt x="3547" y="823"/>
                  </a:cubicBezTo>
                  <a:cubicBezTo>
                    <a:pt x="3543" y="819"/>
                    <a:pt x="3540" y="812"/>
                    <a:pt x="3537" y="809"/>
                  </a:cubicBezTo>
                  <a:cubicBezTo>
                    <a:pt x="3530" y="802"/>
                    <a:pt x="3526" y="795"/>
                    <a:pt x="3523" y="792"/>
                  </a:cubicBezTo>
                  <a:cubicBezTo>
                    <a:pt x="3519" y="785"/>
                    <a:pt x="3513" y="778"/>
                    <a:pt x="3509" y="775"/>
                  </a:cubicBezTo>
                  <a:cubicBezTo>
                    <a:pt x="3502" y="765"/>
                    <a:pt x="3492" y="754"/>
                    <a:pt x="3482" y="741"/>
                  </a:cubicBezTo>
                  <a:cubicBezTo>
                    <a:pt x="3479" y="737"/>
                    <a:pt x="3475" y="731"/>
                    <a:pt x="3468" y="727"/>
                  </a:cubicBezTo>
                  <a:cubicBezTo>
                    <a:pt x="3465" y="720"/>
                    <a:pt x="3462" y="717"/>
                    <a:pt x="3455" y="710"/>
                  </a:cubicBezTo>
                  <a:cubicBezTo>
                    <a:pt x="3451" y="707"/>
                    <a:pt x="3448" y="700"/>
                    <a:pt x="3441" y="693"/>
                  </a:cubicBezTo>
                  <a:cubicBezTo>
                    <a:pt x="3438" y="690"/>
                    <a:pt x="3431" y="683"/>
                    <a:pt x="3427" y="679"/>
                  </a:cubicBezTo>
                  <a:cubicBezTo>
                    <a:pt x="3424" y="673"/>
                    <a:pt x="3417" y="669"/>
                    <a:pt x="3414" y="662"/>
                  </a:cubicBezTo>
                  <a:cubicBezTo>
                    <a:pt x="3407" y="659"/>
                    <a:pt x="3404" y="652"/>
                    <a:pt x="3397" y="649"/>
                  </a:cubicBezTo>
                  <a:cubicBezTo>
                    <a:pt x="3393" y="642"/>
                    <a:pt x="3387" y="639"/>
                    <a:pt x="3383" y="632"/>
                  </a:cubicBezTo>
                  <a:cubicBezTo>
                    <a:pt x="3366" y="618"/>
                    <a:pt x="3349" y="601"/>
                    <a:pt x="3335" y="584"/>
                  </a:cubicBezTo>
                  <a:cubicBezTo>
                    <a:pt x="3329" y="581"/>
                    <a:pt x="3322" y="574"/>
                    <a:pt x="3318" y="570"/>
                  </a:cubicBezTo>
                  <a:cubicBezTo>
                    <a:pt x="3312" y="567"/>
                    <a:pt x="3305" y="560"/>
                    <a:pt x="3301" y="557"/>
                  </a:cubicBezTo>
                  <a:cubicBezTo>
                    <a:pt x="3294" y="550"/>
                    <a:pt x="3288" y="546"/>
                    <a:pt x="3284" y="540"/>
                  </a:cubicBezTo>
                  <a:cubicBezTo>
                    <a:pt x="3277" y="536"/>
                    <a:pt x="3271" y="529"/>
                    <a:pt x="3264" y="526"/>
                  </a:cubicBezTo>
                  <a:cubicBezTo>
                    <a:pt x="3257" y="519"/>
                    <a:pt x="3254" y="516"/>
                    <a:pt x="3247" y="509"/>
                  </a:cubicBezTo>
                  <a:cubicBezTo>
                    <a:pt x="3240" y="506"/>
                    <a:pt x="3233" y="499"/>
                    <a:pt x="3230" y="495"/>
                  </a:cubicBezTo>
                  <a:cubicBezTo>
                    <a:pt x="3209" y="482"/>
                    <a:pt x="3189" y="465"/>
                    <a:pt x="3172" y="451"/>
                  </a:cubicBezTo>
                  <a:cubicBezTo>
                    <a:pt x="3161" y="444"/>
                    <a:pt x="3151" y="437"/>
                    <a:pt x="3141" y="431"/>
                  </a:cubicBezTo>
                  <a:cubicBezTo>
                    <a:pt x="3090" y="396"/>
                    <a:pt x="3035" y="362"/>
                    <a:pt x="2977" y="328"/>
                  </a:cubicBezTo>
                  <a:cubicBezTo>
                    <a:pt x="2967" y="321"/>
                    <a:pt x="2954" y="315"/>
                    <a:pt x="2943" y="308"/>
                  </a:cubicBezTo>
                  <a:cubicBezTo>
                    <a:pt x="2909" y="291"/>
                    <a:pt x="2872" y="270"/>
                    <a:pt x="2834" y="253"/>
                  </a:cubicBezTo>
                  <a:cubicBezTo>
                    <a:pt x="2821" y="246"/>
                    <a:pt x="2807" y="240"/>
                    <a:pt x="2793" y="233"/>
                  </a:cubicBezTo>
                  <a:cubicBezTo>
                    <a:pt x="2742" y="209"/>
                    <a:pt x="2688" y="188"/>
                    <a:pt x="2633" y="165"/>
                  </a:cubicBezTo>
                  <a:lnTo>
                    <a:pt x="2626" y="165"/>
                  </a:lnTo>
                  <a:cubicBezTo>
                    <a:pt x="2613" y="158"/>
                    <a:pt x="2599" y="154"/>
                    <a:pt x="2585" y="148"/>
                  </a:cubicBezTo>
                  <a:cubicBezTo>
                    <a:pt x="2555" y="137"/>
                    <a:pt x="2524" y="127"/>
                    <a:pt x="2493" y="117"/>
                  </a:cubicBezTo>
                  <a:cubicBezTo>
                    <a:pt x="2418" y="93"/>
                    <a:pt x="2340" y="69"/>
                    <a:pt x="2258" y="49"/>
                  </a:cubicBezTo>
                  <a:cubicBezTo>
                    <a:pt x="2238" y="45"/>
                    <a:pt x="2214" y="38"/>
                    <a:pt x="2190" y="32"/>
                  </a:cubicBezTo>
                  <a:cubicBezTo>
                    <a:pt x="2169" y="28"/>
                    <a:pt x="2152" y="25"/>
                    <a:pt x="2132" y="21"/>
                  </a:cubicBezTo>
                  <a:cubicBezTo>
                    <a:pt x="2122" y="18"/>
                    <a:pt x="2108" y="15"/>
                    <a:pt x="2094" y="11"/>
                  </a:cubicBezTo>
                  <a:lnTo>
                    <a:pt x="2077" y="11"/>
                  </a:lnTo>
                  <a:cubicBezTo>
                    <a:pt x="2067" y="8"/>
                    <a:pt x="2053" y="4"/>
                    <a:pt x="2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6"/>
            <p:cNvSpPr/>
            <p:nvPr/>
          </p:nvSpPr>
          <p:spPr>
            <a:xfrm>
              <a:off x="5215101" y="1747500"/>
              <a:ext cx="318447" cy="45557"/>
            </a:xfrm>
            <a:custGeom>
              <a:avLst/>
              <a:gdLst/>
              <a:ahLst/>
              <a:cxnLst/>
              <a:rect l="l" t="t" r="r" b="b"/>
              <a:pathLst>
                <a:path w="2125" h="304" extrusionOk="0">
                  <a:moveTo>
                    <a:pt x="2125" y="304"/>
                  </a:moveTo>
                  <a:lnTo>
                    <a:pt x="1" y="304"/>
                  </a:lnTo>
                  <a:cubicBezTo>
                    <a:pt x="209" y="174"/>
                    <a:pt x="410" y="72"/>
                    <a:pt x="580" y="1"/>
                  </a:cubicBezTo>
                  <a:lnTo>
                    <a:pt x="1538" y="1"/>
                  </a:lnTo>
                  <a:cubicBezTo>
                    <a:pt x="1774" y="86"/>
                    <a:pt x="1964" y="191"/>
                    <a:pt x="2125" y="3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6"/>
            <p:cNvSpPr/>
            <p:nvPr/>
          </p:nvSpPr>
          <p:spPr>
            <a:xfrm>
              <a:off x="5094616" y="1868135"/>
              <a:ext cx="528398" cy="45557"/>
            </a:xfrm>
            <a:custGeom>
              <a:avLst/>
              <a:gdLst/>
              <a:ahLst/>
              <a:cxnLst/>
              <a:rect l="l" t="t" r="r" b="b"/>
              <a:pathLst>
                <a:path w="3526" h="304" extrusionOk="0">
                  <a:moveTo>
                    <a:pt x="3525" y="304"/>
                  </a:moveTo>
                  <a:lnTo>
                    <a:pt x="0" y="304"/>
                  </a:lnTo>
                  <a:cubicBezTo>
                    <a:pt x="61" y="195"/>
                    <a:pt x="136" y="92"/>
                    <a:pt x="215" y="0"/>
                  </a:cubicBezTo>
                  <a:lnTo>
                    <a:pt x="3389" y="0"/>
                  </a:lnTo>
                  <a:cubicBezTo>
                    <a:pt x="3450" y="102"/>
                    <a:pt x="3495" y="205"/>
                    <a:pt x="3525" y="3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6"/>
            <p:cNvSpPr/>
            <p:nvPr/>
          </p:nvSpPr>
          <p:spPr>
            <a:xfrm>
              <a:off x="5058800" y="1988619"/>
              <a:ext cx="578000" cy="45707"/>
            </a:xfrm>
            <a:custGeom>
              <a:avLst/>
              <a:gdLst/>
              <a:ahLst/>
              <a:cxnLst/>
              <a:rect l="l" t="t" r="r" b="b"/>
              <a:pathLst>
                <a:path w="3857" h="305" extrusionOk="0">
                  <a:moveTo>
                    <a:pt x="3829" y="287"/>
                  </a:moveTo>
                  <a:lnTo>
                    <a:pt x="3110" y="284"/>
                  </a:lnTo>
                  <a:lnTo>
                    <a:pt x="3106" y="284"/>
                  </a:lnTo>
                  <a:cubicBezTo>
                    <a:pt x="3042" y="284"/>
                    <a:pt x="2977" y="291"/>
                    <a:pt x="2915" y="304"/>
                  </a:cubicBezTo>
                  <a:lnTo>
                    <a:pt x="0" y="304"/>
                  </a:lnTo>
                  <a:cubicBezTo>
                    <a:pt x="4" y="199"/>
                    <a:pt x="17" y="96"/>
                    <a:pt x="41" y="1"/>
                  </a:cubicBezTo>
                  <a:lnTo>
                    <a:pt x="3850" y="1"/>
                  </a:lnTo>
                  <a:cubicBezTo>
                    <a:pt x="3856" y="175"/>
                    <a:pt x="3829" y="287"/>
                    <a:pt x="3829" y="2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6"/>
            <p:cNvSpPr/>
            <p:nvPr/>
          </p:nvSpPr>
          <p:spPr>
            <a:xfrm>
              <a:off x="5059250" y="2108205"/>
              <a:ext cx="338378" cy="46606"/>
            </a:xfrm>
            <a:custGeom>
              <a:avLst/>
              <a:gdLst/>
              <a:ahLst/>
              <a:cxnLst/>
              <a:rect l="l" t="t" r="r" b="b"/>
              <a:pathLst>
                <a:path w="2258" h="311" extrusionOk="0">
                  <a:moveTo>
                    <a:pt x="2258" y="7"/>
                  </a:moveTo>
                  <a:cubicBezTo>
                    <a:pt x="2213" y="99"/>
                    <a:pt x="2179" y="202"/>
                    <a:pt x="2166" y="311"/>
                  </a:cubicBezTo>
                  <a:lnTo>
                    <a:pt x="1780" y="311"/>
                  </a:lnTo>
                  <a:cubicBezTo>
                    <a:pt x="1555" y="1"/>
                    <a:pt x="1116" y="28"/>
                    <a:pt x="908" y="311"/>
                  </a:cubicBezTo>
                  <a:lnTo>
                    <a:pt x="4" y="311"/>
                  </a:lnTo>
                  <a:cubicBezTo>
                    <a:pt x="1" y="205"/>
                    <a:pt x="1" y="106"/>
                    <a:pt x="1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6"/>
            <p:cNvSpPr/>
            <p:nvPr/>
          </p:nvSpPr>
          <p:spPr>
            <a:xfrm>
              <a:off x="5059849" y="2229289"/>
              <a:ext cx="143114" cy="45707"/>
            </a:xfrm>
            <a:custGeom>
              <a:avLst/>
              <a:gdLst/>
              <a:ahLst/>
              <a:cxnLst/>
              <a:rect l="l" t="t" r="r" b="b"/>
              <a:pathLst>
                <a:path w="955" h="305" extrusionOk="0">
                  <a:moveTo>
                    <a:pt x="955" y="304"/>
                  </a:moveTo>
                  <a:lnTo>
                    <a:pt x="4" y="304"/>
                  </a:lnTo>
                  <a:cubicBezTo>
                    <a:pt x="4" y="205"/>
                    <a:pt x="4" y="103"/>
                    <a:pt x="0" y="1"/>
                  </a:cubicBezTo>
                  <a:lnTo>
                    <a:pt x="801" y="1"/>
                  </a:lnTo>
                  <a:cubicBezTo>
                    <a:pt x="825" y="127"/>
                    <a:pt x="880" y="226"/>
                    <a:pt x="955" y="3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6"/>
            <p:cNvSpPr/>
            <p:nvPr/>
          </p:nvSpPr>
          <p:spPr>
            <a:xfrm>
              <a:off x="5060299" y="2349923"/>
              <a:ext cx="266297" cy="45557"/>
            </a:xfrm>
            <a:custGeom>
              <a:avLst/>
              <a:gdLst/>
              <a:ahLst/>
              <a:cxnLst/>
              <a:rect l="l" t="t" r="r" b="b"/>
              <a:pathLst>
                <a:path w="1777" h="304" extrusionOk="0">
                  <a:moveTo>
                    <a:pt x="1777" y="304"/>
                  </a:moveTo>
                  <a:lnTo>
                    <a:pt x="1" y="304"/>
                  </a:lnTo>
                  <a:cubicBezTo>
                    <a:pt x="1" y="205"/>
                    <a:pt x="1" y="103"/>
                    <a:pt x="1" y="0"/>
                  </a:cubicBezTo>
                  <a:lnTo>
                    <a:pt x="1756" y="0"/>
                  </a:lnTo>
                  <a:cubicBezTo>
                    <a:pt x="1760" y="103"/>
                    <a:pt x="1767" y="205"/>
                    <a:pt x="1777" y="3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6"/>
            <p:cNvSpPr/>
            <p:nvPr/>
          </p:nvSpPr>
          <p:spPr>
            <a:xfrm>
              <a:off x="5059849" y="2470408"/>
              <a:ext cx="288326" cy="45707"/>
            </a:xfrm>
            <a:custGeom>
              <a:avLst/>
              <a:gdLst/>
              <a:ahLst/>
              <a:cxnLst/>
              <a:rect l="l" t="t" r="r" b="b"/>
              <a:pathLst>
                <a:path w="1924" h="305" extrusionOk="0">
                  <a:moveTo>
                    <a:pt x="1923" y="304"/>
                  </a:moveTo>
                  <a:lnTo>
                    <a:pt x="0" y="304"/>
                  </a:lnTo>
                  <a:cubicBezTo>
                    <a:pt x="0" y="209"/>
                    <a:pt x="0" y="107"/>
                    <a:pt x="0" y="1"/>
                  </a:cubicBezTo>
                  <a:lnTo>
                    <a:pt x="1855" y="1"/>
                  </a:lnTo>
                  <a:cubicBezTo>
                    <a:pt x="1875" y="103"/>
                    <a:pt x="1896" y="202"/>
                    <a:pt x="1923" y="3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6"/>
            <p:cNvSpPr/>
            <p:nvPr/>
          </p:nvSpPr>
          <p:spPr>
            <a:xfrm>
              <a:off x="5058800" y="2591042"/>
              <a:ext cx="332234" cy="45557"/>
            </a:xfrm>
            <a:custGeom>
              <a:avLst/>
              <a:gdLst/>
              <a:ahLst/>
              <a:cxnLst/>
              <a:rect l="l" t="t" r="r" b="b"/>
              <a:pathLst>
                <a:path w="2217" h="304" extrusionOk="0">
                  <a:moveTo>
                    <a:pt x="2216" y="304"/>
                  </a:moveTo>
                  <a:lnTo>
                    <a:pt x="0" y="304"/>
                  </a:lnTo>
                  <a:cubicBezTo>
                    <a:pt x="0" y="219"/>
                    <a:pt x="0" y="116"/>
                    <a:pt x="4" y="0"/>
                  </a:cubicBezTo>
                  <a:lnTo>
                    <a:pt x="2090" y="0"/>
                  </a:lnTo>
                  <a:cubicBezTo>
                    <a:pt x="2128" y="103"/>
                    <a:pt x="2172" y="202"/>
                    <a:pt x="2216" y="3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6"/>
            <p:cNvSpPr/>
            <p:nvPr/>
          </p:nvSpPr>
          <p:spPr>
            <a:xfrm>
              <a:off x="5109901" y="2711677"/>
              <a:ext cx="350067" cy="45107"/>
            </a:xfrm>
            <a:custGeom>
              <a:avLst/>
              <a:gdLst/>
              <a:ahLst/>
              <a:cxnLst/>
              <a:rect l="l" t="t" r="r" b="b"/>
              <a:pathLst>
                <a:path w="2336" h="301" extrusionOk="0">
                  <a:moveTo>
                    <a:pt x="2336" y="300"/>
                  </a:moveTo>
                  <a:lnTo>
                    <a:pt x="321" y="300"/>
                  </a:lnTo>
                  <a:cubicBezTo>
                    <a:pt x="219" y="194"/>
                    <a:pt x="113" y="96"/>
                    <a:pt x="0" y="0"/>
                  </a:cubicBezTo>
                  <a:lnTo>
                    <a:pt x="2138" y="0"/>
                  </a:lnTo>
                  <a:cubicBezTo>
                    <a:pt x="2199" y="102"/>
                    <a:pt x="2268" y="201"/>
                    <a:pt x="2336" y="3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6"/>
            <p:cNvSpPr/>
            <p:nvPr/>
          </p:nvSpPr>
          <p:spPr>
            <a:xfrm>
              <a:off x="5221694" y="2831712"/>
              <a:ext cx="273490" cy="45557"/>
            </a:xfrm>
            <a:custGeom>
              <a:avLst/>
              <a:gdLst/>
              <a:ahLst/>
              <a:cxnLst/>
              <a:rect l="l" t="t" r="r" b="b"/>
              <a:pathLst>
                <a:path w="1825" h="304" extrusionOk="0">
                  <a:moveTo>
                    <a:pt x="1825" y="181"/>
                  </a:moveTo>
                  <a:lnTo>
                    <a:pt x="1825" y="304"/>
                  </a:lnTo>
                  <a:lnTo>
                    <a:pt x="209" y="304"/>
                  </a:lnTo>
                  <a:cubicBezTo>
                    <a:pt x="144" y="201"/>
                    <a:pt x="76" y="99"/>
                    <a:pt x="1" y="0"/>
                  </a:cubicBezTo>
                  <a:lnTo>
                    <a:pt x="1811" y="0"/>
                  </a:lnTo>
                  <a:cubicBezTo>
                    <a:pt x="1818" y="62"/>
                    <a:pt x="1825" y="123"/>
                    <a:pt x="1825" y="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6"/>
            <p:cNvSpPr/>
            <p:nvPr/>
          </p:nvSpPr>
          <p:spPr>
            <a:xfrm>
              <a:off x="5293775" y="2952196"/>
              <a:ext cx="201408" cy="45707"/>
            </a:xfrm>
            <a:custGeom>
              <a:avLst/>
              <a:gdLst/>
              <a:ahLst/>
              <a:cxnLst/>
              <a:rect l="l" t="t" r="r" b="b"/>
              <a:pathLst>
                <a:path w="1344" h="305" extrusionOk="0">
                  <a:moveTo>
                    <a:pt x="1344" y="1"/>
                  </a:moveTo>
                  <a:lnTo>
                    <a:pt x="1344" y="304"/>
                  </a:lnTo>
                  <a:lnTo>
                    <a:pt x="134" y="304"/>
                  </a:lnTo>
                  <a:cubicBezTo>
                    <a:pt x="93" y="202"/>
                    <a:pt x="48" y="10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6"/>
            <p:cNvSpPr/>
            <p:nvPr/>
          </p:nvSpPr>
          <p:spPr>
            <a:xfrm>
              <a:off x="5338732" y="3072830"/>
              <a:ext cx="156451" cy="45557"/>
            </a:xfrm>
            <a:custGeom>
              <a:avLst/>
              <a:gdLst/>
              <a:ahLst/>
              <a:cxnLst/>
              <a:rect l="l" t="t" r="r" b="b"/>
              <a:pathLst>
                <a:path w="1044" h="304" extrusionOk="0">
                  <a:moveTo>
                    <a:pt x="1044" y="1"/>
                  </a:moveTo>
                  <a:lnTo>
                    <a:pt x="1044" y="304"/>
                  </a:lnTo>
                  <a:lnTo>
                    <a:pt x="72" y="304"/>
                  </a:lnTo>
                  <a:cubicBezTo>
                    <a:pt x="52" y="202"/>
                    <a:pt x="28" y="9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6"/>
            <p:cNvSpPr/>
            <p:nvPr/>
          </p:nvSpPr>
          <p:spPr>
            <a:xfrm>
              <a:off x="5360761" y="3193465"/>
              <a:ext cx="134422" cy="45107"/>
            </a:xfrm>
            <a:custGeom>
              <a:avLst/>
              <a:gdLst/>
              <a:ahLst/>
              <a:cxnLst/>
              <a:rect l="l" t="t" r="r" b="b"/>
              <a:pathLst>
                <a:path w="897" h="301" extrusionOk="0">
                  <a:moveTo>
                    <a:pt x="897" y="0"/>
                  </a:moveTo>
                  <a:lnTo>
                    <a:pt x="897" y="300"/>
                  </a:lnTo>
                  <a:lnTo>
                    <a:pt x="17" y="300"/>
                  </a:lnTo>
                  <a:cubicBezTo>
                    <a:pt x="14" y="201"/>
                    <a:pt x="11" y="9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6"/>
            <p:cNvSpPr/>
            <p:nvPr/>
          </p:nvSpPr>
          <p:spPr>
            <a:xfrm>
              <a:off x="5482894" y="2166948"/>
              <a:ext cx="110445" cy="66537"/>
            </a:xfrm>
            <a:custGeom>
              <a:avLst/>
              <a:gdLst/>
              <a:ahLst/>
              <a:cxnLst/>
              <a:rect l="l" t="t" r="r" b="b"/>
              <a:pathLst>
                <a:path w="737" h="444" extrusionOk="0">
                  <a:moveTo>
                    <a:pt x="737" y="1"/>
                  </a:moveTo>
                  <a:lnTo>
                    <a:pt x="0" y="1"/>
                  </a:lnTo>
                  <a:lnTo>
                    <a:pt x="737" y="444"/>
                  </a:lnTo>
                  <a:cubicBezTo>
                    <a:pt x="641" y="267"/>
                    <a:pt x="641" y="117"/>
                    <a:pt x="737" y="1"/>
                  </a:cubicBezTo>
                  <a:close/>
                </a:path>
              </a:pathLst>
            </a:custGeom>
            <a:solidFill>
              <a:srgbClr val="EF9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6"/>
            <p:cNvSpPr/>
            <p:nvPr/>
          </p:nvSpPr>
          <p:spPr>
            <a:xfrm>
              <a:off x="5211504" y="2131732"/>
              <a:ext cx="109546" cy="112543"/>
            </a:xfrm>
            <a:custGeom>
              <a:avLst/>
              <a:gdLst/>
              <a:ahLst/>
              <a:cxnLst/>
              <a:rect l="l" t="t" r="r" b="b"/>
              <a:pathLst>
                <a:path w="731" h="751" extrusionOk="0">
                  <a:moveTo>
                    <a:pt x="730" y="750"/>
                  </a:moveTo>
                  <a:cubicBezTo>
                    <a:pt x="730" y="750"/>
                    <a:pt x="669" y="0"/>
                    <a:pt x="1" y="358"/>
                  </a:cubicBezTo>
                  <a:cubicBezTo>
                    <a:pt x="1" y="358"/>
                    <a:pt x="444" y="236"/>
                    <a:pt x="730" y="750"/>
                  </a:cubicBezTo>
                  <a:close/>
                </a:path>
              </a:pathLst>
            </a:custGeom>
            <a:solidFill>
              <a:srgbClr val="EF9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6"/>
            <p:cNvSpPr/>
            <p:nvPr/>
          </p:nvSpPr>
          <p:spPr>
            <a:xfrm>
              <a:off x="5589591" y="2331041"/>
              <a:ext cx="43159" cy="28173"/>
            </a:xfrm>
            <a:custGeom>
              <a:avLst/>
              <a:gdLst/>
              <a:ahLst/>
              <a:cxnLst/>
              <a:rect l="l" t="t" r="r" b="b"/>
              <a:pathLst>
                <a:path w="288" h="188" extrusionOk="0">
                  <a:moveTo>
                    <a:pt x="287" y="51"/>
                  </a:moveTo>
                  <a:lnTo>
                    <a:pt x="287" y="99"/>
                  </a:lnTo>
                  <a:cubicBezTo>
                    <a:pt x="287" y="130"/>
                    <a:pt x="287" y="157"/>
                    <a:pt x="287" y="188"/>
                  </a:cubicBezTo>
                  <a:cubicBezTo>
                    <a:pt x="113" y="17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6"/>
            <p:cNvSpPr/>
            <p:nvPr/>
          </p:nvSpPr>
          <p:spPr>
            <a:xfrm>
              <a:off x="4906996" y="3296117"/>
              <a:ext cx="78375" cy="220291"/>
            </a:xfrm>
            <a:custGeom>
              <a:avLst/>
              <a:gdLst/>
              <a:ahLst/>
              <a:cxnLst/>
              <a:rect l="l" t="t" r="r" b="b"/>
              <a:pathLst>
                <a:path w="523" h="1470" extrusionOk="0">
                  <a:moveTo>
                    <a:pt x="522" y="0"/>
                  </a:moveTo>
                  <a:lnTo>
                    <a:pt x="522" y="1470"/>
                  </a:lnTo>
                  <a:lnTo>
                    <a:pt x="1" y="1470"/>
                  </a:lnTo>
                  <a:close/>
                </a:path>
              </a:pathLst>
            </a:custGeom>
            <a:solidFill>
              <a:srgbClr val="EF9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6"/>
            <p:cNvSpPr/>
            <p:nvPr/>
          </p:nvSpPr>
          <p:spPr>
            <a:xfrm>
              <a:off x="4985221" y="3190318"/>
              <a:ext cx="1017383" cy="326090"/>
            </a:xfrm>
            <a:custGeom>
              <a:avLst/>
              <a:gdLst/>
              <a:ahLst/>
              <a:cxnLst/>
              <a:rect l="l" t="t" r="r" b="b"/>
              <a:pathLst>
                <a:path w="6789" h="2176" extrusionOk="0">
                  <a:moveTo>
                    <a:pt x="0" y="1"/>
                  </a:moveTo>
                  <a:lnTo>
                    <a:pt x="0" y="1388"/>
                  </a:lnTo>
                  <a:cubicBezTo>
                    <a:pt x="0" y="1825"/>
                    <a:pt x="352" y="2176"/>
                    <a:pt x="788" y="2176"/>
                  </a:cubicBezTo>
                  <a:lnTo>
                    <a:pt x="6506" y="2176"/>
                  </a:lnTo>
                  <a:cubicBezTo>
                    <a:pt x="6506" y="2176"/>
                    <a:pt x="6789" y="546"/>
                    <a:pt x="5237" y="546"/>
                  </a:cubicBezTo>
                  <a:lnTo>
                    <a:pt x="1927" y="546"/>
                  </a:lnTo>
                  <a:close/>
                </a:path>
              </a:pathLst>
            </a:custGeom>
            <a:solidFill>
              <a:srgbClr val="FFE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6"/>
            <p:cNvSpPr/>
            <p:nvPr/>
          </p:nvSpPr>
          <p:spPr>
            <a:xfrm>
              <a:off x="5902791" y="3365650"/>
              <a:ext cx="45107" cy="150757"/>
            </a:xfrm>
            <a:custGeom>
              <a:avLst/>
              <a:gdLst/>
              <a:ahLst/>
              <a:cxnLst/>
              <a:rect l="l" t="t" r="r" b="b"/>
              <a:pathLst>
                <a:path w="301" h="1006" extrusionOk="0">
                  <a:moveTo>
                    <a:pt x="1" y="0"/>
                  </a:moveTo>
                  <a:cubicBezTo>
                    <a:pt x="1" y="0"/>
                    <a:pt x="212" y="484"/>
                    <a:pt x="1" y="1006"/>
                  </a:cubicBezTo>
                  <a:lnTo>
                    <a:pt x="192" y="1006"/>
                  </a:lnTo>
                  <a:cubicBezTo>
                    <a:pt x="192" y="1006"/>
                    <a:pt x="301" y="522"/>
                    <a:pt x="1" y="0"/>
                  </a:cubicBezTo>
                  <a:close/>
                </a:path>
              </a:pathLst>
            </a:custGeom>
            <a:solidFill>
              <a:srgbClr val="EF9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6"/>
            <p:cNvSpPr/>
            <p:nvPr/>
          </p:nvSpPr>
          <p:spPr>
            <a:xfrm>
              <a:off x="3883178" y="2964484"/>
              <a:ext cx="601978" cy="551925"/>
            </a:xfrm>
            <a:custGeom>
              <a:avLst/>
              <a:gdLst/>
              <a:ahLst/>
              <a:cxnLst/>
              <a:rect l="l" t="t" r="r" b="b"/>
              <a:pathLst>
                <a:path w="4017" h="3683" extrusionOk="0">
                  <a:moveTo>
                    <a:pt x="0" y="1"/>
                  </a:moveTo>
                  <a:lnTo>
                    <a:pt x="103" y="2292"/>
                  </a:lnTo>
                  <a:cubicBezTo>
                    <a:pt x="147" y="2357"/>
                    <a:pt x="174" y="2394"/>
                    <a:pt x="174" y="2394"/>
                  </a:cubicBezTo>
                  <a:cubicBezTo>
                    <a:pt x="174" y="2394"/>
                    <a:pt x="222" y="2360"/>
                    <a:pt x="297" y="2299"/>
                  </a:cubicBezTo>
                  <a:cubicBezTo>
                    <a:pt x="362" y="2387"/>
                    <a:pt x="519" y="3574"/>
                    <a:pt x="638" y="3652"/>
                  </a:cubicBezTo>
                  <a:lnTo>
                    <a:pt x="3911" y="3683"/>
                  </a:lnTo>
                  <a:cubicBezTo>
                    <a:pt x="4017" y="1678"/>
                    <a:pt x="2960" y="1627"/>
                    <a:pt x="1702" y="1627"/>
                  </a:cubicBezTo>
                  <a:lnTo>
                    <a:pt x="880" y="1627"/>
                  </a:lnTo>
                  <a:cubicBezTo>
                    <a:pt x="1054" y="1310"/>
                    <a:pt x="1136" y="914"/>
                    <a:pt x="921" y="488"/>
                  </a:cubicBezTo>
                  <a:cubicBezTo>
                    <a:pt x="750" y="154"/>
                    <a:pt x="283" y="55"/>
                    <a:pt x="0" y="1"/>
                  </a:cubicBezTo>
                  <a:close/>
                </a:path>
              </a:pathLst>
            </a:custGeom>
            <a:solidFill>
              <a:srgbClr val="EF9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6"/>
            <p:cNvSpPr/>
            <p:nvPr/>
          </p:nvSpPr>
          <p:spPr>
            <a:xfrm>
              <a:off x="3308929" y="2952196"/>
              <a:ext cx="1151655" cy="562265"/>
            </a:xfrm>
            <a:custGeom>
              <a:avLst/>
              <a:gdLst/>
              <a:ahLst/>
              <a:cxnLst/>
              <a:rect l="l" t="t" r="r" b="b"/>
              <a:pathLst>
                <a:path w="7685" h="3752" extrusionOk="0">
                  <a:moveTo>
                    <a:pt x="2537" y="1"/>
                  </a:moveTo>
                  <a:cubicBezTo>
                    <a:pt x="1612" y="1"/>
                    <a:pt x="881" y="16"/>
                    <a:pt x="211" y="284"/>
                  </a:cubicBezTo>
                  <a:cubicBezTo>
                    <a:pt x="72" y="952"/>
                    <a:pt x="0" y="1637"/>
                    <a:pt x="0" y="2319"/>
                  </a:cubicBezTo>
                  <a:lnTo>
                    <a:pt x="0" y="2858"/>
                  </a:lnTo>
                  <a:cubicBezTo>
                    <a:pt x="0" y="3352"/>
                    <a:pt x="402" y="3751"/>
                    <a:pt x="897" y="3751"/>
                  </a:cubicBezTo>
                  <a:lnTo>
                    <a:pt x="7364" y="3751"/>
                  </a:lnTo>
                  <a:cubicBezTo>
                    <a:pt x="7364" y="3751"/>
                    <a:pt x="7685" y="1907"/>
                    <a:pt x="5929" y="1907"/>
                  </a:cubicBezTo>
                  <a:lnTo>
                    <a:pt x="4006" y="1907"/>
                  </a:lnTo>
                  <a:cubicBezTo>
                    <a:pt x="4006" y="1907"/>
                    <a:pt x="4020" y="1900"/>
                    <a:pt x="4040" y="1883"/>
                  </a:cubicBezTo>
                  <a:cubicBezTo>
                    <a:pt x="4852" y="1290"/>
                    <a:pt x="4426" y="1"/>
                    <a:pt x="3420" y="1"/>
                  </a:cubicBezTo>
                  <a:lnTo>
                    <a:pt x="2922" y="1"/>
                  </a:lnTo>
                  <a:cubicBezTo>
                    <a:pt x="2790" y="1"/>
                    <a:pt x="2662" y="1"/>
                    <a:pt x="2537" y="1"/>
                  </a:cubicBezTo>
                  <a:close/>
                </a:path>
              </a:pathLst>
            </a:custGeom>
            <a:solidFill>
              <a:srgbClr val="FFE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6"/>
            <p:cNvSpPr/>
            <p:nvPr/>
          </p:nvSpPr>
          <p:spPr>
            <a:xfrm>
              <a:off x="4347583" y="3343621"/>
              <a:ext cx="51251" cy="170838"/>
            </a:xfrm>
            <a:custGeom>
              <a:avLst/>
              <a:gdLst/>
              <a:ahLst/>
              <a:cxnLst/>
              <a:rect l="l" t="t" r="r" b="b"/>
              <a:pathLst>
                <a:path w="342" h="1140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39" y="550"/>
                    <a:pt x="0" y="1139"/>
                  </a:cubicBezTo>
                  <a:lnTo>
                    <a:pt x="219" y="1139"/>
                  </a:lnTo>
                  <a:cubicBezTo>
                    <a:pt x="219" y="1139"/>
                    <a:pt x="341" y="594"/>
                    <a:pt x="0" y="0"/>
                  </a:cubicBezTo>
                  <a:close/>
                </a:path>
              </a:pathLst>
            </a:custGeom>
            <a:solidFill>
              <a:srgbClr val="EF9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6"/>
            <p:cNvSpPr/>
            <p:nvPr/>
          </p:nvSpPr>
          <p:spPr>
            <a:xfrm>
              <a:off x="5474202" y="2546535"/>
              <a:ext cx="55747" cy="202457"/>
            </a:xfrm>
            <a:custGeom>
              <a:avLst/>
              <a:gdLst/>
              <a:ahLst/>
              <a:cxnLst/>
              <a:rect l="l" t="t" r="r" b="b"/>
              <a:pathLst>
                <a:path w="372" h="1351" extrusionOk="0">
                  <a:moveTo>
                    <a:pt x="372" y="1"/>
                  </a:moveTo>
                  <a:lnTo>
                    <a:pt x="372" y="1"/>
                  </a:lnTo>
                  <a:cubicBezTo>
                    <a:pt x="270" y="96"/>
                    <a:pt x="133" y="164"/>
                    <a:pt x="0" y="219"/>
                  </a:cubicBezTo>
                  <a:lnTo>
                    <a:pt x="0" y="1065"/>
                  </a:lnTo>
                  <a:cubicBezTo>
                    <a:pt x="0" y="1221"/>
                    <a:pt x="160" y="1351"/>
                    <a:pt x="355" y="1351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6"/>
            <p:cNvSpPr/>
            <p:nvPr/>
          </p:nvSpPr>
          <p:spPr>
            <a:xfrm>
              <a:off x="5055204" y="2671215"/>
              <a:ext cx="2697" cy="150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4" y="1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FFBB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6"/>
            <p:cNvSpPr/>
            <p:nvPr/>
          </p:nvSpPr>
          <p:spPr>
            <a:xfrm>
              <a:off x="5456219" y="2120942"/>
              <a:ext cx="142215" cy="22179"/>
            </a:xfrm>
            <a:custGeom>
              <a:avLst/>
              <a:gdLst/>
              <a:ahLst/>
              <a:cxnLst/>
              <a:rect l="l" t="t" r="r" b="b"/>
              <a:pathLst>
                <a:path w="949" h="148" extrusionOk="0">
                  <a:moveTo>
                    <a:pt x="949" y="1"/>
                  </a:moveTo>
                  <a:lnTo>
                    <a:pt x="1" y="62"/>
                  </a:lnTo>
                  <a:lnTo>
                    <a:pt x="949" y="147"/>
                  </a:lnTo>
                  <a:lnTo>
                    <a:pt x="949" y="1"/>
                  </a:lnTo>
                  <a:close/>
                </a:path>
              </a:pathLst>
            </a:custGeom>
            <a:solidFill>
              <a:srgbClr val="EF9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9" name="Google Shape;3149;p36"/>
          <p:cNvSpPr/>
          <p:nvPr/>
        </p:nvSpPr>
        <p:spPr>
          <a:xfrm>
            <a:off x="4285650" y="2702025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5" name="Google Shape;3145;p36"/>
          <p:cNvSpPr/>
          <p:nvPr/>
        </p:nvSpPr>
        <p:spPr>
          <a:xfrm>
            <a:off x="3163950" y="1953125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7" name="Google Shape;3147;p36"/>
          <p:cNvSpPr/>
          <p:nvPr/>
        </p:nvSpPr>
        <p:spPr>
          <a:xfrm>
            <a:off x="5106425" y="1584825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44BF5-C148-8EFB-C5F9-FB6D5E66BC19}"/>
              </a:ext>
            </a:extLst>
          </p:cNvPr>
          <p:cNvSpPr txBox="1"/>
          <p:nvPr/>
        </p:nvSpPr>
        <p:spPr>
          <a:xfrm>
            <a:off x="2346798" y="4523361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A8847-879C-B23E-3E87-896374317303}"/>
              </a:ext>
            </a:extLst>
          </p:cNvPr>
          <p:cNvSpPr txBox="1"/>
          <p:nvPr/>
        </p:nvSpPr>
        <p:spPr>
          <a:xfrm>
            <a:off x="1700046" y="4403601"/>
            <a:ext cx="55560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</a:rPr>
              <a:t>1.L</a:t>
            </a:r>
            <a:endParaRPr lang="en-US">
              <a:latin typeface="Calibri"/>
            </a:endParaRPr>
          </a:p>
          <a:p>
            <a:pPr algn="ctr"/>
            <a:r>
              <a:rPr lang="en-US" dirty="0">
                <a:latin typeface="Calibri"/>
              </a:rPr>
              <a:t>Lara Gojak, Tonka </a:t>
            </a:r>
            <a:r>
              <a:rPr lang="en-US" dirty="0" err="1">
                <a:latin typeface="Calibri"/>
              </a:rPr>
              <a:t>Sisarić</a:t>
            </a:r>
            <a:r>
              <a:rPr lang="en-US" dirty="0">
                <a:latin typeface="Calibri"/>
              </a:rPr>
              <a:t>, Matea Šimić, Roza Topić </a:t>
            </a:r>
            <a:r>
              <a:rPr lang="en-US" dirty="0" err="1">
                <a:latin typeface="Calibri"/>
              </a:rPr>
              <a:t>i</a:t>
            </a:r>
            <a:r>
              <a:rPr lang="en-US" dirty="0">
                <a:latin typeface="Calibri"/>
              </a:rPr>
              <a:t> Rena Vlaho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A1EE-B70D-5433-4F66-6B182156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490" y="-405844"/>
            <a:ext cx="6816435" cy="1482300"/>
          </a:xfrm>
        </p:spPr>
        <p:txBody>
          <a:bodyPr/>
          <a:lstStyle/>
          <a:p>
            <a:r>
              <a:rPr lang="en-US" u="sng" dirty="0">
                <a:solidFill>
                  <a:schemeClr val="accent3"/>
                </a:solidFill>
              </a:rPr>
              <a:t>O SREDNJEM KRALJEVSTVU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ADE84-1CF1-C2AF-E230-CCA203717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32619-3251-1197-FA77-0F61C5A9C64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05226" y="842688"/>
            <a:ext cx="4634942" cy="408328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Calibri"/>
              </a:rPr>
              <a:t>XI. - XIV. </a:t>
            </a:r>
            <a:r>
              <a:rPr lang="en-US" dirty="0" err="1">
                <a:solidFill>
                  <a:schemeClr val="bg2"/>
                </a:solidFill>
                <a:latin typeface="Calibri"/>
              </a:rPr>
              <a:t>Dinastija</a:t>
            </a:r>
          </a:p>
          <a:p>
            <a:pPr>
              <a:lnSpc>
                <a:spcPct val="114999"/>
              </a:lnSpc>
            </a:pPr>
            <a:r>
              <a:rPr lang="en-US" dirty="0" err="1">
                <a:solidFill>
                  <a:schemeClr val="bg2"/>
                </a:solidFill>
                <a:latin typeface="Calibri"/>
              </a:rPr>
              <a:t>kralj</a:t>
            </a:r>
            <a:r>
              <a:rPr lang="en-US" dirty="0">
                <a:solidFill>
                  <a:schemeClr val="bg2"/>
                </a:solidFill>
                <a:latin typeface="Calibri"/>
              </a:rPr>
              <a:t> Mentuhotep II. - </a:t>
            </a:r>
            <a:r>
              <a:rPr lang="en-US" dirty="0" err="1">
                <a:solidFill>
                  <a:schemeClr val="bg2"/>
                </a:solidFill>
                <a:latin typeface="Calibri"/>
              </a:rPr>
              <a:t>utemeljitelj</a:t>
            </a:r>
            <a:endParaRPr lang="en-US">
              <a:solidFill>
                <a:schemeClr val="bg2"/>
              </a:solidFill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dirty="0" err="1">
                <a:solidFill>
                  <a:schemeClr val="bg2"/>
                </a:solidFill>
                <a:latin typeface="Calibri"/>
              </a:rPr>
              <a:t>društvene</a:t>
            </a:r>
            <a:r>
              <a:rPr lang="en-US" dirty="0">
                <a:solidFill>
                  <a:schemeClr val="bg2"/>
                </a:solidFill>
                <a:latin typeface="Calibri"/>
              </a:rPr>
              <a:t> </a:t>
            </a:r>
            <a:r>
              <a:rPr lang="en-US" dirty="0" err="1">
                <a:solidFill>
                  <a:schemeClr val="bg2"/>
                </a:solidFill>
                <a:latin typeface="Calibri"/>
              </a:rPr>
              <a:t>i</a:t>
            </a:r>
            <a:r>
              <a:rPr lang="en-US" dirty="0">
                <a:solidFill>
                  <a:schemeClr val="bg2"/>
                </a:solidFill>
                <a:latin typeface="Calibri"/>
              </a:rPr>
              <a:t> </a:t>
            </a:r>
            <a:r>
              <a:rPr lang="en-US" dirty="0" err="1">
                <a:solidFill>
                  <a:schemeClr val="bg2"/>
                </a:solidFill>
                <a:latin typeface="Calibri"/>
              </a:rPr>
              <a:t>gospodarske</a:t>
            </a:r>
            <a:r>
              <a:rPr lang="en-US" dirty="0">
                <a:solidFill>
                  <a:schemeClr val="bg2"/>
                </a:solidFill>
                <a:latin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/>
              </a:rPr>
              <a:t>obnove</a:t>
            </a:r>
            <a:endParaRPr lang="en-US" dirty="0">
              <a:solidFill>
                <a:schemeClr val="bg2"/>
              </a:solidFill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dirty="0" err="1">
                <a:solidFill>
                  <a:schemeClr val="bg2"/>
                </a:solidFill>
                <a:latin typeface="Calibri"/>
              </a:rPr>
              <a:t>faraoni</a:t>
            </a:r>
            <a:r>
              <a:rPr lang="en-US" dirty="0">
                <a:solidFill>
                  <a:schemeClr val="bg2"/>
                </a:solidFill>
                <a:latin typeface="Calibri"/>
              </a:rPr>
              <a:t> se </a:t>
            </a:r>
            <a:r>
              <a:rPr lang="en-US" dirty="0" err="1">
                <a:solidFill>
                  <a:schemeClr val="bg2"/>
                </a:solidFill>
                <a:latin typeface="Calibri"/>
              </a:rPr>
              <a:t>ističu</a:t>
            </a:r>
            <a:r>
              <a:rPr lang="en-US" dirty="0">
                <a:solidFill>
                  <a:schemeClr val="bg2"/>
                </a:solidFill>
                <a:latin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/>
              </a:rPr>
              <a:t>kao</a:t>
            </a:r>
            <a:r>
              <a:rPr lang="en-US" dirty="0">
                <a:solidFill>
                  <a:schemeClr val="bg2"/>
                </a:solidFill>
                <a:latin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/>
              </a:rPr>
              <a:t>ratnici</a:t>
            </a:r>
            <a:endParaRPr lang="en-US" dirty="0">
              <a:solidFill>
                <a:schemeClr val="bg2"/>
              </a:solidFill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dirty="0" err="1">
                <a:solidFill>
                  <a:schemeClr val="bg2"/>
                </a:solidFill>
                <a:latin typeface="Calibri"/>
              </a:rPr>
              <a:t>kralj</a:t>
            </a:r>
            <a:r>
              <a:rPr lang="en-US" dirty="0">
                <a:solidFill>
                  <a:schemeClr val="bg2"/>
                </a:solidFill>
                <a:latin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/>
              </a:rPr>
              <a:t>Sezostris</a:t>
            </a:r>
            <a:r>
              <a:rPr lang="en-US" dirty="0">
                <a:solidFill>
                  <a:schemeClr val="bg2"/>
                </a:solidFill>
                <a:latin typeface="Calibri"/>
              </a:rPr>
              <a:t> III. - </a:t>
            </a:r>
            <a:r>
              <a:rPr lang="en-US" dirty="0" err="1">
                <a:solidFill>
                  <a:schemeClr val="bg2"/>
                </a:solidFill>
                <a:latin typeface="Calibri"/>
              </a:rPr>
              <a:t>vrhunac</a:t>
            </a:r>
            <a:r>
              <a:rPr lang="en-US" dirty="0">
                <a:solidFill>
                  <a:schemeClr val="bg2"/>
                </a:solidFill>
                <a:latin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/>
              </a:rPr>
              <a:t>Srednjeg</a:t>
            </a:r>
            <a:r>
              <a:rPr lang="en-US" dirty="0">
                <a:solidFill>
                  <a:schemeClr val="bg2"/>
                </a:solidFill>
                <a:latin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/>
              </a:rPr>
              <a:t>kraljevstva</a:t>
            </a:r>
            <a:endParaRPr lang="en-US" dirty="0">
              <a:solidFill>
                <a:schemeClr val="bg2"/>
              </a:solidFill>
              <a:latin typeface="Calibri"/>
            </a:endParaRPr>
          </a:p>
          <a:p>
            <a:pPr>
              <a:lnSpc>
                <a:spcPct val="114999"/>
              </a:lnSpc>
            </a:pPr>
            <a:endParaRPr lang="en-US" dirty="0"/>
          </a:p>
        </p:txBody>
      </p:sp>
      <p:pic>
        <p:nvPicPr>
          <p:cNvPr id="6" name="Picture 6" descr="Map&#10;&#10;Description automatically generated">
            <a:extLst>
              <a:ext uri="{FF2B5EF4-FFF2-40B4-BE49-F238E27FC236}">
                <a16:creationId xmlns:a16="http://schemas.microsoft.com/office/drawing/2014/main" id="{C8D1CE33-BDDE-7CD3-557E-9CE076B47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78" t="27910" r="17708" b="2182"/>
          <a:stretch/>
        </p:blipFill>
        <p:spPr>
          <a:xfrm>
            <a:off x="685800" y="1536250"/>
            <a:ext cx="3200403" cy="250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660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29"/>
          <p:cNvSpPr/>
          <p:nvPr/>
        </p:nvSpPr>
        <p:spPr>
          <a:xfrm rot="-1137834">
            <a:off x="4201657" y="1678994"/>
            <a:ext cx="780989" cy="78098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8" name="Google Shape;1838;p29"/>
          <p:cNvCxnSpPr>
            <a:stCxn id="1839" idx="3"/>
            <a:endCxn id="1837" idx="2"/>
          </p:cNvCxnSpPr>
          <p:nvPr/>
        </p:nvCxnSpPr>
        <p:spPr>
          <a:xfrm flipV="1">
            <a:off x="3404425" y="2196389"/>
            <a:ext cx="818427" cy="62534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0" name="Google Shape;1840;p29"/>
          <p:cNvCxnSpPr>
            <a:stCxn id="1841" idx="3"/>
            <a:endCxn id="1837" idx="5"/>
          </p:cNvCxnSpPr>
          <p:nvPr/>
        </p:nvCxnSpPr>
        <p:spPr>
          <a:xfrm flipH="1" flipV="1">
            <a:off x="4943018" y="2240891"/>
            <a:ext cx="796882" cy="73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2" name="Google Shape;1842;p29"/>
          <p:cNvCxnSpPr>
            <a:stCxn id="1843" idx="3"/>
            <a:endCxn id="1837" idx="3"/>
          </p:cNvCxnSpPr>
          <p:nvPr/>
        </p:nvCxnSpPr>
        <p:spPr>
          <a:xfrm flipV="1">
            <a:off x="4289030" y="2420355"/>
            <a:ext cx="131719" cy="191716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4" name="Google Shape;1844;p29"/>
          <p:cNvCxnSpPr>
            <a:stCxn id="1845" idx="3"/>
            <a:endCxn id="1837" idx="4"/>
          </p:cNvCxnSpPr>
          <p:nvPr/>
        </p:nvCxnSpPr>
        <p:spPr>
          <a:xfrm rot="10800000">
            <a:off x="4719000" y="2438712"/>
            <a:ext cx="182700" cy="177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6" name="Google Shape;1846;p29"/>
          <p:cNvSpPr txBox="1">
            <a:spLocks noGrp="1"/>
          </p:cNvSpPr>
          <p:nvPr>
            <p:ph type="title"/>
          </p:nvPr>
        </p:nvSpPr>
        <p:spPr>
          <a:xfrm>
            <a:off x="467983" y="65343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u="sng" dirty="0">
                <a:solidFill>
                  <a:schemeClr val="accent3"/>
                </a:solidFill>
              </a:rPr>
              <a:t>DINASTIJE</a:t>
            </a:r>
          </a:p>
        </p:txBody>
      </p:sp>
      <p:grpSp>
        <p:nvGrpSpPr>
          <p:cNvPr id="1847" name="Google Shape;1847;p29"/>
          <p:cNvGrpSpPr/>
          <p:nvPr/>
        </p:nvGrpSpPr>
        <p:grpSpPr>
          <a:xfrm>
            <a:off x="122369" y="2238931"/>
            <a:ext cx="3282056" cy="1165569"/>
            <a:chOff x="467425" y="2400676"/>
            <a:chExt cx="2937000" cy="1003824"/>
          </a:xfrm>
        </p:grpSpPr>
        <p:sp>
          <p:nvSpPr>
            <p:cNvPr id="1839" name="Google Shape;1839;p29"/>
            <p:cNvSpPr/>
            <p:nvPr/>
          </p:nvSpPr>
          <p:spPr>
            <a:xfrm>
              <a:off x="467425" y="2400700"/>
              <a:ext cx="2937000" cy="10038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8" name="Google Shape;1848;p29"/>
            <p:cNvGrpSpPr/>
            <p:nvPr/>
          </p:nvGrpSpPr>
          <p:grpSpPr>
            <a:xfrm>
              <a:off x="1367645" y="2400676"/>
              <a:ext cx="1931178" cy="743327"/>
              <a:chOff x="4568045" y="1534439"/>
              <a:chExt cx="1931178" cy="743327"/>
            </a:xfrm>
          </p:grpSpPr>
          <p:sp>
            <p:nvSpPr>
              <p:cNvPr id="1849" name="Google Shape;1849;p29"/>
              <p:cNvSpPr txBox="1"/>
              <p:nvPr/>
            </p:nvSpPr>
            <p:spPr>
              <a:xfrm>
                <a:off x="4572023" y="1534439"/>
                <a:ext cx="1927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endPara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</a:endParaRPr>
              </a:p>
            </p:txBody>
          </p:sp>
          <p:sp>
            <p:nvSpPr>
              <p:cNvPr id="1850" name="Google Shape;1850;p29"/>
              <p:cNvSpPr txBox="1"/>
              <p:nvPr/>
            </p:nvSpPr>
            <p:spPr>
              <a:xfrm>
                <a:off x="4568045" y="1551466"/>
                <a:ext cx="1927200" cy="72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indent="-171450">
                  <a:buClr>
                    <a:schemeClr val="dk1"/>
                  </a:buClr>
                  <a:buSzPts val="1100"/>
                  <a:buChar char="•"/>
                </a:pPr>
                <a:r>
                  <a:rPr lang="en" dirty="0" err="1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vladavina</a:t>
                </a:r>
                <a:r>
                  <a:rPr lang="en" dirty="0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 </a:t>
                </a:r>
                <a:r>
                  <a:rPr lang="en" dirty="0" err="1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faraona</a:t>
                </a:r>
                <a:r>
                  <a:rPr lang="en" dirty="0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 </a:t>
                </a:r>
                <a:r>
                  <a:rPr lang="en" dirty="0" err="1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Mentuhotepa</a:t>
                </a:r>
                <a:r>
                  <a:rPr lang="en" dirty="0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 II.</a:t>
                </a:r>
              </a:p>
              <a:p>
                <a:pPr marL="171450" indent="-171450">
                  <a:buClr>
                    <a:schemeClr val="dk1"/>
                  </a:buClr>
                  <a:buSzPts val="1100"/>
                  <a:buChar char="•"/>
                </a:pPr>
                <a:r>
                  <a:rPr lang="en" dirty="0" err="1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ujedinjenje</a:t>
                </a:r>
                <a:r>
                  <a:rPr lang="en" dirty="0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 </a:t>
                </a:r>
                <a:r>
                  <a:rPr lang="en" dirty="0" err="1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Egipta</a:t>
                </a:r>
                <a:endParaRPr lang="en" dirty="0">
                  <a:solidFill>
                    <a:schemeClr val="lt1"/>
                  </a:solidFill>
                  <a:latin typeface="Calibri"/>
                  <a:ea typeface="Roboto"/>
                  <a:cs typeface="Roboto"/>
                </a:endParaRPr>
              </a:p>
              <a:p>
                <a:pPr marL="171450" indent="-171450">
                  <a:buClr>
                    <a:schemeClr val="dk1"/>
                  </a:buClr>
                  <a:buSzPts val="1100"/>
                  <a:buChar char="•"/>
                </a:pPr>
                <a:r>
                  <a:rPr lang="en" dirty="0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Teba - </a:t>
                </a:r>
                <a:r>
                  <a:rPr lang="en" err="1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prijestolnica</a:t>
                </a:r>
                <a:endParaRPr lang="en">
                  <a:solidFill>
                    <a:schemeClr val="lt1"/>
                  </a:solidFill>
                  <a:latin typeface="Calibri"/>
                  <a:ea typeface="Roboto"/>
                  <a:cs typeface="Roboto"/>
                </a:endParaRPr>
              </a:p>
              <a:p>
                <a:pPr marL="171450" indent="-171450">
                  <a:buClr>
                    <a:schemeClr val="dk1"/>
                  </a:buClr>
                  <a:buSzPts val="1100"/>
                  <a:buChar char="•"/>
                </a:pPr>
                <a:endPara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</a:endParaRPr>
              </a:p>
              <a:p>
                <a:pPr marL="171450" indent="-171450">
                  <a:buClr>
                    <a:schemeClr val="dk1"/>
                  </a:buClr>
                  <a:buSzPts val="1100"/>
                  <a:buChar char="•"/>
                </a:pPr>
                <a:endPara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</a:endParaRPr>
              </a:p>
              <a:p>
                <a:pPr marL="171450" indent="-171450">
                  <a:buClr>
                    <a:schemeClr val="dk1"/>
                  </a:buClr>
                  <a:buSzPts val="1100"/>
                  <a:buChar char="•"/>
                </a:pPr>
                <a:endPara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</a:endParaRPr>
              </a:p>
              <a:p>
                <a:pPr marL="171450" indent="-171450">
                  <a:buClr>
                    <a:schemeClr val="dk1"/>
                  </a:buClr>
                  <a:buSzPts val="1100"/>
                  <a:buChar char="•"/>
                </a:pPr>
                <a:endPara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sp>
          <p:nvSpPr>
            <p:cNvPr id="1851" name="Google Shape;1851;p29"/>
            <p:cNvSpPr/>
            <p:nvPr/>
          </p:nvSpPr>
          <p:spPr>
            <a:xfrm>
              <a:off x="585063" y="2524188"/>
              <a:ext cx="756900" cy="75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3600"/>
            </a:p>
          </p:txBody>
        </p:sp>
      </p:grpSp>
      <p:grpSp>
        <p:nvGrpSpPr>
          <p:cNvPr id="1852" name="Google Shape;1852;p29"/>
          <p:cNvGrpSpPr/>
          <p:nvPr/>
        </p:nvGrpSpPr>
        <p:grpSpPr>
          <a:xfrm>
            <a:off x="4901700" y="3711586"/>
            <a:ext cx="2937000" cy="1003826"/>
            <a:chOff x="4901700" y="3711586"/>
            <a:chExt cx="2937000" cy="1003826"/>
          </a:xfrm>
        </p:grpSpPr>
        <p:sp>
          <p:nvSpPr>
            <p:cNvPr id="1845" name="Google Shape;1845;p29"/>
            <p:cNvSpPr/>
            <p:nvPr/>
          </p:nvSpPr>
          <p:spPr>
            <a:xfrm flipH="1">
              <a:off x="4901700" y="3711612"/>
              <a:ext cx="2937000" cy="10038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29"/>
            <p:cNvGrpSpPr/>
            <p:nvPr/>
          </p:nvGrpSpPr>
          <p:grpSpPr>
            <a:xfrm flipH="1">
              <a:off x="5007302" y="3711586"/>
              <a:ext cx="2196798" cy="809830"/>
              <a:chOff x="4302425" y="1534439"/>
              <a:chExt cx="2196798" cy="809830"/>
            </a:xfrm>
          </p:grpSpPr>
          <p:sp>
            <p:nvSpPr>
              <p:cNvPr id="1854" name="Google Shape;1854;p29"/>
              <p:cNvSpPr txBox="1"/>
              <p:nvPr/>
            </p:nvSpPr>
            <p:spPr>
              <a:xfrm>
                <a:off x="4572023" y="1534439"/>
                <a:ext cx="1927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</a:endParaRPr>
              </a:p>
            </p:txBody>
          </p:sp>
          <p:sp>
            <p:nvSpPr>
              <p:cNvPr id="1855" name="Google Shape;1855;p29"/>
              <p:cNvSpPr txBox="1"/>
              <p:nvPr/>
            </p:nvSpPr>
            <p:spPr>
              <a:xfrm>
                <a:off x="4302425" y="1617969"/>
                <a:ext cx="2110511" cy="72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indent="-171450">
                  <a:buClr>
                    <a:schemeClr val="dk1"/>
                  </a:buClr>
                  <a:buSzPts val="1100"/>
                  <a:buChar char="•"/>
                </a:pPr>
                <a:r>
                  <a:rPr lang="en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prodor</a:t>
                </a:r>
                <a:r>
                  <a:rPr lang="en" dirty="0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 Hiksa u </a:t>
                </a:r>
                <a:r>
                  <a:rPr lang="en" dirty="0" err="1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Egipat</a:t>
                </a:r>
                <a:endParaRPr lang="en" dirty="0">
                  <a:solidFill>
                    <a:schemeClr val="lt1"/>
                  </a:solidFill>
                  <a:latin typeface="Calibri"/>
                  <a:ea typeface="Roboto"/>
                  <a:cs typeface="Roboto"/>
                </a:endParaRPr>
              </a:p>
              <a:p>
                <a:pPr marL="171450" indent="-171450">
                  <a:buClr>
                    <a:schemeClr val="dk1"/>
                  </a:buClr>
                  <a:buSzPts val="1100"/>
                  <a:buChar char="•"/>
                </a:pPr>
                <a:r>
                  <a:rPr lang="en" dirty="0" err="1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početak</a:t>
                </a:r>
                <a:r>
                  <a:rPr lang="en" dirty="0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 </a:t>
                </a:r>
                <a:r>
                  <a:rPr lang="en" dirty="0" err="1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Drugog</a:t>
                </a:r>
                <a:r>
                  <a:rPr lang="en" dirty="0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 </a:t>
                </a:r>
                <a:r>
                  <a:rPr lang="en" dirty="0" err="1">
                    <a:solidFill>
                      <a:schemeClr val="lt1"/>
                    </a:solidFill>
                    <a:latin typeface="Calibri"/>
                    <a:ea typeface="Roboto"/>
                    <a:cs typeface="Roboto"/>
                  </a:rPr>
                  <a:t>međurazdoblja</a:t>
                </a:r>
                <a:endParaRPr lang="en" dirty="0">
                  <a:solidFill>
                    <a:schemeClr val="lt1"/>
                  </a:solidFill>
                  <a:latin typeface="Calibri"/>
                  <a:ea typeface="Roboto"/>
                  <a:cs typeface="Roboto"/>
                </a:endParaRPr>
              </a:p>
            </p:txBody>
          </p:sp>
        </p:grpSp>
        <p:sp>
          <p:nvSpPr>
            <p:cNvPr id="1856" name="Google Shape;1856;p29"/>
            <p:cNvSpPr/>
            <p:nvPr/>
          </p:nvSpPr>
          <p:spPr>
            <a:xfrm flipH="1">
              <a:off x="6964162" y="3835099"/>
              <a:ext cx="756900" cy="75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3600"/>
            </a:p>
          </p:txBody>
        </p:sp>
      </p:grpSp>
      <p:grpSp>
        <p:nvGrpSpPr>
          <p:cNvPr id="1857" name="Google Shape;1857;p29"/>
          <p:cNvGrpSpPr/>
          <p:nvPr/>
        </p:nvGrpSpPr>
        <p:grpSpPr>
          <a:xfrm>
            <a:off x="5739900" y="2411458"/>
            <a:ext cx="3109528" cy="1122438"/>
            <a:chOff x="5739900" y="2400675"/>
            <a:chExt cx="2937000" cy="1003825"/>
          </a:xfrm>
        </p:grpSpPr>
        <p:sp>
          <p:nvSpPr>
            <p:cNvPr id="1841" name="Google Shape;1841;p29"/>
            <p:cNvSpPr/>
            <p:nvPr/>
          </p:nvSpPr>
          <p:spPr>
            <a:xfrm flipH="1">
              <a:off x="5739900" y="2400700"/>
              <a:ext cx="2937000" cy="10038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1858" name="Google Shape;1858;p29"/>
            <p:cNvGrpSpPr/>
            <p:nvPr/>
          </p:nvGrpSpPr>
          <p:grpSpPr>
            <a:xfrm flipH="1">
              <a:off x="5845502" y="2400675"/>
              <a:ext cx="2332789" cy="943171"/>
              <a:chOff x="4166434" y="1534439"/>
              <a:chExt cx="2332789" cy="943171"/>
            </a:xfrm>
          </p:grpSpPr>
          <p:sp>
            <p:nvSpPr>
              <p:cNvPr id="1859" name="Google Shape;1859;p29"/>
              <p:cNvSpPr txBox="1"/>
              <p:nvPr/>
            </p:nvSpPr>
            <p:spPr>
              <a:xfrm>
                <a:off x="4572023" y="1534439"/>
                <a:ext cx="1927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</a:endParaRPr>
              </a:p>
            </p:txBody>
          </p:sp>
          <p:sp>
            <p:nvSpPr>
              <p:cNvPr id="1860" name="Google Shape;1860;p29"/>
              <p:cNvSpPr txBox="1"/>
              <p:nvPr/>
            </p:nvSpPr>
            <p:spPr>
              <a:xfrm>
                <a:off x="4166434" y="1621914"/>
                <a:ext cx="2283039" cy="8556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indent="-171450">
                  <a:buSzPts val="1100"/>
                  <a:buFont typeface="Arial"/>
                  <a:buChar char="•"/>
                </a:pPr>
                <a:r>
                  <a:rPr lang="en" sz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vladari</a:t>
                </a:r>
                <a:r>
                  <a:rPr lang="en" sz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 </a:t>
                </a:r>
                <a:r>
                  <a:rPr lang="en" sz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iz</a:t>
                </a:r>
                <a:r>
                  <a:rPr lang="en" sz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 </a:t>
                </a:r>
                <a:r>
                  <a:rPr lang="en" sz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naroda</a:t>
                </a:r>
                <a:r>
                  <a:rPr lang="en" sz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 </a:t>
                </a:r>
                <a:r>
                  <a:rPr lang="en" sz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semitske</a:t>
                </a:r>
                <a:r>
                  <a:rPr lang="en" sz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 </a:t>
                </a:r>
                <a:r>
                  <a:rPr lang="en" sz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jezične</a:t>
                </a:r>
                <a:r>
                  <a:rPr lang="en" sz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 </a:t>
                </a:r>
                <a:r>
                  <a:rPr lang="en" sz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skupine</a:t>
                </a:r>
                <a:endPara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</a:endParaRPr>
              </a:p>
              <a:p>
                <a:pPr marL="171450" indent="-171450">
                  <a:buSzPts val="1100"/>
                  <a:buFont typeface="Arial"/>
                  <a:buChar char="•"/>
                </a:pPr>
                <a:r>
                  <a:rPr lang="en" sz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Xois</a:t>
                </a:r>
                <a:r>
                  <a:rPr lang="en" sz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 – </a:t>
                </a:r>
                <a:r>
                  <a:rPr lang="en" sz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prijestolnica</a:t>
                </a:r>
              </a:p>
              <a:p>
                <a:pPr marL="171450" indent="-171450">
                  <a:buSzPts val="1100"/>
                  <a:buFont typeface="Arial"/>
                  <a:buChar char="•"/>
                </a:pPr>
                <a:r>
                  <a:rPr lang="en" sz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oblast </a:t>
                </a:r>
                <a:r>
                  <a:rPr lang="en" sz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delte</a:t>
                </a:r>
                <a:r>
                  <a:rPr lang="en" sz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 </a:t>
                </a:r>
                <a:r>
                  <a:rPr lang="en" sz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</a:rPr>
                  <a:t>Nila</a:t>
                </a:r>
                <a:endPara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sp>
          <p:nvSpPr>
            <p:cNvPr id="1861" name="Google Shape;1861;p29"/>
            <p:cNvSpPr/>
            <p:nvPr/>
          </p:nvSpPr>
          <p:spPr>
            <a:xfrm flipH="1">
              <a:off x="7802362" y="2524188"/>
              <a:ext cx="756900" cy="75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3600">
                <a:solidFill>
                  <a:schemeClr val="lt1"/>
                </a:solidFill>
              </a:endParaRPr>
            </a:p>
          </p:txBody>
        </p:sp>
      </p:grpSp>
      <p:grpSp>
        <p:nvGrpSpPr>
          <p:cNvPr id="1862" name="Google Shape;1862;p29"/>
          <p:cNvGrpSpPr/>
          <p:nvPr/>
        </p:nvGrpSpPr>
        <p:grpSpPr>
          <a:xfrm>
            <a:off x="3603900" y="1059308"/>
            <a:ext cx="1936224" cy="1458276"/>
            <a:chOff x="3603900" y="1059308"/>
            <a:chExt cx="1936224" cy="1458276"/>
          </a:xfrm>
        </p:grpSpPr>
        <p:sp>
          <p:nvSpPr>
            <p:cNvPr id="1863" name="Google Shape;1863;p29"/>
            <p:cNvSpPr/>
            <p:nvPr/>
          </p:nvSpPr>
          <p:spPr>
            <a:xfrm>
              <a:off x="4211296" y="1059308"/>
              <a:ext cx="1007432" cy="770768"/>
            </a:xfrm>
            <a:custGeom>
              <a:avLst/>
              <a:gdLst/>
              <a:ahLst/>
              <a:cxnLst/>
              <a:rect l="l" t="t" r="r" b="b"/>
              <a:pathLst>
                <a:path w="8313" h="6360" extrusionOk="0">
                  <a:moveTo>
                    <a:pt x="2077" y="1"/>
                  </a:moveTo>
                  <a:lnTo>
                    <a:pt x="0" y="4273"/>
                  </a:lnTo>
                  <a:lnTo>
                    <a:pt x="2077" y="6359"/>
                  </a:lnTo>
                  <a:lnTo>
                    <a:pt x="6236" y="6359"/>
                  </a:lnTo>
                  <a:lnTo>
                    <a:pt x="8312" y="4273"/>
                  </a:lnTo>
                  <a:lnTo>
                    <a:pt x="6236" y="1"/>
                  </a:lnTo>
                  <a:close/>
                </a:path>
              </a:pathLst>
            </a:custGeom>
            <a:solidFill>
              <a:srgbClr val="D3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4279888" y="1324228"/>
              <a:ext cx="421490" cy="505847"/>
            </a:xfrm>
            <a:custGeom>
              <a:avLst/>
              <a:gdLst/>
              <a:ahLst/>
              <a:cxnLst/>
              <a:rect l="l" t="t" r="r" b="b"/>
              <a:pathLst>
                <a:path w="3478" h="4174" extrusionOk="0">
                  <a:moveTo>
                    <a:pt x="1074" y="0"/>
                  </a:moveTo>
                  <a:lnTo>
                    <a:pt x="941" y="263"/>
                  </a:lnTo>
                  <a:lnTo>
                    <a:pt x="856" y="426"/>
                  </a:lnTo>
                  <a:lnTo>
                    <a:pt x="662" y="805"/>
                  </a:lnTo>
                  <a:lnTo>
                    <a:pt x="576" y="968"/>
                  </a:lnTo>
                  <a:lnTo>
                    <a:pt x="382" y="1343"/>
                  </a:lnTo>
                  <a:lnTo>
                    <a:pt x="300" y="1507"/>
                  </a:lnTo>
                  <a:lnTo>
                    <a:pt x="106" y="1885"/>
                  </a:lnTo>
                  <a:lnTo>
                    <a:pt x="21" y="2046"/>
                  </a:lnTo>
                  <a:lnTo>
                    <a:pt x="0" y="2087"/>
                  </a:lnTo>
                  <a:lnTo>
                    <a:pt x="338" y="2424"/>
                  </a:lnTo>
                  <a:lnTo>
                    <a:pt x="501" y="2588"/>
                  </a:lnTo>
                  <a:lnTo>
                    <a:pt x="876" y="2966"/>
                  </a:lnTo>
                  <a:lnTo>
                    <a:pt x="1037" y="3126"/>
                  </a:lnTo>
                  <a:lnTo>
                    <a:pt x="2080" y="4173"/>
                  </a:lnTo>
                  <a:lnTo>
                    <a:pt x="3478" y="4173"/>
                  </a:lnTo>
                  <a:lnTo>
                    <a:pt x="2874" y="3126"/>
                  </a:lnTo>
                  <a:lnTo>
                    <a:pt x="2782" y="2966"/>
                  </a:lnTo>
                  <a:lnTo>
                    <a:pt x="2564" y="2588"/>
                  </a:lnTo>
                  <a:lnTo>
                    <a:pt x="2472" y="2424"/>
                  </a:lnTo>
                  <a:lnTo>
                    <a:pt x="2254" y="2046"/>
                  </a:lnTo>
                  <a:lnTo>
                    <a:pt x="2158" y="1885"/>
                  </a:lnTo>
                  <a:lnTo>
                    <a:pt x="1944" y="1507"/>
                  </a:lnTo>
                  <a:lnTo>
                    <a:pt x="1848" y="1343"/>
                  </a:lnTo>
                  <a:lnTo>
                    <a:pt x="1633" y="968"/>
                  </a:lnTo>
                  <a:lnTo>
                    <a:pt x="1538" y="805"/>
                  </a:lnTo>
                  <a:lnTo>
                    <a:pt x="1320" y="426"/>
                  </a:lnTo>
                  <a:lnTo>
                    <a:pt x="1228" y="263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rgbClr val="C2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4728528" y="1324228"/>
              <a:ext cx="421127" cy="505847"/>
            </a:xfrm>
            <a:custGeom>
              <a:avLst/>
              <a:gdLst/>
              <a:ahLst/>
              <a:cxnLst/>
              <a:rect l="l" t="t" r="r" b="b"/>
              <a:pathLst>
                <a:path w="3475" h="4174" extrusionOk="0">
                  <a:moveTo>
                    <a:pt x="2401" y="0"/>
                  </a:moveTo>
                  <a:lnTo>
                    <a:pt x="2251" y="263"/>
                  </a:lnTo>
                  <a:lnTo>
                    <a:pt x="2156" y="426"/>
                  </a:lnTo>
                  <a:lnTo>
                    <a:pt x="1941" y="805"/>
                  </a:lnTo>
                  <a:lnTo>
                    <a:pt x="1845" y="968"/>
                  </a:lnTo>
                  <a:lnTo>
                    <a:pt x="1630" y="1343"/>
                  </a:lnTo>
                  <a:lnTo>
                    <a:pt x="1535" y="1507"/>
                  </a:lnTo>
                  <a:lnTo>
                    <a:pt x="1317" y="1885"/>
                  </a:lnTo>
                  <a:lnTo>
                    <a:pt x="1225" y="2046"/>
                  </a:lnTo>
                  <a:lnTo>
                    <a:pt x="1007" y="2424"/>
                  </a:lnTo>
                  <a:lnTo>
                    <a:pt x="915" y="2588"/>
                  </a:lnTo>
                  <a:lnTo>
                    <a:pt x="696" y="2966"/>
                  </a:lnTo>
                  <a:lnTo>
                    <a:pt x="604" y="3126"/>
                  </a:lnTo>
                  <a:lnTo>
                    <a:pt x="1" y="4173"/>
                  </a:lnTo>
                  <a:lnTo>
                    <a:pt x="1399" y="4173"/>
                  </a:lnTo>
                  <a:lnTo>
                    <a:pt x="2439" y="3126"/>
                  </a:lnTo>
                  <a:lnTo>
                    <a:pt x="2602" y="2966"/>
                  </a:lnTo>
                  <a:lnTo>
                    <a:pt x="2977" y="2588"/>
                  </a:lnTo>
                  <a:lnTo>
                    <a:pt x="3141" y="2424"/>
                  </a:lnTo>
                  <a:lnTo>
                    <a:pt x="3475" y="2087"/>
                  </a:lnTo>
                  <a:lnTo>
                    <a:pt x="3455" y="2046"/>
                  </a:lnTo>
                  <a:lnTo>
                    <a:pt x="3373" y="1885"/>
                  </a:lnTo>
                  <a:lnTo>
                    <a:pt x="3178" y="1507"/>
                  </a:lnTo>
                  <a:lnTo>
                    <a:pt x="3093" y="1343"/>
                  </a:lnTo>
                  <a:lnTo>
                    <a:pt x="2899" y="968"/>
                  </a:lnTo>
                  <a:lnTo>
                    <a:pt x="2817" y="805"/>
                  </a:lnTo>
                  <a:lnTo>
                    <a:pt x="2623" y="426"/>
                  </a:lnTo>
                  <a:lnTo>
                    <a:pt x="2537" y="263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C2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6" name="Google Shape;1866;p29"/>
            <p:cNvGrpSpPr/>
            <p:nvPr/>
          </p:nvGrpSpPr>
          <p:grpSpPr>
            <a:xfrm>
              <a:off x="4282312" y="1355980"/>
              <a:ext cx="864919" cy="347208"/>
              <a:chOff x="4282312" y="1355980"/>
              <a:chExt cx="864919" cy="347208"/>
            </a:xfrm>
          </p:grpSpPr>
          <p:sp>
            <p:nvSpPr>
              <p:cNvPr id="1867" name="Google Shape;1867;p29"/>
              <p:cNvSpPr/>
              <p:nvPr/>
            </p:nvSpPr>
            <p:spPr>
              <a:xfrm>
                <a:off x="4383504" y="1355980"/>
                <a:ext cx="56352" cy="19996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5" extrusionOk="0">
                    <a:moveTo>
                      <a:pt x="86" y="1"/>
                    </a:moveTo>
                    <a:lnTo>
                      <a:pt x="1" y="164"/>
                    </a:lnTo>
                    <a:lnTo>
                      <a:pt x="465" y="164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9"/>
              <p:cNvSpPr/>
              <p:nvPr/>
            </p:nvSpPr>
            <p:spPr>
              <a:xfrm>
                <a:off x="4349693" y="1421665"/>
                <a:ext cx="128216" cy="19996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165" extrusionOk="0">
                    <a:moveTo>
                      <a:pt x="86" y="1"/>
                    </a:moveTo>
                    <a:lnTo>
                      <a:pt x="0" y="164"/>
                    </a:lnTo>
                    <a:lnTo>
                      <a:pt x="1057" y="164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9"/>
              <p:cNvSpPr/>
              <p:nvPr/>
            </p:nvSpPr>
            <p:spPr>
              <a:xfrm>
                <a:off x="4316245" y="1486986"/>
                <a:ext cx="199232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4" extrusionOk="0">
                    <a:moveTo>
                      <a:pt x="82" y="0"/>
                    </a:moveTo>
                    <a:lnTo>
                      <a:pt x="0" y="164"/>
                    </a:lnTo>
                    <a:lnTo>
                      <a:pt x="1644" y="164"/>
                    </a:lnTo>
                    <a:lnTo>
                      <a:pt x="15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9"/>
              <p:cNvSpPr/>
              <p:nvPr/>
            </p:nvSpPr>
            <p:spPr>
              <a:xfrm>
                <a:off x="4282312" y="1552670"/>
                <a:ext cx="270733" cy="19512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61" extrusionOk="0">
                    <a:moveTo>
                      <a:pt x="86" y="0"/>
                    </a:moveTo>
                    <a:lnTo>
                      <a:pt x="1" y="161"/>
                    </a:lnTo>
                    <a:lnTo>
                      <a:pt x="2234" y="161"/>
                    </a:lnTo>
                    <a:lnTo>
                      <a:pt x="213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9"/>
              <p:cNvSpPr/>
              <p:nvPr/>
            </p:nvSpPr>
            <p:spPr>
              <a:xfrm>
                <a:off x="4320729" y="1617992"/>
                <a:ext cx="270006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64" extrusionOk="0">
                    <a:moveTo>
                      <a:pt x="1" y="0"/>
                    </a:moveTo>
                    <a:lnTo>
                      <a:pt x="164" y="164"/>
                    </a:lnTo>
                    <a:lnTo>
                      <a:pt x="2227" y="164"/>
                    </a:lnTo>
                    <a:lnTo>
                      <a:pt x="21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9"/>
              <p:cNvSpPr/>
              <p:nvPr/>
            </p:nvSpPr>
            <p:spPr>
              <a:xfrm>
                <a:off x="4386049" y="1683676"/>
                <a:ext cx="242254" cy="19512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61" extrusionOk="0">
                    <a:moveTo>
                      <a:pt x="0" y="0"/>
                    </a:moveTo>
                    <a:lnTo>
                      <a:pt x="161" y="160"/>
                    </a:lnTo>
                    <a:lnTo>
                      <a:pt x="1998" y="160"/>
                    </a:lnTo>
                    <a:lnTo>
                      <a:pt x="19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9"/>
              <p:cNvSpPr/>
              <p:nvPr/>
            </p:nvSpPr>
            <p:spPr>
              <a:xfrm>
                <a:off x="4989688" y="1355980"/>
                <a:ext cx="56716" cy="1999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65" extrusionOk="0">
                    <a:moveTo>
                      <a:pt x="96" y="1"/>
                    </a:moveTo>
                    <a:lnTo>
                      <a:pt x="1" y="164"/>
                    </a:lnTo>
                    <a:lnTo>
                      <a:pt x="468" y="164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9"/>
              <p:cNvSpPr/>
              <p:nvPr/>
            </p:nvSpPr>
            <p:spPr>
              <a:xfrm>
                <a:off x="4952120" y="1421665"/>
                <a:ext cx="127732" cy="1999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65" extrusionOk="0">
                    <a:moveTo>
                      <a:pt x="96" y="1"/>
                    </a:moveTo>
                    <a:lnTo>
                      <a:pt x="0" y="164"/>
                    </a:lnTo>
                    <a:lnTo>
                      <a:pt x="1054" y="164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9"/>
              <p:cNvSpPr/>
              <p:nvPr/>
            </p:nvSpPr>
            <p:spPr>
              <a:xfrm>
                <a:off x="4914552" y="1486986"/>
                <a:ext cx="199232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4" extrusionOk="0">
                    <a:moveTo>
                      <a:pt x="95" y="0"/>
                    </a:moveTo>
                    <a:lnTo>
                      <a:pt x="0" y="164"/>
                    </a:lnTo>
                    <a:lnTo>
                      <a:pt x="1643" y="164"/>
                    </a:lnTo>
                    <a:lnTo>
                      <a:pt x="15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9"/>
              <p:cNvSpPr/>
              <p:nvPr/>
            </p:nvSpPr>
            <p:spPr>
              <a:xfrm>
                <a:off x="4876862" y="1552670"/>
                <a:ext cx="270369" cy="19512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61" extrusionOk="0">
                    <a:moveTo>
                      <a:pt x="93" y="0"/>
                    </a:moveTo>
                    <a:lnTo>
                      <a:pt x="1" y="161"/>
                    </a:lnTo>
                    <a:lnTo>
                      <a:pt x="2231" y="161"/>
                    </a:lnTo>
                    <a:lnTo>
                      <a:pt x="21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9"/>
              <p:cNvSpPr/>
              <p:nvPr/>
            </p:nvSpPr>
            <p:spPr>
              <a:xfrm>
                <a:off x="4839294" y="1617992"/>
                <a:ext cx="26988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64" extrusionOk="0">
                    <a:moveTo>
                      <a:pt x="93" y="0"/>
                    </a:moveTo>
                    <a:lnTo>
                      <a:pt x="1" y="164"/>
                    </a:lnTo>
                    <a:lnTo>
                      <a:pt x="2063" y="164"/>
                    </a:lnTo>
                    <a:lnTo>
                      <a:pt x="22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9"/>
              <p:cNvSpPr/>
              <p:nvPr/>
            </p:nvSpPr>
            <p:spPr>
              <a:xfrm>
                <a:off x="4801725" y="1683676"/>
                <a:ext cx="242254" cy="19512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61" extrusionOk="0">
                    <a:moveTo>
                      <a:pt x="92" y="0"/>
                    </a:moveTo>
                    <a:lnTo>
                      <a:pt x="0" y="160"/>
                    </a:lnTo>
                    <a:lnTo>
                      <a:pt x="1835" y="160"/>
                    </a:lnTo>
                    <a:lnTo>
                      <a:pt x="199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9" name="Google Shape;1879;p29"/>
            <p:cNvSpPr/>
            <p:nvPr/>
          </p:nvSpPr>
          <p:spPr>
            <a:xfrm>
              <a:off x="3616261" y="1693977"/>
              <a:ext cx="928175" cy="823607"/>
            </a:xfrm>
            <a:custGeom>
              <a:avLst/>
              <a:gdLst/>
              <a:ahLst/>
              <a:cxnLst/>
              <a:rect l="l" t="t" r="r" b="b"/>
              <a:pathLst>
                <a:path w="7659" h="6796" extrusionOk="0">
                  <a:moveTo>
                    <a:pt x="7635" y="0"/>
                  </a:moveTo>
                  <a:cubicBezTo>
                    <a:pt x="6941" y="0"/>
                    <a:pt x="6283" y="303"/>
                    <a:pt x="5831" y="829"/>
                  </a:cubicBezTo>
                  <a:lnTo>
                    <a:pt x="5309" y="1436"/>
                  </a:lnTo>
                  <a:lnTo>
                    <a:pt x="3212" y="1436"/>
                  </a:lnTo>
                  <a:cubicBezTo>
                    <a:pt x="1439" y="1436"/>
                    <a:pt x="1" y="2875"/>
                    <a:pt x="1" y="4647"/>
                  </a:cubicBezTo>
                  <a:lnTo>
                    <a:pt x="1" y="6795"/>
                  </a:lnTo>
                  <a:lnTo>
                    <a:pt x="7658" y="6795"/>
                  </a:lnTo>
                  <a:lnTo>
                    <a:pt x="7658" y="0"/>
                  </a:lnTo>
                  <a:cubicBezTo>
                    <a:pt x="7650" y="0"/>
                    <a:pt x="7643" y="0"/>
                    <a:pt x="7635" y="0"/>
                  </a:cubicBezTo>
                  <a:close/>
                </a:path>
              </a:pathLst>
            </a:custGeom>
            <a:solidFill>
              <a:srgbClr val="D3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>
              <a:off x="4561167" y="1510981"/>
              <a:ext cx="307574" cy="319093"/>
            </a:xfrm>
            <a:custGeom>
              <a:avLst/>
              <a:gdLst/>
              <a:ahLst/>
              <a:cxnLst/>
              <a:rect l="l" t="t" r="r" b="b"/>
              <a:pathLst>
                <a:path w="2538" h="2633" extrusionOk="0">
                  <a:moveTo>
                    <a:pt x="1" y="0"/>
                  </a:moveTo>
                  <a:lnTo>
                    <a:pt x="1" y="2632"/>
                  </a:lnTo>
                  <a:lnTo>
                    <a:pt x="2538" y="2632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rgbClr val="FFB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>
              <a:off x="4561167" y="1513042"/>
              <a:ext cx="307574" cy="151730"/>
            </a:xfrm>
            <a:custGeom>
              <a:avLst/>
              <a:gdLst/>
              <a:ahLst/>
              <a:cxnLst/>
              <a:rect l="l" t="t" r="r" b="b"/>
              <a:pathLst>
                <a:path w="2538" h="1252" extrusionOk="0">
                  <a:moveTo>
                    <a:pt x="1" y="0"/>
                  </a:moveTo>
                  <a:lnTo>
                    <a:pt x="1" y="835"/>
                  </a:lnTo>
                  <a:cubicBezTo>
                    <a:pt x="223" y="1098"/>
                    <a:pt x="550" y="1251"/>
                    <a:pt x="898" y="1251"/>
                  </a:cubicBezTo>
                  <a:lnTo>
                    <a:pt x="1641" y="1251"/>
                  </a:lnTo>
                  <a:cubicBezTo>
                    <a:pt x="1989" y="1251"/>
                    <a:pt x="2316" y="1098"/>
                    <a:pt x="2538" y="835"/>
                  </a:cubicBezTo>
                  <a:lnTo>
                    <a:pt x="2538" y="0"/>
                  </a:lnTo>
                  <a:close/>
                </a:path>
              </a:pathLst>
            </a:custGeom>
            <a:solidFill>
              <a:srgbClr val="DEA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9"/>
            <p:cNvSpPr/>
            <p:nvPr/>
          </p:nvSpPr>
          <p:spPr>
            <a:xfrm>
              <a:off x="4410408" y="1692765"/>
              <a:ext cx="609210" cy="824819"/>
            </a:xfrm>
            <a:custGeom>
              <a:avLst/>
              <a:gdLst/>
              <a:ahLst/>
              <a:cxnLst/>
              <a:rect l="l" t="t" r="r" b="b"/>
              <a:pathLst>
                <a:path w="5027" h="6806" extrusionOk="0">
                  <a:moveTo>
                    <a:pt x="1245" y="0"/>
                  </a:moveTo>
                  <a:cubicBezTo>
                    <a:pt x="556" y="0"/>
                    <a:pt x="1" y="559"/>
                    <a:pt x="1" y="1248"/>
                  </a:cubicBezTo>
                  <a:lnTo>
                    <a:pt x="1" y="6805"/>
                  </a:lnTo>
                  <a:lnTo>
                    <a:pt x="5026" y="6805"/>
                  </a:lnTo>
                  <a:lnTo>
                    <a:pt x="5026" y="1248"/>
                  </a:lnTo>
                  <a:cubicBezTo>
                    <a:pt x="5026" y="559"/>
                    <a:pt x="4470" y="0"/>
                    <a:pt x="3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9"/>
            <p:cNvSpPr/>
            <p:nvPr/>
          </p:nvSpPr>
          <p:spPr>
            <a:xfrm>
              <a:off x="3843126" y="2224908"/>
              <a:ext cx="397131" cy="248076"/>
            </a:xfrm>
            <a:custGeom>
              <a:avLst/>
              <a:gdLst/>
              <a:ahLst/>
              <a:cxnLst/>
              <a:rect l="l" t="t" r="r" b="b"/>
              <a:pathLst>
                <a:path w="3277" h="2047" extrusionOk="0">
                  <a:moveTo>
                    <a:pt x="0" y="1"/>
                  </a:moveTo>
                  <a:lnTo>
                    <a:pt x="0" y="2046"/>
                  </a:lnTo>
                  <a:lnTo>
                    <a:pt x="2254" y="2046"/>
                  </a:lnTo>
                  <a:cubicBezTo>
                    <a:pt x="2820" y="2046"/>
                    <a:pt x="3277" y="1586"/>
                    <a:pt x="3277" y="1023"/>
                  </a:cubicBezTo>
                  <a:cubicBezTo>
                    <a:pt x="3277" y="457"/>
                    <a:pt x="2820" y="1"/>
                    <a:pt x="2254" y="1"/>
                  </a:cubicBezTo>
                  <a:close/>
                </a:path>
              </a:pathLst>
            </a:custGeom>
            <a:solidFill>
              <a:srgbClr val="EDA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9"/>
            <p:cNvSpPr/>
            <p:nvPr/>
          </p:nvSpPr>
          <p:spPr>
            <a:xfrm>
              <a:off x="3843126" y="2224908"/>
              <a:ext cx="228196" cy="248076"/>
            </a:xfrm>
            <a:custGeom>
              <a:avLst/>
              <a:gdLst/>
              <a:ahLst/>
              <a:cxnLst/>
              <a:rect l="l" t="t" r="r" b="b"/>
              <a:pathLst>
                <a:path w="1883" h="2047" extrusionOk="0">
                  <a:moveTo>
                    <a:pt x="0" y="1"/>
                  </a:moveTo>
                  <a:lnTo>
                    <a:pt x="0" y="2046"/>
                  </a:lnTo>
                  <a:lnTo>
                    <a:pt x="860" y="2046"/>
                  </a:lnTo>
                  <a:cubicBezTo>
                    <a:pt x="1426" y="2046"/>
                    <a:pt x="1882" y="1586"/>
                    <a:pt x="1882" y="1023"/>
                  </a:cubicBezTo>
                  <a:cubicBezTo>
                    <a:pt x="1882" y="457"/>
                    <a:pt x="1426" y="1"/>
                    <a:pt x="860" y="1"/>
                  </a:cubicBezTo>
                  <a:close/>
                </a:path>
              </a:pathLst>
            </a:custGeom>
            <a:solidFill>
              <a:srgbClr val="D3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9"/>
            <p:cNvSpPr/>
            <p:nvPr/>
          </p:nvSpPr>
          <p:spPr>
            <a:xfrm>
              <a:off x="4042238" y="2385605"/>
              <a:ext cx="321632" cy="131976"/>
            </a:xfrm>
            <a:custGeom>
              <a:avLst/>
              <a:gdLst/>
              <a:ahLst/>
              <a:cxnLst/>
              <a:rect l="l" t="t" r="r" b="b"/>
              <a:pathLst>
                <a:path w="2654" h="1089" extrusionOk="0">
                  <a:moveTo>
                    <a:pt x="1" y="1"/>
                  </a:moveTo>
                  <a:lnTo>
                    <a:pt x="1" y="1088"/>
                  </a:lnTo>
                  <a:lnTo>
                    <a:pt x="2653" y="1088"/>
                  </a:lnTo>
                  <a:lnTo>
                    <a:pt x="2653" y="877"/>
                  </a:lnTo>
                  <a:cubicBezTo>
                    <a:pt x="2653" y="393"/>
                    <a:pt x="2261" y="1"/>
                    <a:pt x="1774" y="1"/>
                  </a:cubicBezTo>
                  <a:close/>
                </a:path>
              </a:pathLst>
            </a:custGeom>
            <a:solidFill>
              <a:srgbClr val="FFB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9"/>
            <p:cNvSpPr/>
            <p:nvPr/>
          </p:nvSpPr>
          <p:spPr>
            <a:xfrm>
              <a:off x="3843126" y="2385605"/>
              <a:ext cx="321510" cy="131976"/>
            </a:xfrm>
            <a:custGeom>
              <a:avLst/>
              <a:gdLst/>
              <a:ahLst/>
              <a:cxnLst/>
              <a:rect l="l" t="t" r="r" b="b"/>
              <a:pathLst>
                <a:path w="2653" h="1089" extrusionOk="0">
                  <a:moveTo>
                    <a:pt x="0" y="1"/>
                  </a:moveTo>
                  <a:lnTo>
                    <a:pt x="0" y="1088"/>
                  </a:lnTo>
                  <a:lnTo>
                    <a:pt x="2653" y="1088"/>
                  </a:lnTo>
                  <a:lnTo>
                    <a:pt x="2653" y="877"/>
                  </a:lnTo>
                  <a:cubicBezTo>
                    <a:pt x="2653" y="393"/>
                    <a:pt x="2261" y="1"/>
                    <a:pt x="1773" y="1"/>
                  </a:cubicBezTo>
                  <a:close/>
                </a:path>
              </a:pathLst>
            </a:custGeom>
            <a:solidFill>
              <a:srgbClr val="D3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9"/>
            <p:cNvSpPr/>
            <p:nvPr/>
          </p:nvSpPr>
          <p:spPr>
            <a:xfrm>
              <a:off x="4410408" y="2224908"/>
              <a:ext cx="397131" cy="248076"/>
            </a:xfrm>
            <a:custGeom>
              <a:avLst/>
              <a:gdLst/>
              <a:ahLst/>
              <a:cxnLst/>
              <a:rect l="l" t="t" r="r" b="b"/>
              <a:pathLst>
                <a:path w="3277" h="2047" extrusionOk="0">
                  <a:moveTo>
                    <a:pt x="1" y="1"/>
                  </a:moveTo>
                  <a:lnTo>
                    <a:pt x="1" y="2046"/>
                  </a:lnTo>
                  <a:lnTo>
                    <a:pt x="2254" y="2046"/>
                  </a:lnTo>
                  <a:cubicBezTo>
                    <a:pt x="2817" y="2046"/>
                    <a:pt x="3277" y="1586"/>
                    <a:pt x="3277" y="1023"/>
                  </a:cubicBezTo>
                  <a:cubicBezTo>
                    <a:pt x="3277" y="457"/>
                    <a:pt x="2817" y="1"/>
                    <a:pt x="2254" y="1"/>
                  </a:cubicBezTo>
                  <a:close/>
                </a:path>
              </a:pathLst>
            </a:custGeom>
            <a:solidFill>
              <a:srgbClr val="EDA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9"/>
            <p:cNvSpPr/>
            <p:nvPr/>
          </p:nvSpPr>
          <p:spPr>
            <a:xfrm>
              <a:off x="4410408" y="2224908"/>
              <a:ext cx="227832" cy="248076"/>
            </a:xfrm>
            <a:custGeom>
              <a:avLst/>
              <a:gdLst/>
              <a:ahLst/>
              <a:cxnLst/>
              <a:rect l="l" t="t" r="r" b="b"/>
              <a:pathLst>
                <a:path w="1880" h="2047" extrusionOk="0">
                  <a:moveTo>
                    <a:pt x="1" y="1"/>
                  </a:moveTo>
                  <a:lnTo>
                    <a:pt x="1" y="2046"/>
                  </a:lnTo>
                  <a:lnTo>
                    <a:pt x="856" y="2046"/>
                  </a:lnTo>
                  <a:cubicBezTo>
                    <a:pt x="1422" y="2046"/>
                    <a:pt x="1879" y="1586"/>
                    <a:pt x="1879" y="1023"/>
                  </a:cubicBezTo>
                  <a:cubicBezTo>
                    <a:pt x="1879" y="457"/>
                    <a:pt x="1422" y="1"/>
                    <a:pt x="856" y="1"/>
                  </a:cubicBezTo>
                  <a:close/>
                </a:path>
              </a:pathLst>
            </a:custGeom>
            <a:solidFill>
              <a:srgbClr val="D3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4609157" y="2385605"/>
              <a:ext cx="321510" cy="131976"/>
            </a:xfrm>
            <a:custGeom>
              <a:avLst/>
              <a:gdLst/>
              <a:ahLst/>
              <a:cxnLst/>
              <a:rect l="l" t="t" r="r" b="b"/>
              <a:pathLst>
                <a:path w="2653" h="1089" extrusionOk="0">
                  <a:moveTo>
                    <a:pt x="0" y="1"/>
                  </a:moveTo>
                  <a:lnTo>
                    <a:pt x="0" y="1088"/>
                  </a:lnTo>
                  <a:lnTo>
                    <a:pt x="2653" y="1088"/>
                  </a:lnTo>
                  <a:lnTo>
                    <a:pt x="2653" y="877"/>
                  </a:lnTo>
                  <a:cubicBezTo>
                    <a:pt x="2653" y="393"/>
                    <a:pt x="2261" y="1"/>
                    <a:pt x="1773" y="1"/>
                  </a:cubicBezTo>
                  <a:close/>
                </a:path>
              </a:pathLst>
            </a:custGeom>
            <a:solidFill>
              <a:srgbClr val="FCC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9"/>
            <p:cNvSpPr/>
            <p:nvPr/>
          </p:nvSpPr>
          <p:spPr>
            <a:xfrm>
              <a:off x="4410408" y="2385605"/>
              <a:ext cx="321147" cy="131976"/>
            </a:xfrm>
            <a:custGeom>
              <a:avLst/>
              <a:gdLst/>
              <a:ahLst/>
              <a:cxnLst/>
              <a:rect l="l" t="t" r="r" b="b"/>
              <a:pathLst>
                <a:path w="2650" h="1089" extrusionOk="0">
                  <a:moveTo>
                    <a:pt x="1" y="1"/>
                  </a:moveTo>
                  <a:lnTo>
                    <a:pt x="1" y="1088"/>
                  </a:lnTo>
                  <a:lnTo>
                    <a:pt x="2650" y="1088"/>
                  </a:lnTo>
                  <a:lnTo>
                    <a:pt x="2650" y="877"/>
                  </a:lnTo>
                  <a:cubicBezTo>
                    <a:pt x="2650" y="393"/>
                    <a:pt x="2258" y="1"/>
                    <a:pt x="1773" y="1"/>
                  </a:cubicBezTo>
                  <a:close/>
                </a:path>
              </a:pathLst>
            </a:custGeom>
            <a:solidFill>
              <a:srgbClr val="D3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9"/>
            <p:cNvSpPr/>
            <p:nvPr/>
          </p:nvSpPr>
          <p:spPr>
            <a:xfrm>
              <a:off x="5019501" y="2224908"/>
              <a:ext cx="397495" cy="248076"/>
            </a:xfrm>
            <a:custGeom>
              <a:avLst/>
              <a:gdLst/>
              <a:ahLst/>
              <a:cxnLst/>
              <a:rect l="l" t="t" r="r" b="b"/>
              <a:pathLst>
                <a:path w="3280" h="2047" extrusionOk="0">
                  <a:moveTo>
                    <a:pt x="0" y="1"/>
                  </a:moveTo>
                  <a:lnTo>
                    <a:pt x="0" y="2046"/>
                  </a:lnTo>
                  <a:lnTo>
                    <a:pt x="2257" y="2046"/>
                  </a:lnTo>
                  <a:cubicBezTo>
                    <a:pt x="2820" y="2046"/>
                    <a:pt x="3280" y="1586"/>
                    <a:pt x="3280" y="1023"/>
                  </a:cubicBezTo>
                  <a:cubicBezTo>
                    <a:pt x="3280" y="457"/>
                    <a:pt x="2820" y="1"/>
                    <a:pt x="2257" y="1"/>
                  </a:cubicBezTo>
                  <a:close/>
                </a:path>
              </a:pathLst>
            </a:custGeom>
            <a:solidFill>
              <a:srgbClr val="EDA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9"/>
            <p:cNvSpPr/>
            <p:nvPr/>
          </p:nvSpPr>
          <p:spPr>
            <a:xfrm>
              <a:off x="5019501" y="2224908"/>
              <a:ext cx="228196" cy="248076"/>
            </a:xfrm>
            <a:custGeom>
              <a:avLst/>
              <a:gdLst/>
              <a:ahLst/>
              <a:cxnLst/>
              <a:rect l="l" t="t" r="r" b="b"/>
              <a:pathLst>
                <a:path w="1883" h="2047" extrusionOk="0">
                  <a:moveTo>
                    <a:pt x="0" y="1"/>
                  </a:moveTo>
                  <a:lnTo>
                    <a:pt x="0" y="2046"/>
                  </a:lnTo>
                  <a:lnTo>
                    <a:pt x="859" y="2046"/>
                  </a:lnTo>
                  <a:cubicBezTo>
                    <a:pt x="1425" y="2046"/>
                    <a:pt x="1882" y="1586"/>
                    <a:pt x="1882" y="1023"/>
                  </a:cubicBezTo>
                  <a:cubicBezTo>
                    <a:pt x="1882" y="457"/>
                    <a:pt x="1425" y="1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9"/>
            <p:cNvSpPr/>
            <p:nvPr/>
          </p:nvSpPr>
          <p:spPr>
            <a:xfrm>
              <a:off x="5218613" y="2385605"/>
              <a:ext cx="321510" cy="131976"/>
            </a:xfrm>
            <a:custGeom>
              <a:avLst/>
              <a:gdLst/>
              <a:ahLst/>
              <a:cxnLst/>
              <a:rect l="l" t="t" r="r" b="b"/>
              <a:pathLst>
                <a:path w="2653" h="1089" extrusionOk="0">
                  <a:moveTo>
                    <a:pt x="0" y="1"/>
                  </a:moveTo>
                  <a:lnTo>
                    <a:pt x="0" y="1088"/>
                  </a:lnTo>
                  <a:lnTo>
                    <a:pt x="2653" y="1088"/>
                  </a:lnTo>
                  <a:lnTo>
                    <a:pt x="2653" y="877"/>
                  </a:lnTo>
                  <a:cubicBezTo>
                    <a:pt x="2653" y="393"/>
                    <a:pt x="2261" y="1"/>
                    <a:pt x="1773" y="1"/>
                  </a:cubicBezTo>
                  <a:close/>
                </a:path>
              </a:pathLst>
            </a:custGeom>
            <a:solidFill>
              <a:srgbClr val="FCC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9"/>
            <p:cNvSpPr/>
            <p:nvPr/>
          </p:nvSpPr>
          <p:spPr>
            <a:xfrm>
              <a:off x="5019501" y="2385605"/>
              <a:ext cx="321510" cy="131976"/>
            </a:xfrm>
            <a:custGeom>
              <a:avLst/>
              <a:gdLst/>
              <a:ahLst/>
              <a:cxnLst/>
              <a:rect l="l" t="t" r="r" b="b"/>
              <a:pathLst>
                <a:path w="2653" h="1089" extrusionOk="0">
                  <a:moveTo>
                    <a:pt x="0" y="1"/>
                  </a:moveTo>
                  <a:lnTo>
                    <a:pt x="0" y="1088"/>
                  </a:lnTo>
                  <a:lnTo>
                    <a:pt x="2653" y="1088"/>
                  </a:lnTo>
                  <a:lnTo>
                    <a:pt x="2653" y="877"/>
                  </a:lnTo>
                  <a:cubicBezTo>
                    <a:pt x="2653" y="393"/>
                    <a:pt x="2260" y="1"/>
                    <a:pt x="1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5" name="Google Shape;1895;p29"/>
            <p:cNvGrpSpPr/>
            <p:nvPr/>
          </p:nvGrpSpPr>
          <p:grpSpPr>
            <a:xfrm>
              <a:off x="3603900" y="1932357"/>
              <a:ext cx="1900354" cy="585224"/>
              <a:chOff x="3603900" y="1932357"/>
              <a:chExt cx="1900354" cy="585224"/>
            </a:xfrm>
          </p:grpSpPr>
          <p:sp>
            <p:nvSpPr>
              <p:cNvPr id="1896" name="Google Shape;1896;p29"/>
              <p:cNvSpPr/>
              <p:nvPr/>
            </p:nvSpPr>
            <p:spPr>
              <a:xfrm>
                <a:off x="4193118" y="2451290"/>
                <a:ext cx="28964" cy="66291"/>
              </a:xfrm>
              <a:custGeom>
                <a:avLst/>
                <a:gdLst/>
                <a:ahLst/>
                <a:cxnLst/>
                <a:rect l="l" t="t" r="r" b="b"/>
                <a:pathLst>
                  <a:path w="239" h="547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0"/>
                    </a:cubicBezTo>
                    <a:lnTo>
                      <a:pt x="0" y="546"/>
                    </a:lnTo>
                    <a:lnTo>
                      <a:pt x="239" y="546"/>
                    </a:lnTo>
                    <a:lnTo>
                      <a:pt x="239" y="120"/>
                    </a:lnTo>
                    <a:cubicBezTo>
                      <a:pt x="239" y="55"/>
                      <a:pt x="184" y="1"/>
                      <a:pt x="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29"/>
              <p:cNvSpPr/>
              <p:nvPr/>
            </p:nvSpPr>
            <p:spPr>
              <a:xfrm>
                <a:off x="4245956" y="2451290"/>
                <a:ext cx="29085" cy="66291"/>
              </a:xfrm>
              <a:custGeom>
                <a:avLst/>
                <a:gdLst/>
                <a:ahLst/>
                <a:cxnLst/>
                <a:rect l="l" t="t" r="r" b="b"/>
                <a:pathLst>
                  <a:path w="240" h="547" extrusionOk="0">
                    <a:moveTo>
                      <a:pt x="120" y="1"/>
                    </a:moveTo>
                    <a:cubicBezTo>
                      <a:pt x="55" y="1"/>
                      <a:pt x="1" y="55"/>
                      <a:pt x="1" y="120"/>
                    </a:cubicBezTo>
                    <a:lnTo>
                      <a:pt x="1" y="546"/>
                    </a:lnTo>
                    <a:lnTo>
                      <a:pt x="239" y="546"/>
                    </a:lnTo>
                    <a:lnTo>
                      <a:pt x="239" y="120"/>
                    </a:lnTo>
                    <a:cubicBezTo>
                      <a:pt x="239" y="55"/>
                      <a:pt x="185" y="1"/>
                      <a:pt x="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9"/>
              <p:cNvSpPr/>
              <p:nvPr/>
            </p:nvSpPr>
            <p:spPr>
              <a:xfrm>
                <a:off x="4298915" y="2451290"/>
                <a:ext cx="28600" cy="66291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47" extrusionOk="0">
                    <a:moveTo>
                      <a:pt x="119" y="1"/>
                    </a:moveTo>
                    <a:cubicBezTo>
                      <a:pt x="55" y="1"/>
                      <a:pt x="0" y="55"/>
                      <a:pt x="0" y="120"/>
                    </a:cubicBezTo>
                    <a:lnTo>
                      <a:pt x="0" y="546"/>
                    </a:lnTo>
                    <a:lnTo>
                      <a:pt x="235" y="546"/>
                    </a:lnTo>
                    <a:lnTo>
                      <a:pt x="235" y="120"/>
                    </a:lnTo>
                    <a:cubicBezTo>
                      <a:pt x="235" y="55"/>
                      <a:pt x="184" y="1"/>
                      <a:pt x="1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9"/>
              <p:cNvSpPr/>
              <p:nvPr/>
            </p:nvSpPr>
            <p:spPr>
              <a:xfrm>
                <a:off x="4760400" y="2451290"/>
                <a:ext cx="28600" cy="66291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47" extrusionOk="0">
                    <a:moveTo>
                      <a:pt x="116" y="1"/>
                    </a:moveTo>
                    <a:cubicBezTo>
                      <a:pt x="51" y="1"/>
                      <a:pt x="0" y="55"/>
                      <a:pt x="0" y="120"/>
                    </a:cubicBezTo>
                    <a:lnTo>
                      <a:pt x="0" y="546"/>
                    </a:lnTo>
                    <a:lnTo>
                      <a:pt x="236" y="546"/>
                    </a:lnTo>
                    <a:lnTo>
                      <a:pt x="236" y="120"/>
                    </a:lnTo>
                    <a:cubicBezTo>
                      <a:pt x="236" y="55"/>
                      <a:pt x="184" y="1"/>
                      <a:pt x="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9"/>
              <p:cNvSpPr/>
              <p:nvPr/>
            </p:nvSpPr>
            <p:spPr>
              <a:xfrm>
                <a:off x="4812875" y="2451290"/>
                <a:ext cx="28964" cy="66291"/>
              </a:xfrm>
              <a:custGeom>
                <a:avLst/>
                <a:gdLst/>
                <a:ahLst/>
                <a:cxnLst/>
                <a:rect l="l" t="t" r="r" b="b"/>
                <a:pathLst>
                  <a:path w="239" h="547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0"/>
                    </a:cubicBezTo>
                    <a:lnTo>
                      <a:pt x="0" y="546"/>
                    </a:lnTo>
                    <a:lnTo>
                      <a:pt x="239" y="546"/>
                    </a:lnTo>
                    <a:lnTo>
                      <a:pt x="239" y="120"/>
                    </a:lnTo>
                    <a:cubicBezTo>
                      <a:pt x="239" y="55"/>
                      <a:pt x="184" y="1"/>
                      <a:pt x="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9"/>
              <p:cNvSpPr/>
              <p:nvPr/>
            </p:nvSpPr>
            <p:spPr>
              <a:xfrm>
                <a:off x="4865713" y="2451290"/>
                <a:ext cx="29085" cy="66291"/>
              </a:xfrm>
              <a:custGeom>
                <a:avLst/>
                <a:gdLst/>
                <a:ahLst/>
                <a:cxnLst/>
                <a:rect l="l" t="t" r="r" b="b"/>
                <a:pathLst>
                  <a:path w="240" h="547" extrusionOk="0">
                    <a:moveTo>
                      <a:pt x="120" y="1"/>
                    </a:moveTo>
                    <a:cubicBezTo>
                      <a:pt x="55" y="1"/>
                      <a:pt x="1" y="55"/>
                      <a:pt x="1" y="120"/>
                    </a:cubicBezTo>
                    <a:lnTo>
                      <a:pt x="1" y="546"/>
                    </a:lnTo>
                    <a:lnTo>
                      <a:pt x="239" y="546"/>
                    </a:lnTo>
                    <a:lnTo>
                      <a:pt x="239" y="120"/>
                    </a:lnTo>
                    <a:cubicBezTo>
                      <a:pt x="239" y="55"/>
                      <a:pt x="185" y="1"/>
                      <a:pt x="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9"/>
              <p:cNvSpPr/>
              <p:nvPr/>
            </p:nvSpPr>
            <p:spPr>
              <a:xfrm>
                <a:off x="5369856" y="2451290"/>
                <a:ext cx="28600" cy="66291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47" extrusionOk="0">
                    <a:moveTo>
                      <a:pt x="116" y="1"/>
                    </a:moveTo>
                    <a:cubicBezTo>
                      <a:pt x="51" y="1"/>
                      <a:pt x="0" y="55"/>
                      <a:pt x="0" y="120"/>
                    </a:cubicBezTo>
                    <a:lnTo>
                      <a:pt x="0" y="546"/>
                    </a:lnTo>
                    <a:lnTo>
                      <a:pt x="235" y="546"/>
                    </a:lnTo>
                    <a:lnTo>
                      <a:pt x="235" y="120"/>
                    </a:lnTo>
                    <a:cubicBezTo>
                      <a:pt x="235" y="55"/>
                      <a:pt x="181" y="1"/>
                      <a:pt x="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9"/>
              <p:cNvSpPr/>
              <p:nvPr/>
            </p:nvSpPr>
            <p:spPr>
              <a:xfrm>
                <a:off x="5422331" y="2451290"/>
                <a:ext cx="28964" cy="66291"/>
              </a:xfrm>
              <a:custGeom>
                <a:avLst/>
                <a:gdLst/>
                <a:ahLst/>
                <a:cxnLst/>
                <a:rect l="l" t="t" r="r" b="b"/>
                <a:pathLst>
                  <a:path w="239" h="547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0"/>
                    </a:cubicBezTo>
                    <a:lnTo>
                      <a:pt x="0" y="546"/>
                    </a:lnTo>
                    <a:lnTo>
                      <a:pt x="239" y="546"/>
                    </a:lnTo>
                    <a:lnTo>
                      <a:pt x="239" y="120"/>
                    </a:lnTo>
                    <a:cubicBezTo>
                      <a:pt x="239" y="55"/>
                      <a:pt x="184" y="1"/>
                      <a:pt x="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9"/>
              <p:cNvSpPr/>
              <p:nvPr/>
            </p:nvSpPr>
            <p:spPr>
              <a:xfrm>
                <a:off x="5475169" y="2451290"/>
                <a:ext cx="29085" cy="66291"/>
              </a:xfrm>
              <a:custGeom>
                <a:avLst/>
                <a:gdLst/>
                <a:ahLst/>
                <a:cxnLst/>
                <a:rect l="l" t="t" r="r" b="b"/>
                <a:pathLst>
                  <a:path w="240" h="547" extrusionOk="0">
                    <a:moveTo>
                      <a:pt x="120" y="1"/>
                    </a:moveTo>
                    <a:cubicBezTo>
                      <a:pt x="55" y="1"/>
                      <a:pt x="1" y="55"/>
                      <a:pt x="1" y="120"/>
                    </a:cubicBezTo>
                    <a:lnTo>
                      <a:pt x="1" y="546"/>
                    </a:lnTo>
                    <a:lnTo>
                      <a:pt x="239" y="546"/>
                    </a:lnTo>
                    <a:lnTo>
                      <a:pt x="239" y="120"/>
                    </a:lnTo>
                    <a:cubicBezTo>
                      <a:pt x="239" y="55"/>
                      <a:pt x="185" y="1"/>
                      <a:pt x="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9"/>
              <p:cNvSpPr/>
              <p:nvPr/>
            </p:nvSpPr>
            <p:spPr>
              <a:xfrm>
                <a:off x="4430283" y="2298470"/>
                <a:ext cx="53444" cy="29449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43" extrusionOk="0">
                    <a:moveTo>
                      <a:pt x="0" y="0"/>
                    </a:moveTo>
                    <a:lnTo>
                      <a:pt x="0" y="242"/>
                    </a:lnTo>
                    <a:lnTo>
                      <a:pt x="440" y="242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9"/>
              <p:cNvSpPr/>
              <p:nvPr/>
            </p:nvSpPr>
            <p:spPr>
              <a:xfrm>
                <a:off x="4357934" y="1999738"/>
                <a:ext cx="76590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40" extrusionOk="0">
                    <a:moveTo>
                      <a:pt x="1" y="0"/>
                    </a:moveTo>
                    <a:lnTo>
                      <a:pt x="1" y="239"/>
                    </a:lnTo>
                    <a:lnTo>
                      <a:pt x="631" y="239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9"/>
              <p:cNvSpPr/>
              <p:nvPr/>
            </p:nvSpPr>
            <p:spPr>
              <a:xfrm>
                <a:off x="3841914" y="2356277"/>
                <a:ext cx="76469" cy="2944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43" extrusionOk="0">
                    <a:moveTo>
                      <a:pt x="0" y="1"/>
                    </a:moveTo>
                    <a:lnTo>
                      <a:pt x="0" y="243"/>
                    </a:lnTo>
                    <a:lnTo>
                      <a:pt x="631" y="243"/>
                    </a:lnTo>
                    <a:lnTo>
                      <a:pt x="63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9"/>
              <p:cNvSpPr/>
              <p:nvPr/>
            </p:nvSpPr>
            <p:spPr>
              <a:xfrm>
                <a:off x="4276980" y="1999738"/>
                <a:ext cx="50899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40" extrusionOk="0">
                    <a:moveTo>
                      <a:pt x="0" y="0"/>
                    </a:moveTo>
                    <a:lnTo>
                      <a:pt x="0" y="239"/>
                    </a:lnTo>
                    <a:lnTo>
                      <a:pt x="420" y="239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9"/>
              <p:cNvSpPr/>
              <p:nvPr/>
            </p:nvSpPr>
            <p:spPr>
              <a:xfrm>
                <a:off x="4137735" y="2126623"/>
                <a:ext cx="50899" cy="2944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43" extrusionOk="0">
                    <a:moveTo>
                      <a:pt x="0" y="0"/>
                    </a:moveTo>
                    <a:lnTo>
                      <a:pt x="0" y="242"/>
                    </a:lnTo>
                    <a:lnTo>
                      <a:pt x="420" y="242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9"/>
              <p:cNvSpPr/>
              <p:nvPr/>
            </p:nvSpPr>
            <p:spPr>
              <a:xfrm>
                <a:off x="3854639" y="2028702"/>
                <a:ext cx="139366" cy="29449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43" extrusionOk="0">
                    <a:moveTo>
                      <a:pt x="1" y="0"/>
                    </a:moveTo>
                    <a:lnTo>
                      <a:pt x="1" y="242"/>
                    </a:lnTo>
                    <a:lnTo>
                      <a:pt x="1150" y="242"/>
                    </a:lnTo>
                    <a:lnTo>
                      <a:pt x="11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9"/>
              <p:cNvSpPr/>
              <p:nvPr/>
            </p:nvSpPr>
            <p:spPr>
              <a:xfrm>
                <a:off x="3603900" y="2195944"/>
                <a:ext cx="59139" cy="2944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243" extrusionOk="0">
                    <a:moveTo>
                      <a:pt x="0" y="1"/>
                    </a:moveTo>
                    <a:lnTo>
                      <a:pt x="0" y="243"/>
                    </a:lnTo>
                    <a:lnTo>
                      <a:pt x="488" y="243"/>
                    </a:lnTo>
                    <a:lnTo>
                      <a:pt x="4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9"/>
              <p:cNvSpPr/>
              <p:nvPr/>
            </p:nvSpPr>
            <p:spPr>
              <a:xfrm>
                <a:off x="3659647" y="2429839"/>
                <a:ext cx="44718" cy="29449"/>
              </a:xfrm>
              <a:custGeom>
                <a:avLst/>
                <a:gdLst/>
                <a:ahLst/>
                <a:cxnLst/>
                <a:rect l="l" t="t" r="r" b="b"/>
                <a:pathLst>
                  <a:path w="369" h="243" extrusionOk="0">
                    <a:moveTo>
                      <a:pt x="1" y="1"/>
                    </a:moveTo>
                    <a:lnTo>
                      <a:pt x="1" y="243"/>
                    </a:lnTo>
                    <a:lnTo>
                      <a:pt x="369" y="243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9"/>
              <p:cNvSpPr/>
              <p:nvPr/>
            </p:nvSpPr>
            <p:spPr>
              <a:xfrm>
                <a:off x="3603900" y="2270718"/>
                <a:ext cx="44718" cy="2957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244" extrusionOk="0">
                    <a:moveTo>
                      <a:pt x="0" y="1"/>
                    </a:moveTo>
                    <a:lnTo>
                      <a:pt x="0" y="243"/>
                    </a:lnTo>
                    <a:lnTo>
                      <a:pt x="369" y="243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9"/>
              <p:cNvSpPr/>
              <p:nvPr/>
            </p:nvSpPr>
            <p:spPr>
              <a:xfrm>
                <a:off x="4509540" y="2298470"/>
                <a:ext cx="38538" cy="29449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43" extrusionOk="0">
                    <a:moveTo>
                      <a:pt x="1" y="0"/>
                    </a:moveTo>
                    <a:lnTo>
                      <a:pt x="1" y="242"/>
                    </a:lnTo>
                    <a:lnTo>
                      <a:pt x="318" y="242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9"/>
              <p:cNvSpPr/>
              <p:nvPr/>
            </p:nvSpPr>
            <p:spPr>
              <a:xfrm>
                <a:off x="4627699" y="2469953"/>
                <a:ext cx="38538" cy="29449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43" extrusionOk="0">
                    <a:moveTo>
                      <a:pt x="1" y="0"/>
                    </a:moveTo>
                    <a:lnTo>
                      <a:pt x="1" y="242"/>
                    </a:lnTo>
                    <a:lnTo>
                      <a:pt x="318" y="242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29"/>
              <p:cNvSpPr/>
              <p:nvPr/>
            </p:nvSpPr>
            <p:spPr>
              <a:xfrm>
                <a:off x="4588070" y="2422447"/>
                <a:ext cx="79863" cy="2896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39" extrusionOk="0">
                    <a:moveTo>
                      <a:pt x="1" y="0"/>
                    </a:moveTo>
                    <a:lnTo>
                      <a:pt x="1" y="239"/>
                    </a:lnTo>
                    <a:lnTo>
                      <a:pt x="659" y="239"/>
                    </a:lnTo>
                    <a:lnTo>
                      <a:pt x="6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29"/>
              <p:cNvSpPr/>
              <p:nvPr/>
            </p:nvSpPr>
            <p:spPr>
              <a:xfrm>
                <a:off x="4050479" y="1932357"/>
                <a:ext cx="38659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40" extrusionOk="0">
                    <a:moveTo>
                      <a:pt x="1" y="1"/>
                    </a:moveTo>
                    <a:lnTo>
                      <a:pt x="1" y="239"/>
                    </a:lnTo>
                    <a:lnTo>
                      <a:pt x="318" y="239"/>
                    </a:lnTo>
                    <a:lnTo>
                      <a:pt x="31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9"/>
              <p:cNvSpPr/>
              <p:nvPr/>
            </p:nvSpPr>
            <p:spPr>
              <a:xfrm>
                <a:off x="3955952" y="2356277"/>
                <a:ext cx="38053" cy="29449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43" extrusionOk="0">
                    <a:moveTo>
                      <a:pt x="0" y="1"/>
                    </a:moveTo>
                    <a:lnTo>
                      <a:pt x="0" y="243"/>
                    </a:lnTo>
                    <a:lnTo>
                      <a:pt x="314" y="243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9" name="Google Shape;1919;p29"/>
            <p:cNvSpPr/>
            <p:nvPr/>
          </p:nvSpPr>
          <p:spPr>
            <a:xfrm>
              <a:off x="4924368" y="2109172"/>
              <a:ext cx="66653" cy="25813"/>
            </a:xfrm>
            <a:custGeom>
              <a:avLst/>
              <a:gdLst/>
              <a:ahLst/>
              <a:cxnLst/>
              <a:rect l="l" t="t" r="r" b="b"/>
              <a:pathLst>
                <a:path w="550" h="213" extrusionOk="0">
                  <a:moveTo>
                    <a:pt x="1" y="1"/>
                  </a:moveTo>
                  <a:lnTo>
                    <a:pt x="1" y="212"/>
                  </a:lnTo>
                  <a:lnTo>
                    <a:pt x="550" y="212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9"/>
            <p:cNvSpPr/>
            <p:nvPr/>
          </p:nvSpPr>
          <p:spPr>
            <a:xfrm>
              <a:off x="4733981" y="1993921"/>
              <a:ext cx="67017" cy="25813"/>
            </a:xfrm>
            <a:custGeom>
              <a:avLst/>
              <a:gdLst/>
              <a:ahLst/>
              <a:cxnLst/>
              <a:rect l="l" t="t" r="r" b="b"/>
              <a:pathLst>
                <a:path w="553" h="213" extrusionOk="0">
                  <a:moveTo>
                    <a:pt x="0" y="1"/>
                  </a:moveTo>
                  <a:lnTo>
                    <a:pt x="0" y="212"/>
                  </a:lnTo>
                  <a:lnTo>
                    <a:pt x="552" y="212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9"/>
            <p:cNvSpPr/>
            <p:nvPr/>
          </p:nvSpPr>
          <p:spPr>
            <a:xfrm>
              <a:off x="4394290" y="2165404"/>
              <a:ext cx="66653" cy="25692"/>
            </a:xfrm>
            <a:custGeom>
              <a:avLst/>
              <a:gdLst/>
              <a:ahLst/>
              <a:cxnLst/>
              <a:rect l="l" t="t" r="r" b="b"/>
              <a:pathLst>
                <a:path w="550" h="212" extrusionOk="0">
                  <a:moveTo>
                    <a:pt x="1" y="1"/>
                  </a:moveTo>
                  <a:lnTo>
                    <a:pt x="1" y="212"/>
                  </a:lnTo>
                  <a:lnTo>
                    <a:pt x="549" y="212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9"/>
            <p:cNvSpPr/>
            <p:nvPr/>
          </p:nvSpPr>
          <p:spPr>
            <a:xfrm>
              <a:off x="4398047" y="1861703"/>
              <a:ext cx="66653" cy="25813"/>
            </a:xfrm>
            <a:custGeom>
              <a:avLst/>
              <a:gdLst/>
              <a:ahLst/>
              <a:cxnLst/>
              <a:rect l="l" t="t" r="r" b="b"/>
              <a:pathLst>
                <a:path w="550" h="213" extrusionOk="0">
                  <a:moveTo>
                    <a:pt x="0" y="1"/>
                  </a:moveTo>
                  <a:lnTo>
                    <a:pt x="0" y="212"/>
                  </a:lnTo>
                  <a:lnTo>
                    <a:pt x="549" y="212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9"/>
            <p:cNvSpPr/>
            <p:nvPr/>
          </p:nvSpPr>
          <p:spPr>
            <a:xfrm>
              <a:off x="4963269" y="2162980"/>
              <a:ext cx="66653" cy="25692"/>
            </a:xfrm>
            <a:custGeom>
              <a:avLst/>
              <a:gdLst/>
              <a:ahLst/>
              <a:cxnLst/>
              <a:rect l="l" t="t" r="r" b="b"/>
              <a:pathLst>
                <a:path w="550" h="212" extrusionOk="0">
                  <a:moveTo>
                    <a:pt x="0" y="0"/>
                  </a:moveTo>
                  <a:lnTo>
                    <a:pt x="0" y="211"/>
                  </a:lnTo>
                  <a:lnTo>
                    <a:pt x="549" y="211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9"/>
            <p:cNvSpPr/>
            <p:nvPr/>
          </p:nvSpPr>
          <p:spPr>
            <a:xfrm>
              <a:off x="5086760" y="2336887"/>
              <a:ext cx="51383" cy="25692"/>
            </a:xfrm>
            <a:custGeom>
              <a:avLst/>
              <a:gdLst/>
              <a:ahLst/>
              <a:cxnLst/>
              <a:rect l="l" t="t" r="r" b="b"/>
              <a:pathLst>
                <a:path w="424" h="212" extrusionOk="0">
                  <a:moveTo>
                    <a:pt x="1" y="0"/>
                  </a:moveTo>
                  <a:lnTo>
                    <a:pt x="1" y="212"/>
                  </a:lnTo>
                  <a:lnTo>
                    <a:pt x="424" y="21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9"/>
            <p:cNvSpPr/>
            <p:nvPr/>
          </p:nvSpPr>
          <p:spPr>
            <a:xfrm>
              <a:off x="5159473" y="2336887"/>
              <a:ext cx="38538" cy="25692"/>
            </a:xfrm>
            <a:custGeom>
              <a:avLst/>
              <a:gdLst/>
              <a:ahLst/>
              <a:cxnLst/>
              <a:rect l="l" t="t" r="r" b="b"/>
              <a:pathLst>
                <a:path w="318" h="212" extrusionOk="0">
                  <a:moveTo>
                    <a:pt x="1" y="0"/>
                  </a:moveTo>
                  <a:lnTo>
                    <a:pt x="1" y="212"/>
                  </a:lnTo>
                  <a:lnTo>
                    <a:pt x="318" y="212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9"/>
            <p:cNvSpPr/>
            <p:nvPr/>
          </p:nvSpPr>
          <p:spPr>
            <a:xfrm>
              <a:off x="5028953" y="2460016"/>
              <a:ext cx="46415" cy="25692"/>
            </a:xfrm>
            <a:custGeom>
              <a:avLst/>
              <a:gdLst/>
              <a:ahLst/>
              <a:cxnLst/>
              <a:rect l="l" t="t" r="r" b="b"/>
              <a:pathLst>
                <a:path w="383" h="212" extrusionOk="0">
                  <a:moveTo>
                    <a:pt x="0" y="0"/>
                  </a:moveTo>
                  <a:lnTo>
                    <a:pt x="0" y="212"/>
                  </a:lnTo>
                  <a:lnTo>
                    <a:pt x="382" y="212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9"/>
            <p:cNvSpPr/>
            <p:nvPr/>
          </p:nvSpPr>
          <p:spPr>
            <a:xfrm>
              <a:off x="4813238" y="2271202"/>
              <a:ext cx="46415" cy="25692"/>
            </a:xfrm>
            <a:custGeom>
              <a:avLst/>
              <a:gdLst/>
              <a:ahLst/>
              <a:cxnLst/>
              <a:rect l="l" t="t" r="r" b="b"/>
              <a:pathLst>
                <a:path w="383" h="212" extrusionOk="0">
                  <a:moveTo>
                    <a:pt x="1" y="0"/>
                  </a:moveTo>
                  <a:lnTo>
                    <a:pt x="1" y="212"/>
                  </a:lnTo>
                  <a:lnTo>
                    <a:pt x="383" y="212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9"/>
            <p:cNvSpPr/>
            <p:nvPr/>
          </p:nvSpPr>
          <p:spPr>
            <a:xfrm>
              <a:off x="4424830" y="2078269"/>
              <a:ext cx="33690" cy="25692"/>
            </a:xfrm>
            <a:custGeom>
              <a:avLst/>
              <a:gdLst/>
              <a:ahLst/>
              <a:cxnLst/>
              <a:rect l="l" t="t" r="r" b="b"/>
              <a:pathLst>
                <a:path w="278" h="212" extrusionOk="0">
                  <a:moveTo>
                    <a:pt x="1" y="0"/>
                  </a:moveTo>
                  <a:lnTo>
                    <a:pt x="1" y="212"/>
                  </a:lnTo>
                  <a:lnTo>
                    <a:pt x="277" y="212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4571589" y="1750936"/>
              <a:ext cx="33084" cy="25813"/>
            </a:xfrm>
            <a:custGeom>
              <a:avLst/>
              <a:gdLst/>
              <a:ahLst/>
              <a:cxnLst/>
              <a:rect l="l" t="t" r="r" b="b"/>
              <a:pathLst>
                <a:path w="273" h="213" extrusionOk="0">
                  <a:moveTo>
                    <a:pt x="0" y="1"/>
                  </a:moveTo>
                  <a:lnTo>
                    <a:pt x="0" y="212"/>
                  </a:lnTo>
                  <a:lnTo>
                    <a:pt x="273" y="212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4767429" y="1763782"/>
              <a:ext cx="33569" cy="25813"/>
            </a:xfrm>
            <a:custGeom>
              <a:avLst/>
              <a:gdLst/>
              <a:ahLst/>
              <a:cxnLst/>
              <a:rect l="l" t="t" r="r" b="b"/>
              <a:pathLst>
                <a:path w="277" h="213" extrusionOk="0">
                  <a:moveTo>
                    <a:pt x="0" y="1"/>
                  </a:moveTo>
                  <a:lnTo>
                    <a:pt x="0" y="212"/>
                  </a:lnTo>
                  <a:lnTo>
                    <a:pt x="276" y="212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4812875" y="2325738"/>
              <a:ext cx="33569" cy="25692"/>
            </a:xfrm>
            <a:custGeom>
              <a:avLst/>
              <a:gdLst/>
              <a:ahLst/>
              <a:cxnLst/>
              <a:rect l="l" t="t" r="r" b="b"/>
              <a:pathLst>
                <a:path w="277" h="212" extrusionOk="0">
                  <a:moveTo>
                    <a:pt x="0" y="0"/>
                  </a:moveTo>
                  <a:lnTo>
                    <a:pt x="0" y="212"/>
                  </a:lnTo>
                  <a:lnTo>
                    <a:pt x="276" y="212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9"/>
            <p:cNvSpPr/>
            <p:nvPr/>
          </p:nvSpPr>
          <p:spPr>
            <a:xfrm>
              <a:off x="4714106" y="1955140"/>
              <a:ext cx="33569" cy="25692"/>
            </a:xfrm>
            <a:custGeom>
              <a:avLst/>
              <a:gdLst/>
              <a:ahLst/>
              <a:cxnLst/>
              <a:rect l="l" t="t" r="r" b="b"/>
              <a:pathLst>
                <a:path w="277" h="212" extrusionOk="0">
                  <a:moveTo>
                    <a:pt x="0" y="0"/>
                  </a:moveTo>
                  <a:lnTo>
                    <a:pt x="0" y="212"/>
                  </a:lnTo>
                  <a:lnTo>
                    <a:pt x="277" y="212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9"/>
            <p:cNvSpPr/>
            <p:nvPr/>
          </p:nvSpPr>
          <p:spPr>
            <a:xfrm>
              <a:off x="4924368" y="1887396"/>
              <a:ext cx="33690" cy="25692"/>
            </a:xfrm>
            <a:custGeom>
              <a:avLst/>
              <a:gdLst/>
              <a:ahLst/>
              <a:cxnLst/>
              <a:rect l="l" t="t" r="r" b="b"/>
              <a:pathLst>
                <a:path w="278" h="212" extrusionOk="0">
                  <a:moveTo>
                    <a:pt x="1" y="0"/>
                  </a:moveTo>
                  <a:lnTo>
                    <a:pt x="1" y="211"/>
                  </a:lnTo>
                  <a:lnTo>
                    <a:pt x="277" y="211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9"/>
            <p:cNvSpPr/>
            <p:nvPr/>
          </p:nvSpPr>
          <p:spPr>
            <a:xfrm>
              <a:off x="4398047" y="1932357"/>
              <a:ext cx="43870" cy="22905"/>
            </a:xfrm>
            <a:custGeom>
              <a:avLst/>
              <a:gdLst/>
              <a:ahLst/>
              <a:cxnLst/>
              <a:rect l="l" t="t" r="r" b="b"/>
              <a:pathLst>
                <a:path w="362" h="189" extrusionOk="0">
                  <a:moveTo>
                    <a:pt x="0" y="1"/>
                  </a:moveTo>
                  <a:lnTo>
                    <a:pt x="0" y="188"/>
                  </a:lnTo>
                  <a:lnTo>
                    <a:pt x="362" y="188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9"/>
            <p:cNvSpPr/>
            <p:nvPr/>
          </p:nvSpPr>
          <p:spPr>
            <a:xfrm>
              <a:off x="4410408" y="1059308"/>
              <a:ext cx="609210" cy="573229"/>
            </a:xfrm>
            <a:custGeom>
              <a:avLst/>
              <a:gdLst/>
              <a:ahLst/>
              <a:cxnLst/>
              <a:rect l="l" t="t" r="r" b="b"/>
              <a:pathLst>
                <a:path w="5027" h="4730" extrusionOk="0">
                  <a:moveTo>
                    <a:pt x="1255" y="1"/>
                  </a:moveTo>
                  <a:lnTo>
                    <a:pt x="1" y="2186"/>
                  </a:lnTo>
                  <a:lnTo>
                    <a:pt x="1122" y="4140"/>
                  </a:lnTo>
                  <a:cubicBezTo>
                    <a:pt x="1334" y="4504"/>
                    <a:pt x="1722" y="4729"/>
                    <a:pt x="2142" y="4729"/>
                  </a:cubicBezTo>
                  <a:lnTo>
                    <a:pt x="2885" y="4729"/>
                  </a:lnTo>
                  <a:cubicBezTo>
                    <a:pt x="3304" y="4729"/>
                    <a:pt x="3693" y="4504"/>
                    <a:pt x="3904" y="4140"/>
                  </a:cubicBezTo>
                  <a:lnTo>
                    <a:pt x="5026" y="2186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9"/>
            <p:cNvSpPr/>
            <p:nvPr/>
          </p:nvSpPr>
          <p:spPr>
            <a:xfrm>
              <a:off x="4700897" y="1571212"/>
              <a:ext cx="66653" cy="11755"/>
            </a:xfrm>
            <a:custGeom>
              <a:avLst/>
              <a:gdLst/>
              <a:ahLst/>
              <a:cxnLst/>
              <a:rect l="l" t="t" r="r" b="b"/>
              <a:pathLst>
                <a:path w="550" h="97" extrusionOk="0">
                  <a:moveTo>
                    <a:pt x="0" y="1"/>
                  </a:moveTo>
                  <a:cubicBezTo>
                    <a:pt x="58" y="49"/>
                    <a:pt x="127" y="79"/>
                    <a:pt x="205" y="93"/>
                  </a:cubicBezTo>
                  <a:cubicBezTo>
                    <a:pt x="229" y="96"/>
                    <a:pt x="249" y="96"/>
                    <a:pt x="273" y="96"/>
                  </a:cubicBezTo>
                  <a:cubicBezTo>
                    <a:pt x="379" y="96"/>
                    <a:pt x="474" y="62"/>
                    <a:pt x="549" y="1"/>
                  </a:cubicBezTo>
                  <a:close/>
                </a:path>
              </a:pathLst>
            </a:custGeom>
            <a:solidFill>
              <a:srgbClr val="DEA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9"/>
            <p:cNvSpPr/>
            <p:nvPr/>
          </p:nvSpPr>
          <p:spPr>
            <a:xfrm>
              <a:off x="4667449" y="1528311"/>
              <a:ext cx="133549" cy="23632"/>
            </a:xfrm>
            <a:custGeom>
              <a:avLst/>
              <a:gdLst/>
              <a:ahLst/>
              <a:cxnLst/>
              <a:rect l="l" t="t" r="r" b="b"/>
              <a:pathLst>
                <a:path w="1102" h="195" extrusionOk="0">
                  <a:moveTo>
                    <a:pt x="549" y="0"/>
                  </a:moveTo>
                  <a:cubicBezTo>
                    <a:pt x="341" y="0"/>
                    <a:pt x="150" y="75"/>
                    <a:pt x="0" y="195"/>
                  </a:cubicBezTo>
                  <a:lnTo>
                    <a:pt x="1101" y="195"/>
                  </a:lnTo>
                  <a:cubicBezTo>
                    <a:pt x="986" y="103"/>
                    <a:pt x="842" y="38"/>
                    <a:pt x="689" y="11"/>
                  </a:cubicBezTo>
                  <a:cubicBezTo>
                    <a:pt x="645" y="4"/>
                    <a:pt x="597" y="0"/>
                    <a:pt x="549" y="0"/>
                  </a:cubicBezTo>
                  <a:close/>
                </a:path>
              </a:pathLst>
            </a:custGeom>
            <a:solidFill>
              <a:srgbClr val="DEA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9"/>
            <p:cNvSpPr/>
            <p:nvPr/>
          </p:nvSpPr>
          <p:spPr>
            <a:xfrm>
              <a:off x="4700897" y="1529523"/>
              <a:ext cx="100101" cy="22420"/>
            </a:xfrm>
            <a:custGeom>
              <a:avLst/>
              <a:gdLst/>
              <a:ahLst/>
              <a:cxnLst/>
              <a:rect l="l" t="t" r="r" b="b"/>
              <a:pathLst>
                <a:path w="826" h="185" extrusionOk="0">
                  <a:moveTo>
                    <a:pt x="413" y="1"/>
                  </a:moveTo>
                  <a:cubicBezTo>
                    <a:pt x="256" y="28"/>
                    <a:pt x="116" y="93"/>
                    <a:pt x="0" y="185"/>
                  </a:cubicBezTo>
                  <a:lnTo>
                    <a:pt x="825" y="185"/>
                  </a:lnTo>
                  <a:cubicBezTo>
                    <a:pt x="710" y="93"/>
                    <a:pt x="566" y="28"/>
                    <a:pt x="413" y="1"/>
                  </a:cubicBezTo>
                  <a:close/>
                </a:path>
              </a:pathLst>
            </a:custGeom>
            <a:solidFill>
              <a:srgbClr val="EDA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9"/>
            <p:cNvSpPr/>
            <p:nvPr/>
          </p:nvSpPr>
          <p:spPr>
            <a:xfrm>
              <a:off x="4410408" y="1059308"/>
              <a:ext cx="453362" cy="573229"/>
            </a:xfrm>
            <a:custGeom>
              <a:avLst/>
              <a:gdLst/>
              <a:ahLst/>
              <a:cxnLst/>
              <a:rect l="l" t="t" r="r" b="b"/>
              <a:pathLst>
                <a:path w="3741" h="4730" extrusionOk="0">
                  <a:moveTo>
                    <a:pt x="1255" y="1"/>
                  </a:moveTo>
                  <a:lnTo>
                    <a:pt x="1" y="2186"/>
                  </a:lnTo>
                  <a:lnTo>
                    <a:pt x="1122" y="4140"/>
                  </a:lnTo>
                  <a:cubicBezTo>
                    <a:pt x="1334" y="4504"/>
                    <a:pt x="1722" y="4729"/>
                    <a:pt x="2142" y="4729"/>
                  </a:cubicBezTo>
                  <a:lnTo>
                    <a:pt x="2885" y="4729"/>
                  </a:lnTo>
                  <a:cubicBezTo>
                    <a:pt x="3212" y="4729"/>
                    <a:pt x="3519" y="4593"/>
                    <a:pt x="3741" y="4358"/>
                  </a:cubicBezTo>
                  <a:lnTo>
                    <a:pt x="3741" y="4358"/>
                  </a:lnTo>
                  <a:cubicBezTo>
                    <a:pt x="3550" y="4498"/>
                    <a:pt x="3318" y="4576"/>
                    <a:pt x="3072" y="4576"/>
                  </a:cubicBezTo>
                  <a:lnTo>
                    <a:pt x="2360" y="4576"/>
                  </a:lnTo>
                  <a:cubicBezTo>
                    <a:pt x="1951" y="4576"/>
                    <a:pt x="1576" y="4358"/>
                    <a:pt x="1375" y="4007"/>
                  </a:cubicBezTo>
                  <a:lnTo>
                    <a:pt x="290" y="2121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DEA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9"/>
            <p:cNvSpPr/>
            <p:nvPr/>
          </p:nvSpPr>
          <p:spPr>
            <a:xfrm>
              <a:off x="4544685" y="1309322"/>
              <a:ext cx="124096" cy="29813"/>
            </a:xfrm>
            <a:custGeom>
              <a:avLst/>
              <a:gdLst/>
              <a:ahLst/>
              <a:cxnLst/>
              <a:rect l="l" t="t" r="r" b="b"/>
              <a:pathLst>
                <a:path w="1024" h="246" extrusionOk="0">
                  <a:moveTo>
                    <a:pt x="1" y="0"/>
                  </a:moveTo>
                  <a:cubicBezTo>
                    <a:pt x="1" y="137"/>
                    <a:pt x="110" y="246"/>
                    <a:pt x="246" y="246"/>
                  </a:cubicBezTo>
                  <a:lnTo>
                    <a:pt x="778" y="246"/>
                  </a:lnTo>
                  <a:cubicBezTo>
                    <a:pt x="846" y="246"/>
                    <a:pt x="908" y="219"/>
                    <a:pt x="952" y="174"/>
                  </a:cubicBezTo>
                  <a:cubicBezTo>
                    <a:pt x="996" y="130"/>
                    <a:pt x="1023" y="68"/>
                    <a:pt x="1023" y="0"/>
                  </a:cubicBezTo>
                  <a:close/>
                </a:path>
              </a:pathLst>
            </a:custGeom>
            <a:solidFill>
              <a:srgbClr val="DEA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9"/>
            <p:cNvSpPr/>
            <p:nvPr/>
          </p:nvSpPr>
          <p:spPr>
            <a:xfrm>
              <a:off x="4566620" y="1309322"/>
              <a:ext cx="102161" cy="29813"/>
            </a:xfrm>
            <a:custGeom>
              <a:avLst/>
              <a:gdLst/>
              <a:ahLst/>
              <a:cxnLst/>
              <a:rect l="l" t="t" r="r" b="b"/>
              <a:pathLst>
                <a:path w="843" h="246" extrusionOk="0">
                  <a:moveTo>
                    <a:pt x="0" y="0"/>
                  </a:moveTo>
                  <a:cubicBezTo>
                    <a:pt x="0" y="137"/>
                    <a:pt x="109" y="246"/>
                    <a:pt x="246" y="246"/>
                  </a:cubicBezTo>
                  <a:lnTo>
                    <a:pt x="597" y="246"/>
                  </a:lnTo>
                  <a:cubicBezTo>
                    <a:pt x="665" y="246"/>
                    <a:pt x="727" y="219"/>
                    <a:pt x="771" y="174"/>
                  </a:cubicBezTo>
                  <a:cubicBezTo>
                    <a:pt x="815" y="130"/>
                    <a:pt x="842" y="68"/>
                    <a:pt x="842" y="0"/>
                  </a:cubicBezTo>
                  <a:close/>
                </a:path>
              </a:pathLst>
            </a:custGeom>
            <a:solidFill>
              <a:srgbClr val="EDA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9"/>
            <p:cNvSpPr/>
            <p:nvPr/>
          </p:nvSpPr>
          <p:spPr>
            <a:xfrm>
              <a:off x="4788516" y="1309322"/>
              <a:ext cx="123975" cy="29813"/>
            </a:xfrm>
            <a:custGeom>
              <a:avLst/>
              <a:gdLst/>
              <a:ahLst/>
              <a:cxnLst/>
              <a:rect l="l" t="t" r="r" b="b"/>
              <a:pathLst>
                <a:path w="1023" h="246" extrusionOk="0">
                  <a:moveTo>
                    <a:pt x="0" y="0"/>
                  </a:moveTo>
                  <a:cubicBezTo>
                    <a:pt x="0" y="137"/>
                    <a:pt x="109" y="246"/>
                    <a:pt x="246" y="246"/>
                  </a:cubicBezTo>
                  <a:lnTo>
                    <a:pt x="778" y="246"/>
                  </a:lnTo>
                  <a:cubicBezTo>
                    <a:pt x="846" y="246"/>
                    <a:pt x="907" y="219"/>
                    <a:pt x="951" y="174"/>
                  </a:cubicBezTo>
                  <a:cubicBezTo>
                    <a:pt x="996" y="130"/>
                    <a:pt x="1023" y="68"/>
                    <a:pt x="1023" y="0"/>
                  </a:cubicBezTo>
                  <a:close/>
                </a:path>
              </a:pathLst>
            </a:custGeom>
            <a:solidFill>
              <a:srgbClr val="DEA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9"/>
            <p:cNvSpPr/>
            <p:nvPr/>
          </p:nvSpPr>
          <p:spPr>
            <a:xfrm>
              <a:off x="4810330" y="1309322"/>
              <a:ext cx="102161" cy="29813"/>
            </a:xfrm>
            <a:custGeom>
              <a:avLst/>
              <a:gdLst/>
              <a:ahLst/>
              <a:cxnLst/>
              <a:rect l="l" t="t" r="r" b="b"/>
              <a:pathLst>
                <a:path w="843" h="246" extrusionOk="0">
                  <a:moveTo>
                    <a:pt x="1" y="0"/>
                  </a:moveTo>
                  <a:cubicBezTo>
                    <a:pt x="1" y="137"/>
                    <a:pt x="110" y="246"/>
                    <a:pt x="246" y="246"/>
                  </a:cubicBezTo>
                  <a:lnTo>
                    <a:pt x="598" y="246"/>
                  </a:lnTo>
                  <a:cubicBezTo>
                    <a:pt x="666" y="246"/>
                    <a:pt x="727" y="219"/>
                    <a:pt x="771" y="174"/>
                  </a:cubicBezTo>
                  <a:cubicBezTo>
                    <a:pt x="816" y="130"/>
                    <a:pt x="843" y="68"/>
                    <a:pt x="843" y="0"/>
                  </a:cubicBezTo>
                  <a:close/>
                </a:path>
              </a:pathLst>
            </a:custGeom>
            <a:solidFill>
              <a:srgbClr val="EDA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9"/>
            <p:cNvSpPr/>
            <p:nvPr/>
          </p:nvSpPr>
          <p:spPr>
            <a:xfrm>
              <a:off x="4669024" y="1339014"/>
              <a:ext cx="119127" cy="137793"/>
            </a:xfrm>
            <a:custGeom>
              <a:avLst/>
              <a:gdLst/>
              <a:ahLst/>
              <a:cxnLst/>
              <a:rect l="l" t="t" r="r" b="b"/>
              <a:pathLst>
                <a:path w="983" h="1137" extrusionOk="0">
                  <a:moveTo>
                    <a:pt x="492" y="1"/>
                  </a:moveTo>
                  <a:lnTo>
                    <a:pt x="246" y="570"/>
                  </a:lnTo>
                  <a:lnTo>
                    <a:pt x="1" y="1136"/>
                  </a:lnTo>
                  <a:lnTo>
                    <a:pt x="983" y="1136"/>
                  </a:lnTo>
                  <a:lnTo>
                    <a:pt x="737" y="570"/>
                  </a:lnTo>
                  <a:lnTo>
                    <a:pt x="587" y="219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DEA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9"/>
            <p:cNvSpPr/>
            <p:nvPr/>
          </p:nvSpPr>
          <p:spPr>
            <a:xfrm>
              <a:off x="4691808" y="1365433"/>
              <a:ext cx="96344" cy="111374"/>
            </a:xfrm>
            <a:custGeom>
              <a:avLst/>
              <a:gdLst/>
              <a:ahLst/>
              <a:cxnLst/>
              <a:rect l="l" t="t" r="r" b="b"/>
              <a:pathLst>
                <a:path w="795" h="919" extrusionOk="0">
                  <a:moveTo>
                    <a:pt x="399" y="1"/>
                  </a:moveTo>
                  <a:lnTo>
                    <a:pt x="246" y="352"/>
                  </a:lnTo>
                  <a:lnTo>
                    <a:pt x="0" y="918"/>
                  </a:lnTo>
                  <a:lnTo>
                    <a:pt x="795" y="918"/>
                  </a:lnTo>
                  <a:lnTo>
                    <a:pt x="549" y="352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rgbClr val="EDA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9"/>
            <p:cNvSpPr/>
            <p:nvPr/>
          </p:nvSpPr>
          <p:spPr>
            <a:xfrm>
              <a:off x="4912855" y="1444812"/>
              <a:ext cx="52959" cy="20360"/>
            </a:xfrm>
            <a:custGeom>
              <a:avLst/>
              <a:gdLst/>
              <a:ahLst/>
              <a:cxnLst/>
              <a:rect l="l" t="t" r="r" b="b"/>
              <a:pathLst>
                <a:path w="437" h="168" extrusionOk="0">
                  <a:moveTo>
                    <a:pt x="0" y="1"/>
                  </a:moveTo>
                  <a:lnTo>
                    <a:pt x="0" y="168"/>
                  </a:lnTo>
                  <a:lnTo>
                    <a:pt x="437" y="168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9"/>
            <p:cNvSpPr/>
            <p:nvPr/>
          </p:nvSpPr>
          <p:spPr>
            <a:xfrm>
              <a:off x="4534748" y="1476685"/>
              <a:ext cx="53080" cy="20723"/>
            </a:xfrm>
            <a:custGeom>
              <a:avLst/>
              <a:gdLst/>
              <a:ahLst/>
              <a:cxnLst/>
              <a:rect l="l" t="t" r="r" b="b"/>
              <a:pathLst>
                <a:path w="438" h="171" extrusionOk="0">
                  <a:moveTo>
                    <a:pt x="1" y="0"/>
                  </a:moveTo>
                  <a:lnTo>
                    <a:pt x="1" y="171"/>
                  </a:lnTo>
                  <a:lnTo>
                    <a:pt x="437" y="171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9"/>
            <p:cNvSpPr/>
            <p:nvPr/>
          </p:nvSpPr>
          <p:spPr>
            <a:xfrm>
              <a:off x="4490514" y="1214310"/>
              <a:ext cx="36962" cy="20360"/>
            </a:xfrm>
            <a:custGeom>
              <a:avLst/>
              <a:gdLst/>
              <a:ahLst/>
              <a:cxnLst/>
              <a:rect l="l" t="t" r="r" b="b"/>
              <a:pathLst>
                <a:path w="305" h="168" extrusionOk="0">
                  <a:moveTo>
                    <a:pt x="1" y="0"/>
                  </a:moveTo>
                  <a:lnTo>
                    <a:pt x="1" y="167"/>
                  </a:lnTo>
                  <a:lnTo>
                    <a:pt x="304" y="16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9"/>
            <p:cNvSpPr/>
            <p:nvPr/>
          </p:nvSpPr>
          <p:spPr>
            <a:xfrm>
              <a:off x="4669024" y="1105966"/>
              <a:ext cx="26661" cy="20360"/>
            </a:xfrm>
            <a:custGeom>
              <a:avLst/>
              <a:gdLst/>
              <a:ahLst/>
              <a:cxnLst/>
              <a:rect l="l" t="t" r="r" b="b"/>
              <a:pathLst>
                <a:path w="220" h="168" extrusionOk="0">
                  <a:moveTo>
                    <a:pt x="1" y="1"/>
                  </a:moveTo>
                  <a:lnTo>
                    <a:pt x="1" y="168"/>
                  </a:lnTo>
                  <a:lnTo>
                    <a:pt x="219" y="168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9"/>
            <p:cNvSpPr/>
            <p:nvPr/>
          </p:nvSpPr>
          <p:spPr>
            <a:xfrm>
              <a:off x="4912855" y="1168864"/>
              <a:ext cx="26540" cy="20360"/>
            </a:xfrm>
            <a:custGeom>
              <a:avLst/>
              <a:gdLst/>
              <a:ahLst/>
              <a:cxnLst/>
              <a:rect l="l" t="t" r="r" b="b"/>
              <a:pathLst>
                <a:path w="219" h="168" extrusionOk="0">
                  <a:moveTo>
                    <a:pt x="0" y="0"/>
                  </a:moveTo>
                  <a:lnTo>
                    <a:pt x="0" y="167"/>
                  </a:lnTo>
                  <a:lnTo>
                    <a:pt x="219" y="16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9"/>
            <p:cNvSpPr/>
            <p:nvPr/>
          </p:nvSpPr>
          <p:spPr>
            <a:xfrm>
              <a:off x="4952484" y="1397669"/>
              <a:ext cx="26540" cy="20360"/>
            </a:xfrm>
            <a:custGeom>
              <a:avLst/>
              <a:gdLst/>
              <a:ahLst/>
              <a:cxnLst/>
              <a:rect l="l" t="t" r="r" b="b"/>
              <a:pathLst>
                <a:path w="219" h="168" extrusionOk="0">
                  <a:moveTo>
                    <a:pt x="1" y="1"/>
                  </a:moveTo>
                  <a:lnTo>
                    <a:pt x="1" y="168"/>
                  </a:lnTo>
                  <a:lnTo>
                    <a:pt x="219" y="168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9"/>
            <p:cNvSpPr/>
            <p:nvPr/>
          </p:nvSpPr>
          <p:spPr>
            <a:xfrm>
              <a:off x="4542261" y="1214310"/>
              <a:ext cx="26540" cy="20360"/>
            </a:xfrm>
            <a:custGeom>
              <a:avLst/>
              <a:gdLst/>
              <a:ahLst/>
              <a:cxnLst/>
              <a:rect l="l" t="t" r="r" b="b"/>
              <a:pathLst>
                <a:path w="219" h="168" extrusionOk="0">
                  <a:moveTo>
                    <a:pt x="0" y="0"/>
                  </a:moveTo>
                  <a:lnTo>
                    <a:pt x="0" y="167"/>
                  </a:lnTo>
                  <a:lnTo>
                    <a:pt x="218" y="1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9"/>
            <p:cNvSpPr/>
            <p:nvPr/>
          </p:nvSpPr>
          <p:spPr>
            <a:xfrm>
              <a:off x="4814087" y="1168864"/>
              <a:ext cx="54292" cy="20360"/>
            </a:xfrm>
            <a:custGeom>
              <a:avLst/>
              <a:gdLst/>
              <a:ahLst/>
              <a:cxnLst/>
              <a:rect l="l" t="t" r="r" b="b"/>
              <a:pathLst>
                <a:path w="448" h="168" extrusionOk="0">
                  <a:moveTo>
                    <a:pt x="1" y="0"/>
                  </a:moveTo>
                  <a:lnTo>
                    <a:pt x="1" y="167"/>
                  </a:lnTo>
                  <a:lnTo>
                    <a:pt x="447" y="16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9"/>
            <p:cNvSpPr/>
            <p:nvPr/>
          </p:nvSpPr>
          <p:spPr>
            <a:xfrm>
              <a:off x="4886800" y="1115904"/>
              <a:ext cx="26540" cy="20845"/>
            </a:xfrm>
            <a:custGeom>
              <a:avLst/>
              <a:gdLst/>
              <a:ahLst/>
              <a:cxnLst/>
              <a:rect l="l" t="t" r="r" b="b"/>
              <a:pathLst>
                <a:path w="219" h="172" extrusionOk="0">
                  <a:moveTo>
                    <a:pt x="1" y="1"/>
                  </a:moveTo>
                  <a:lnTo>
                    <a:pt x="1" y="171"/>
                  </a:lnTo>
                  <a:lnTo>
                    <a:pt x="219" y="171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E0A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5" name="Google Shape;1975;p29"/>
          <p:cNvGrpSpPr/>
          <p:nvPr/>
        </p:nvGrpSpPr>
        <p:grpSpPr>
          <a:xfrm>
            <a:off x="626296" y="3711588"/>
            <a:ext cx="3715582" cy="1251834"/>
            <a:chOff x="1305625" y="3711588"/>
            <a:chExt cx="2979377" cy="1003825"/>
          </a:xfrm>
        </p:grpSpPr>
        <p:sp>
          <p:nvSpPr>
            <p:cNvPr id="1843" name="Google Shape;1843;p29"/>
            <p:cNvSpPr/>
            <p:nvPr/>
          </p:nvSpPr>
          <p:spPr>
            <a:xfrm>
              <a:off x="1305625" y="3711613"/>
              <a:ext cx="2937000" cy="10038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2147339" y="3711588"/>
              <a:ext cx="2137663" cy="911674"/>
              <a:chOff x="4509539" y="1534439"/>
              <a:chExt cx="2137663" cy="911674"/>
            </a:xfrm>
          </p:grpSpPr>
          <p:sp>
            <p:nvSpPr>
              <p:cNvPr id="1977" name="Google Shape;1977;p29"/>
              <p:cNvSpPr txBox="1"/>
              <p:nvPr/>
            </p:nvSpPr>
            <p:spPr>
              <a:xfrm>
                <a:off x="4572023" y="1534439"/>
                <a:ext cx="1927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</a:endParaRPr>
              </a:p>
            </p:txBody>
          </p:sp>
          <p:sp>
            <p:nvSpPr>
              <p:cNvPr id="1978" name="Google Shape;1978;p29"/>
              <p:cNvSpPr txBox="1"/>
              <p:nvPr/>
            </p:nvSpPr>
            <p:spPr>
              <a:xfrm>
                <a:off x="4509539" y="1633549"/>
                <a:ext cx="2137663" cy="812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indent="-171450">
                  <a:buClr>
                    <a:schemeClr val="dk1"/>
                  </a:buClr>
                  <a:buSzPts val="1100"/>
                  <a:buFont typeface="Arial"/>
                  <a:buChar char="•"/>
                </a:pPr>
                <a:r>
                  <a:rPr lang="en" dirty="0" err="1">
                    <a:solidFill>
                      <a:schemeClr val="bg1"/>
                    </a:solidFill>
                    <a:latin typeface="Calibri"/>
                    <a:ea typeface="Roboto"/>
                  </a:rPr>
                  <a:t>početak</a:t>
                </a:r>
                <a:r>
                  <a:rPr lang="en" dirty="0">
                    <a:solidFill>
                      <a:schemeClr val="bg1"/>
                    </a:solidFill>
                    <a:latin typeface="Calibri"/>
                    <a:ea typeface="Roboto"/>
                  </a:rPr>
                  <a:t> </a:t>
                </a:r>
                <a:r>
                  <a:rPr lang="en" dirty="0" err="1">
                    <a:solidFill>
                      <a:schemeClr val="bg1"/>
                    </a:solidFill>
                    <a:latin typeface="Calibri"/>
                    <a:ea typeface="Roboto"/>
                  </a:rPr>
                  <a:t>napretka</a:t>
                </a:r>
                <a:r>
                  <a:rPr lang="en" dirty="0">
                    <a:solidFill>
                      <a:schemeClr val="bg1"/>
                    </a:solidFill>
                    <a:latin typeface="Calibri"/>
                    <a:ea typeface="Roboto"/>
                  </a:rPr>
                  <a:t> u </a:t>
                </a:r>
                <a:r>
                  <a:rPr lang="en" dirty="0" err="1">
                    <a:solidFill>
                      <a:schemeClr val="bg1"/>
                    </a:solidFill>
                    <a:latin typeface="Calibri"/>
                    <a:ea typeface="Roboto"/>
                  </a:rPr>
                  <a:t>kvaliteti</a:t>
                </a:r>
                <a:r>
                  <a:rPr lang="en" dirty="0">
                    <a:solidFill>
                      <a:schemeClr val="bg1"/>
                    </a:solidFill>
                    <a:latin typeface="Calibri"/>
                    <a:ea typeface="Roboto"/>
                  </a:rPr>
                  <a:t> </a:t>
                </a:r>
                <a:r>
                  <a:rPr lang="en" dirty="0" err="1">
                    <a:solidFill>
                      <a:schemeClr val="bg1"/>
                    </a:solidFill>
                    <a:latin typeface="Calibri"/>
                    <a:ea typeface="Roboto"/>
                  </a:rPr>
                  <a:t>umjetnosti</a:t>
                </a:r>
                <a:r>
                  <a:rPr lang="en" dirty="0">
                    <a:solidFill>
                      <a:schemeClr val="bg1"/>
                    </a:solidFill>
                    <a:latin typeface="Calibri"/>
                    <a:ea typeface="Roboto"/>
                  </a:rPr>
                  <a:t> </a:t>
                </a:r>
                <a:r>
                  <a:rPr lang="en" dirty="0" err="1">
                    <a:solidFill>
                      <a:schemeClr val="bg1"/>
                    </a:solidFill>
                    <a:latin typeface="Calibri"/>
                    <a:ea typeface="Roboto"/>
                  </a:rPr>
                  <a:t>i</a:t>
                </a:r>
                <a:r>
                  <a:rPr lang="en" dirty="0">
                    <a:solidFill>
                      <a:schemeClr val="bg1"/>
                    </a:solidFill>
                    <a:latin typeface="Calibri"/>
                    <a:ea typeface="Roboto"/>
                  </a:rPr>
                  <a:t> </a:t>
                </a:r>
                <a:r>
                  <a:rPr lang="en" dirty="0" err="1">
                    <a:solidFill>
                      <a:schemeClr val="bg1"/>
                    </a:solidFill>
                    <a:latin typeface="Calibri"/>
                    <a:ea typeface="Roboto"/>
                  </a:rPr>
                  <a:t>arhitekture</a:t>
                </a:r>
                <a:endParaRPr lang="en" dirty="0">
                  <a:solidFill>
                    <a:schemeClr val="bg1"/>
                  </a:solidFill>
                  <a:latin typeface="Calibri"/>
                  <a:ea typeface="Roboto"/>
                </a:endParaRPr>
              </a:p>
              <a:p>
                <a:pPr marL="171450" indent="-171450">
                  <a:buClr>
                    <a:schemeClr val="dk1"/>
                  </a:buClr>
                  <a:buSzPts val="1100"/>
                  <a:buFont typeface="Arial"/>
                  <a:buChar char="•"/>
                </a:pPr>
                <a:r>
                  <a:rPr lang="en" dirty="0" err="1">
                    <a:solidFill>
                      <a:schemeClr val="bg1"/>
                    </a:solidFill>
                    <a:latin typeface="Calibri"/>
                    <a:ea typeface="Roboto"/>
                  </a:rPr>
                  <a:t>razvila</a:t>
                </a:r>
                <a:r>
                  <a:rPr lang="en" dirty="0">
                    <a:solidFill>
                      <a:schemeClr val="bg1"/>
                    </a:solidFill>
                    <a:latin typeface="Calibri"/>
                    <a:ea typeface="Roboto"/>
                  </a:rPr>
                  <a:t> se </a:t>
                </a:r>
                <a:r>
                  <a:rPr lang="en" dirty="0" err="1">
                    <a:solidFill>
                      <a:schemeClr val="bg1"/>
                    </a:solidFill>
                    <a:latin typeface="Calibri"/>
                    <a:ea typeface="Roboto"/>
                  </a:rPr>
                  <a:t>zbog</a:t>
                </a:r>
                <a:r>
                  <a:rPr lang="en" dirty="0">
                    <a:solidFill>
                      <a:schemeClr val="bg1"/>
                    </a:solidFill>
                    <a:latin typeface="Calibri"/>
                    <a:ea typeface="Roboto"/>
                  </a:rPr>
                  <a:t> </a:t>
                </a:r>
                <a:r>
                  <a:rPr lang="en" dirty="0" err="1">
                    <a:solidFill>
                      <a:schemeClr val="bg1"/>
                    </a:solidFill>
                    <a:latin typeface="Calibri"/>
                    <a:ea typeface="Roboto"/>
                  </a:rPr>
                  <a:t>stabilnosti</a:t>
                </a:r>
                <a:r>
                  <a:rPr lang="en" dirty="0">
                    <a:solidFill>
                      <a:schemeClr val="bg1"/>
                    </a:solidFill>
                    <a:latin typeface="Calibri"/>
                    <a:ea typeface="Roboto"/>
                  </a:rPr>
                  <a:t> </a:t>
                </a:r>
                <a:r>
                  <a:rPr lang="en" dirty="0" err="1">
                    <a:solidFill>
                      <a:schemeClr val="bg1"/>
                    </a:solidFill>
                    <a:latin typeface="Calibri"/>
                    <a:ea typeface="Roboto"/>
                  </a:rPr>
                  <a:t>koju</a:t>
                </a:r>
                <a:r>
                  <a:rPr lang="en" dirty="0">
                    <a:solidFill>
                      <a:schemeClr val="bg1"/>
                    </a:solidFill>
                    <a:latin typeface="Calibri"/>
                    <a:ea typeface="Roboto"/>
                  </a:rPr>
                  <a:t> je </a:t>
                </a:r>
                <a:r>
                  <a:rPr lang="en" dirty="0" err="1">
                    <a:solidFill>
                      <a:schemeClr val="bg1"/>
                    </a:solidFill>
                    <a:latin typeface="Calibri"/>
                    <a:ea typeface="Roboto"/>
                  </a:rPr>
                  <a:t>omogućila</a:t>
                </a:r>
                <a:r>
                  <a:rPr lang="en" dirty="0">
                    <a:solidFill>
                      <a:schemeClr val="bg1"/>
                    </a:solidFill>
                    <a:latin typeface="Calibri"/>
                    <a:ea typeface="Roboto"/>
                  </a:rPr>
                  <a:t> XI. </a:t>
                </a:r>
                <a:r>
                  <a:rPr lang="en" dirty="0" err="1">
                    <a:solidFill>
                      <a:schemeClr val="bg1"/>
                    </a:solidFill>
                    <a:latin typeface="Calibri"/>
                    <a:ea typeface="Roboto"/>
                  </a:rPr>
                  <a:t>dinastija</a:t>
                </a:r>
                <a:endParaRPr lang="en" dirty="0">
                  <a:solidFill>
                    <a:schemeClr val="bg1"/>
                  </a:solidFill>
                  <a:latin typeface="Calibri"/>
                  <a:ea typeface="Roboto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1423263" y="3835100"/>
              <a:ext cx="756900" cy="75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3600">
                <a:solidFill>
                  <a:schemeClr val="lt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98D007-922F-E189-35CA-71C96AB80BF3}"/>
              </a:ext>
            </a:extLst>
          </p:cNvPr>
          <p:cNvSpPr txBox="1"/>
          <p:nvPr/>
        </p:nvSpPr>
        <p:spPr>
          <a:xfrm>
            <a:off x="407231" y="2529650"/>
            <a:ext cx="81216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Fira Sans Extra Condensed"/>
              </a:rPr>
              <a:t>XI.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5F012-14EB-97BA-00E8-50FD06AC0B1B}"/>
              </a:ext>
            </a:extLst>
          </p:cNvPr>
          <p:cNvSpPr txBox="1"/>
          <p:nvPr/>
        </p:nvSpPr>
        <p:spPr>
          <a:xfrm>
            <a:off x="939269" y="4074834"/>
            <a:ext cx="8787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Fira Sans Extra Condensed"/>
              </a:rPr>
              <a:t>XII.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022C1-76A4-251A-DDBC-2C857F5CCDF1}"/>
              </a:ext>
            </a:extLst>
          </p:cNvPr>
          <p:cNvSpPr txBox="1"/>
          <p:nvPr/>
        </p:nvSpPr>
        <p:spPr>
          <a:xfrm>
            <a:off x="7020662" y="3933508"/>
            <a:ext cx="104939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chemeClr val="accent5"/>
                </a:solidFill>
                <a:latin typeface="Fira Sans Extra Condensed"/>
              </a:rPr>
              <a:t>XIII.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899D5-C515-C033-D2D6-FC57271F675D}"/>
              </a:ext>
            </a:extLst>
          </p:cNvPr>
          <p:cNvSpPr txBox="1"/>
          <p:nvPr/>
        </p:nvSpPr>
        <p:spPr>
          <a:xfrm>
            <a:off x="8005588" y="2683365"/>
            <a:ext cx="96060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rgbClr val="92D050"/>
                </a:solidFill>
                <a:latin typeface="Fira Sans Extra Condensed"/>
              </a:rPr>
              <a:t>XIV.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345F-3F54-69F2-D393-177934F0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3"/>
                </a:solidFill>
              </a:rPr>
              <a:t>MENTUHOTEP AMENEMHAT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EF265-04FE-A42B-236A-F68C4D888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9" y="977251"/>
            <a:ext cx="7817088" cy="3416400"/>
          </a:xfrm>
        </p:spPr>
        <p:txBody>
          <a:bodyPr/>
          <a:lstStyle/>
          <a:p>
            <a:r>
              <a:rPr lang="en-US" sz="2000" dirty="0" err="1">
                <a:latin typeface="Calibri"/>
              </a:rPr>
              <a:t>utemeljitelj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Srednjeg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kraljevstva</a:t>
            </a:r>
            <a:endParaRPr lang="en-US" sz="2000" dirty="0"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sz="2000" dirty="0">
                <a:latin typeface="Calibri"/>
              </a:rPr>
              <a:t>bio je </a:t>
            </a:r>
            <a:r>
              <a:rPr lang="en-US" sz="2000" dirty="0" err="1">
                <a:latin typeface="Calibri"/>
              </a:rPr>
              <a:t>lokalni</a:t>
            </a:r>
            <a:r>
              <a:rPr lang="en-US" sz="2000" dirty="0">
                <a:latin typeface="Calibri"/>
              </a:rPr>
              <a:t> </a:t>
            </a:r>
            <a:r>
              <a:rPr lang="en-US" sz="2000" dirty="0" err="1">
                <a:latin typeface="Calibri"/>
              </a:rPr>
              <a:t>egipatski</a:t>
            </a:r>
            <a:r>
              <a:rPr lang="en-US" sz="2000" dirty="0">
                <a:latin typeface="Calibri"/>
              </a:rPr>
              <a:t> </a:t>
            </a:r>
            <a:r>
              <a:rPr lang="en-US" sz="2000" dirty="0" err="1">
                <a:latin typeface="Calibri"/>
              </a:rPr>
              <a:t>princ</a:t>
            </a:r>
            <a:r>
              <a:rPr lang="en-US" sz="2000" dirty="0">
                <a:latin typeface="Calibri"/>
              </a:rPr>
              <a:t> u Tebi za </a:t>
            </a:r>
            <a:r>
              <a:rPr lang="en-US" sz="2000" dirty="0" err="1">
                <a:latin typeface="Calibri"/>
              </a:rPr>
              <a:t>vrijeme</a:t>
            </a:r>
            <a:r>
              <a:rPr lang="en-US" sz="2000" dirty="0">
                <a:latin typeface="Calibri"/>
              </a:rPr>
              <a:t> </a:t>
            </a:r>
            <a:r>
              <a:rPr lang="en-US" sz="2000" dirty="0" err="1">
                <a:latin typeface="Calibri"/>
              </a:rPr>
              <a:t>Prvog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međurazdoblja</a:t>
            </a:r>
            <a:endParaRPr lang="en-US" sz="2000" dirty="0"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sz="2000" dirty="0" err="1">
                <a:latin typeface="Calibri"/>
              </a:rPr>
              <a:t>prvi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priznati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vladar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jedanaeste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dinastije</a:t>
            </a:r>
            <a:endParaRPr lang="en-US" sz="2000" dirty="0"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sz="2000" dirty="0" err="1">
                <a:latin typeface="Calibri"/>
              </a:rPr>
              <a:t>proglasio</a:t>
            </a:r>
            <a:r>
              <a:rPr lang="en-US" sz="2000" dirty="0">
                <a:latin typeface="Calibri"/>
              </a:rPr>
              <a:t> se </a:t>
            </a:r>
            <a:r>
              <a:rPr lang="en-US" sz="2000" dirty="0" err="1">
                <a:latin typeface="Calibri"/>
              </a:rPr>
              <a:t>kraljem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cijelog</a:t>
            </a:r>
            <a:r>
              <a:rPr lang="en-US" sz="2000" dirty="0">
                <a:latin typeface="Calibri"/>
              </a:rPr>
              <a:t> </a:t>
            </a:r>
            <a:r>
              <a:rPr lang="en-US" sz="2000" dirty="0" err="1">
                <a:latin typeface="Calibri"/>
              </a:rPr>
              <a:t>Egipta</a:t>
            </a:r>
            <a:endParaRPr lang="en-US" sz="2000" dirty="0"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sz="2000" dirty="0" err="1">
                <a:latin typeface="Calibri"/>
              </a:rPr>
              <a:t>dobio</a:t>
            </a:r>
            <a:r>
              <a:rPr lang="en-US" sz="2000" dirty="0">
                <a:latin typeface="Calibri"/>
              </a:rPr>
              <a:t> je </a:t>
            </a:r>
            <a:r>
              <a:rPr lang="en-US" sz="2000" dirty="0" err="1">
                <a:latin typeface="Calibri"/>
              </a:rPr>
              <a:t>ime</a:t>
            </a:r>
            <a:r>
              <a:rPr lang="en-US" sz="2000" dirty="0">
                <a:latin typeface="Calibri"/>
              </a:rPr>
              <a:t> po </a:t>
            </a:r>
            <a:r>
              <a:rPr lang="en-US" sz="2000" dirty="0" err="1">
                <a:latin typeface="Calibri"/>
              </a:rPr>
              <a:t>bogu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Mentu</a:t>
            </a:r>
            <a:endParaRPr lang="en-US" sz="2000" dirty="0"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sz="2000" dirty="0" err="1">
                <a:latin typeface="Calibri"/>
              </a:rPr>
              <a:t>uvodi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službu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vezira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Donjeg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Egipta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smanjuje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broj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nomarha</a:t>
            </a:r>
            <a:endParaRPr lang="en-US" sz="2000" dirty="0"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sz="2000" dirty="0" err="1">
                <a:latin typeface="Calibri"/>
              </a:rPr>
              <a:t>početak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uzdizanja</a:t>
            </a:r>
            <a:r>
              <a:rPr lang="en-US" sz="2000" dirty="0">
                <a:latin typeface="Calibri"/>
              </a:rPr>
              <a:t> Amonovog </a:t>
            </a:r>
            <a:r>
              <a:rPr lang="en-US" sz="2000" dirty="0" err="1">
                <a:latin typeface="Calibri"/>
              </a:rPr>
              <a:t>kulta</a:t>
            </a:r>
            <a:r>
              <a:rPr lang="en-US" sz="2000" dirty="0">
                <a:latin typeface="Calibri"/>
              </a:rPr>
              <a:t> u Tebi</a:t>
            </a:r>
          </a:p>
          <a:p>
            <a:pPr>
              <a:lnSpc>
                <a:spcPct val="114999"/>
              </a:lnSpc>
            </a:pPr>
            <a:endParaRPr lang="en-US" sz="2000" dirty="0">
              <a:latin typeface="Calibri"/>
            </a:endParaRPr>
          </a:p>
          <a:p>
            <a:pPr>
              <a:lnSpc>
                <a:spcPct val="114999"/>
              </a:lnSpc>
            </a:pPr>
            <a:endParaRPr lang="en-US" sz="2000" dirty="0">
              <a:latin typeface="Calibri"/>
            </a:endParaRPr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66F4240-EFB5-989A-975E-0EC04287E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661" y="1962434"/>
            <a:ext cx="2259042" cy="2007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4152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98D7-DB18-B994-E31A-688C1395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3"/>
                </a:solidFill>
              </a:rPr>
              <a:t>POGREBNI KOMPLEKS MENTUHOTEPA II U DEIR EL-BAHRIJU</a:t>
            </a:r>
          </a:p>
        </p:txBody>
      </p:sp>
      <p:pic>
        <p:nvPicPr>
          <p:cNvPr id="5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EAC8A663-E8A0-05DB-ADA8-B0BE1C1EB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42" t="20628" r="7292" b="43946"/>
          <a:stretch/>
        </p:blipFill>
        <p:spPr>
          <a:xfrm>
            <a:off x="1171575" y="1492631"/>
            <a:ext cx="2295529" cy="2160784"/>
          </a:xfrm>
          <a:prstGeom prst="rect">
            <a:avLst/>
          </a:prstGeom>
        </p:spPr>
      </p:pic>
      <p:pic>
        <p:nvPicPr>
          <p:cNvPr id="6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17C9D413-DA72-C984-80D1-85C9F677F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7" t="59355" r="3333" b="7097"/>
          <a:stretch/>
        </p:blipFill>
        <p:spPr>
          <a:xfrm>
            <a:off x="3629025" y="1959356"/>
            <a:ext cx="5092711" cy="148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1043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6B9F-1A0C-49C1-0922-9653360E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3"/>
                </a:solidFill>
              </a:rPr>
              <a:t>SENUSRET(SEZOSTRIS) III.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DE20E-AC30-C9FE-7C50-8FFBDFA1E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317" y="952333"/>
            <a:ext cx="8229600" cy="3416400"/>
          </a:xfrm>
        </p:spPr>
        <p:txBody>
          <a:bodyPr/>
          <a:lstStyle/>
          <a:p>
            <a:r>
              <a:rPr lang="en-US" dirty="0" err="1">
                <a:latin typeface="Calibri"/>
              </a:rPr>
              <a:t>faraon</a:t>
            </a:r>
            <a:r>
              <a:rPr lang="en-US" dirty="0">
                <a:latin typeface="Calibri"/>
              </a:rPr>
              <a:t> XII. </a:t>
            </a:r>
            <a:r>
              <a:rPr lang="en-US" dirty="0" err="1">
                <a:latin typeface="Calibri"/>
              </a:rPr>
              <a:t>Dinastije</a:t>
            </a:r>
            <a:endParaRPr lang="en-US"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dirty="0" err="1">
                <a:latin typeface="Calibri"/>
              </a:rPr>
              <a:t>vladao</a:t>
            </a:r>
            <a:r>
              <a:rPr lang="en-US" dirty="0">
                <a:latin typeface="Calibri"/>
              </a:rPr>
              <a:t> od 1878. do 1841. pr. Kr.</a:t>
            </a:r>
          </a:p>
          <a:p>
            <a:pPr>
              <a:lnSpc>
                <a:spcPct val="114999"/>
              </a:lnSpc>
            </a:pPr>
            <a:r>
              <a:rPr lang="en-US" err="1">
                <a:latin typeface="Calibri"/>
              </a:rPr>
              <a:t>ukinuo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funkciju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nomarha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kako</a:t>
            </a:r>
            <a:r>
              <a:rPr lang="en-US" dirty="0">
                <a:latin typeface="Calibri"/>
              </a:rPr>
              <a:t> bi </a:t>
            </a:r>
            <a:r>
              <a:rPr lang="en-US" err="1">
                <a:latin typeface="Calibri"/>
              </a:rPr>
              <a:t>suzbio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vlast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lokalnih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moćnika</a:t>
            </a:r>
            <a:r>
              <a:rPr lang="en-US" dirty="0">
                <a:latin typeface="Calibri"/>
              </a:rPr>
              <a:t>, a </a:t>
            </a:r>
            <a:r>
              <a:rPr lang="en-US" err="1">
                <a:latin typeface="Calibri"/>
              </a:rPr>
              <a:t>umjesto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njih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na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čelo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noma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postavio</a:t>
            </a:r>
            <a:r>
              <a:rPr lang="en-US" dirty="0">
                <a:latin typeface="Calibri"/>
              </a:rPr>
              <a:t> je </a:t>
            </a:r>
            <a:r>
              <a:rPr lang="en-US" err="1">
                <a:latin typeface="Calibri"/>
              </a:rPr>
              <a:t>činovnike</a:t>
            </a:r>
            <a:endParaRPr lang="en-US"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err="1">
                <a:latin typeface="Calibri"/>
              </a:rPr>
              <a:t>osvojio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Kuš</a:t>
            </a:r>
            <a:endParaRPr lang="en-US"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err="1">
                <a:latin typeface="Calibri"/>
              </a:rPr>
              <a:t>Egipat</a:t>
            </a:r>
            <a:r>
              <a:rPr lang="en-US" dirty="0">
                <a:latin typeface="Calibri"/>
              </a:rPr>
              <a:t> je </a:t>
            </a:r>
            <a:r>
              <a:rPr lang="en-US" err="1">
                <a:latin typeface="Calibri"/>
              </a:rPr>
              <a:t>tijekom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njegove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vladavine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postigao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veliki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uspon</a:t>
            </a:r>
            <a:endParaRPr lang="en-US"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err="1">
                <a:latin typeface="Calibri"/>
              </a:rPr>
              <a:t>osvajački</a:t>
            </a:r>
            <a:r>
              <a:rPr lang="en-US" dirty="0">
                <a:latin typeface="Calibri"/>
              </a:rPr>
              <a:t> </a:t>
            </a:r>
            <a:r>
              <a:rPr lang="en-US" err="1">
                <a:latin typeface="Calibri"/>
              </a:rPr>
              <a:t>ratovi</a:t>
            </a:r>
            <a:r>
              <a:rPr lang="en-US" dirty="0">
                <a:latin typeface="Calibri"/>
              </a:rPr>
              <a:t> u </a:t>
            </a:r>
            <a:r>
              <a:rPr lang="en-US" err="1">
                <a:latin typeface="Calibri"/>
              </a:rPr>
              <a:t>Nubiji</a:t>
            </a:r>
            <a:r>
              <a:rPr lang="en-US" dirty="0">
                <a:latin typeface="Calibri"/>
              </a:rPr>
              <a:t> </a:t>
            </a:r>
            <a:r>
              <a:rPr lang="en-US" err="1">
                <a:latin typeface="Calibri"/>
              </a:rPr>
              <a:t>i</a:t>
            </a:r>
            <a:r>
              <a:rPr lang="en-US" dirty="0">
                <a:latin typeface="Calibri"/>
              </a:rPr>
              <a:t> Palestini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593DFA5-B2EB-98B2-D1D9-BB27AD368D7B}"/>
              </a:ext>
            </a:extLst>
          </p:cNvPr>
          <p:cNvSpPr txBox="1"/>
          <p:nvPr/>
        </p:nvSpPr>
        <p:spPr>
          <a:xfrm>
            <a:off x="1294322" y="3709717"/>
            <a:ext cx="47137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naredio</a:t>
            </a:r>
            <a:r>
              <a:rPr lang="en-US" dirty="0"/>
              <a:t> </a:t>
            </a:r>
            <a:r>
              <a:rPr lang="en-US" dirty="0" err="1"/>
              <a:t>uništenje</a:t>
            </a:r>
            <a:r>
              <a:rPr lang="en-US" dirty="0"/>
              <a:t> </a:t>
            </a:r>
            <a:r>
              <a:rPr lang="en-US" dirty="0" err="1"/>
              <a:t>jednoga</a:t>
            </a:r>
            <a:r>
              <a:rPr lang="en-US" dirty="0"/>
              <a:t> </a:t>
            </a:r>
            <a:r>
              <a:rPr lang="en-US" dirty="0" err="1"/>
              <a:t>cijeloga</a:t>
            </a:r>
            <a:r>
              <a:rPr lang="en-US" dirty="0"/>
              <a:t> </a:t>
            </a:r>
            <a:r>
              <a:rPr lang="en-US" dirty="0" err="1"/>
              <a:t>naselja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osvojio</a:t>
            </a:r>
            <a:r>
              <a:rPr lang="en-US" dirty="0"/>
              <a:t>: </a:t>
            </a:r>
            <a:r>
              <a:rPr lang="en-US" dirty="0" err="1"/>
              <a:t>sve</a:t>
            </a:r>
            <a:r>
              <a:rPr lang="en-US" dirty="0"/>
              <a:t> je </a:t>
            </a:r>
            <a:r>
              <a:rPr lang="en-US" dirty="0" err="1"/>
              <a:t>muškarce</a:t>
            </a:r>
            <a:r>
              <a:rPr lang="en-US" dirty="0"/>
              <a:t>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ubiti</a:t>
            </a:r>
            <a:r>
              <a:rPr lang="en-US" dirty="0"/>
              <a:t>, a </a:t>
            </a:r>
            <a:r>
              <a:rPr lang="en-US" dirty="0" err="1"/>
              <a:t>žene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djecu</a:t>
            </a:r>
            <a:r>
              <a:rPr lang="en-US" dirty="0"/>
              <a:t> </a:t>
            </a:r>
            <a:r>
              <a:rPr lang="en-US" dirty="0" err="1"/>
              <a:t>porobiti</a:t>
            </a:r>
          </a:p>
        </p:txBody>
      </p:sp>
      <p:pic>
        <p:nvPicPr>
          <p:cNvPr id="147" name="Picture 147" descr="A picture containing close&#10;&#10;Description automatically generated">
            <a:extLst>
              <a:ext uri="{FF2B5EF4-FFF2-40B4-BE49-F238E27FC236}">
                <a16:creationId xmlns:a16="http://schemas.microsoft.com/office/drawing/2014/main" id="{EBDCCC2F-A452-5F82-FB47-AB158217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840" y="2252843"/>
            <a:ext cx="1623563" cy="2309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59386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CEAA-27CF-97B6-CA65-2A64C0D2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75" y="-357500"/>
            <a:ext cx="4045200" cy="1482300"/>
          </a:xfrm>
        </p:spPr>
        <p:txBody>
          <a:bodyPr/>
          <a:lstStyle/>
          <a:p>
            <a:r>
              <a:rPr lang="en-US" u="sng" dirty="0">
                <a:solidFill>
                  <a:schemeClr val="accent3"/>
                </a:solidFill>
              </a:rPr>
              <a:t>UMJETNOST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165C2-FB33-9BF1-AFDC-59A003CC55B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125" y="1257475"/>
            <a:ext cx="4579950" cy="3056925"/>
          </a:xfrm>
        </p:spPr>
        <p:txBody>
          <a:bodyPr/>
          <a:lstStyle/>
          <a:p>
            <a:r>
              <a:rPr lang="en-US" sz="1400" dirty="0" err="1">
                <a:latin typeface="Calibri"/>
              </a:rPr>
              <a:t>nakon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ponovnog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ujedinjenja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Egipta</a:t>
            </a:r>
            <a:r>
              <a:rPr lang="en-US" sz="1400" dirty="0">
                <a:latin typeface="Calibri"/>
              </a:rPr>
              <a:t> u </a:t>
            </a:r>
            <a:r>
              <a:rPr lang="en-US" sz="1400" dirty="0" err="1">
                <a:latin typeface="Calibri"/>
              </a:rPr>
              <a:t>Srednjem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kraljevstvu</a:t>
            </a:r>
            <a:r>
              <a:rPr lang="en-US" sz="1400" dirty="0">
                <a:latin typeface="Calibri"/>
              </a:rPr>
              <a:t>, </a:t>
            </a:r>
            <a:r>
              <a:rPr lang="en-US" sz="1400" dirty="0" err="1">
                <a:latin typeface="Calibri"/>
              </a:rPr>
              <a:t>kraljevi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Jedanaeste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i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Dvanaeste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dinastije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mogli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su</a:t>
            </a:r>
            <a:r>
              <a:rPr lang="en-US" sz="1400" dirty="0">
                <a:latin typeface="Calibri"/>
              </a:rPr>
              <a:t> se </a:t>
            </a:r>
            <a:r>
              <a:rPr lang="en-US" sz="1400" dirty="0" err="1">
                <a:latin typeface="Calibri"/>
              </a:rPr>
              <a:t>ponovno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usredotočiti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na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umjetnost</a:t>
            </a:r>
            <a:endParaRPr lang="en-US" sz="1400"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sz="1400" dirty="0" err="1">
                <a:latin typeface="Calibri"/>
              </a:rPr>
              <a:t>izrađivali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su</a:t>
            </a:r>
            <a:r>
              <a:rPr lang="en-US" sz="1400" dirty="0">
                <a:latin typeface="Calibri"/>
              </a:rPr>
              <a:t> </a:t>
            </a:r>
            <a:r>
              <a:rPr lang="en-US" sz="1400" dirty="0" err="1">
                <a:latin typeface="Calibri"/>
              </a:rPr>
              <a:t>spomenike</a:t>
            </a:r>
            <a:r>
              <a:rPr lang="en-US" sz="1400" dirty="0">
                <a:latin typeface="Calibri"/>
              </a:rPr>
              <a:t> u </a:t>
            </a:r>
            <a:r>
              <a:rPr lang="en-US" sz="1400" dirty="0" err="1">
                <a:latin typeface="Calibri"/>
              </a:rPr>
              <a:t>stilu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memfitskih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modela</a:t>
            </a:r>
            <a:r>
              <a:rPr lang="en-US" sz="1400" dirty="0">
                <a:latin typeface="Calibri"/>
              </a:rPr>
              <a:t> Pete </a:t>
            </a:r>
            <a:r>
              <a:rPr lang="en-US" sz="1400" dirty="0" err="1">
                <a:latin typeface="Calibri"/>
              </a:rPr>
              <a:t>i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rane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Šeste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dinastije</a:t>
            </a:r>
            <a:endParaRPr lang="en-US" sz="1400"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sz="1400" dirty="0" err="1">
                <a:latin typeface="Calibri"/>
              </a:rPr>
              <a:t>sarkofazi</a:t>
            </a:r>
            <a:r>
              <a:rPr lang="en-US" sz="1400" dirty="0">
                <a:latin typeface="Calibri"/>
              </a:rPr>
              <a:t> od </a:t>
            </a:r>
            <a:r>
              <a:rPr lang="en-US" sz="1400" dirty="0" err="1">
                <a:latin typeface="Calibri"/>
              </a:rPr>
              <a:t>kamenih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kutija</a:t>
            </a:r>
            <a:r>
              <a:rPr lang="en-US" sz="1400" dirty="0">
                <a:latin typeface="Calibri"/>
              </a:rPr>
              <a:t> s </a:t>
            </a:r>
            <a:r>
              <a:rPr lang="en-US" sz="1400" dirty="0" err="1">
                <a:latin typeface="Calibri"/>
              </a:rPr>
              <a:t>ravnim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poklopcima</a:t>
            </a:r>
            <a:endParaRPr lang="en-US" sz="1400"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sz="1400" dirty="0">
                <a:latin typeface="Calibri"/>
              </a:rPr>
              <a:t> </a:t>
            </a:r>
            <a:r>
              <a:rPr lang="en-US" sz="1400" dirty="0" err="1">
                <a:latin typeface="Calibri"/>
              </a:rPr>
              <a:t>lijesovi</a:t>
            </a:r>
            <a:r>
              <a:rPr lang="en-US" sz="1400" dirty="0">
                <a:latin typeface="Calibri"/>
              </a:rPr>
              <a:t> s </a:t>
            </a:r>
            <a:r>
              <a:rPr lang="en-US" sz="1400" dirty="0" err="1">
                <a:latin typeface="Calibri"/>
              </a:rPr>
              <a:t>unutarnjim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ukrasima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postali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su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rijetki</a:t>
            </a:r>
            <a:r>
              <a:rPr lang="en-US" sz="1400" dirty="0">
                <a:latin typeface="Calibri"/>
              </a:rPr>
              <a:t>, a </a:t>
            </a:r>
            <a:r>
              <a:rPr lang="en-US" sz="1400" dirty="0" err="1">
                <a:latin typeface="Calibri"/>
              </a:rPr>
              <a:t>vanjski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ukrasi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postali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su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složeniji</a:t>
            </a:r>
            <a:endParaRPr lang="en-US" sz="1400" dirty="0"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sz="1400" i="1" dirty="0">
                <a:latin typeface="Calibri"/>
              </a:rPr>
              <a:t>Rishi</a:t>
            </a:r>
            <a:r>
              <a:rPr lang="en-US" sz="1400" dirty="0">
                <a:latin typeface="Calibri"/>
              </a:rPr>
              <a:t> - </a:t>
            </a:r>
            <a:r>
              <a:rPr lang="en-US" sz="1400" dirty="0" err="1">
                <a:latin typeface="Calibri"/>
              </a:rPr>
              <a:t>lijes</a:t>
            </a:r>
            <a:r>
              <a:rPr lang="en-US" sz="1400" dirty="0">
                <a:latin typeface="Calibri"/>
              </a:rPr>
              <a:t> </a:t>
            </a:r>
            <a:r>
              <a:rPr lang="en-US" sz="1400" dirty="0" err="1">
                <a:latin typeface="Calibri"/>
              </a:rPr>
              <a:t>izrađen</a:t>
            </a:r>
            <a:r>
              <a:rPr lang="en-US" sz="1400" dirty="0">
                <a:latin typeface="Calibri"/>
              </a:rPr>
              <a:t> od </a:t>
            </a:r>
            <a:r>
              <a:rPr lang="en-US" sz="1400" dirty="0" err="1">
                <a:latin typeface="Calibri"/>
              </a:rPr>
              <a:t>drveta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ili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kartona</a:t>
            </a:r>
            <a:endParaRPr lang="en-US" sz="1400" dirty="0">
              <a:latin typeface="Calibri"/>
            </a:endParaRPr>
          </a:p>
          <a:p>
            <a:pPr>
              <a:lnSpc>
                <a:spcPct val="114999"/>
              </a:lnSpc>
            </a:pPr>
            <a:r>
              <a:rPr lang="en-US" sz="1400" err="1">
                <a:latin typeface="Calibri"/>
              </a:rPr>
              <a:t>kvaliteta</a:t>
            </a:r>
            <a:r>
              <a:rPr lang="en-US" sz="1400" dirty="0">
                <a:latin typeface="Calibri"/>
              </a:rPr>
              <a:t> </a:t>
            </a:r>
            <a:r>
              <a:rPr lang="en-US" sz="1400" err="1">
                <a:latin typeface="Calibri"/>
              </a:rPr>
              <a:t>egipatskih</a:t>
            </a:r>
            <a:r>
              <a:rPr lang="en-US" sz="1400" dirty="0">
                <a:latin typeface="Calibri"/>
              </a:rPr>
              <a:t> </a:t>
            </a:r>
            <a:r>
              <a:rPr lang="en-US" sz="1400" err="1">
                <a:latin typeface="Calibri"/>
              </a:rPr>
              <a:t>kipova</a:t>
            </a:r>
            <a:r>
              <a:rPr lang="en-US" sz="1400" dirty="0">
                <a:latin typeface="Calibri"/>
              </a:rPr>
              <a:t> </a:t>
            </a:r>
            <a:r>
              <a:rPr lang="en-US" sz="1400" err="1">
                <a:latin typeface="Calibri"/>
              </a:rPr>
              <a:t>dosegla</a:t>
            </a:r>
            <a:r>
              <a:rPr lang="en-US" sz="1400" dirty="0">
                <a:latin typeface="Calibri"/>
              </a:rPr>
              <a:t> je </a:t>
            </a:r>
            <a:r>
              <a:rPr lang="en-US" sz="1400" err="1">
                <a:latin typeface="Calibri"/>
              </a:rPr>
              <a:t>vrhunac</a:t>
            </a:r>
            <a:r>
              <a:rPr lang="en-US" sz="1400" dirty="0">
                <a:latin typeface="Calibri"/>
              </a:rPr>
              <a:t> u </a:t>
            </a:r>
            <a:r>
              <a:rPr lang="en-US" sz="1400" err="1">
                <a:latin typeface="Calibri"/>
              </a:rPr>
              <a:t>Srednjem</a:t>
            </a:r>
            <a:r>
              <a:rPr lang="en-US" sz="1400" dirty="0">
                <a:latin typeface="Calibri"/>
              </a:rPr>
              <a:t> </a:t>
            </a:r>
            <a:r>
              <a:rPr lang="en-US" sz="1400" err="1">
                <a:latin typeface="Calibri"/>
              </a:rPr>
              <a:t>kraljevstvu</a:t>
            </a:r>
            <a:endParaRPr lang="en-US" sz="1400">
              <a:latin typeface="Calibri"/>
            </a:endParaRPr>
          </a:p>
          <a:p>
            <a:pPr>
              <a:lnSpc>
                <a:spcPct val="114999"/>
              </a:lnSpc>
            </a:pPr>
            <a:endParaRPr lang="en-US" sz="14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BEB77FA-F290-A6B0-6F3B-A90BCFF66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601" y="742950"/>
            <a:ext cx="1461848" cy="345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7D3571-06B3-7C18-977F-A9A67C96F7EC}"/>
              </a:ext>
            </a:extLst>
          </p:cNvPr>
          <p:cNvSpPr txBox="1"/>
          <p:nvPr/>
        </p:nvSpPr>
        <p:spPr>
          <a:xfrm>
            <a:off x="5029200" y="4267200"/>
            <a:ext cx="329565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 err="1">
                <a:solidFill>
                  <a:srgbClr val="202122"/>
                </a:solidFill>
                <a:latin typeface="Calibri"/>
              </a:rPr>
              <a:t>Sjedeći</a:t>
            </a:r>
            <a:r>
              <a:rPr lang="en-US" sz="900" dirty="0">
                <a:solidFill>
                  <a:srgbClr val="202122"/>
                </a:solidFill>
                <a:latin typeface="Calibri"/>
              </a:rPr>
              <a:t> kip </a:t>
            </a:r>
            <a:r>
              <a:rPr lang="en-US" sz="900" dirty="0" err="1">
                <a:solidFill>
                  <a:srgbClr val="202122"/>
                </a:solidFill>
                <a:latin typeface="Calibri"/>
              </a:rPr>
              <a:t>Amenemhata</a:t>
            </a:r>
            <a:r>
              <a:rPr lang="en-US" sz="900" dirty="0">
                <a:solidFill>
                  <a:srgbClr val="202122"/>
                </a:solidFill>
                <a:latin typeface="Calibri"/>
              </a:rPr>
              <a:t> III.</a:t>
            </a:r>
            <a:endParaRPr lang="en-US" sz="900" dirty="0">
              <a:latin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20430EE-DA34-C04F-C040-33393528F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1081088"/>
            <a:ext cx="1762125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020B86-4EF2-15AF-1EC5-0A080EB3D87E}"/>
              </a:ext>
            </a:extLst>
          </p:cNvPr>
          <p:cNvSpPr txBox="1"/>
          <p:nvPr/>
        </p:nvSpPr>
        <p:spPr>
          <a:xfrm>
            <a:off x="7258050" y="3829050"/>
            <a:ext cx="2743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rgbClr val="202122"/>
                </a:solidFill>
                <a:latin typeface="Calibri"/>
              </a:rPr>
              <a:t>Glava </a:t>
            </a:r>
            <a:r>
              <a:rPr lang="en-US" sz="900" dirty="0" err="1">
                <a:solidFill>
                  <a:srgbClr val="202122"/>
                </a:solidFill>
                <a:latin typeface="Calibri"/>
              </a:rPr>
              <a:t>i</a:t>
            </a:r>
            <a:r>
              <a:rPr lang="en-US" sz="900" dirty="0">
                <a:solidFill>
                  <a:srgbClr val="202122"/>
                </a:solidFill>
                <a:latin typeface="Calibri"/>
              </a:rPr>
              <a:t> </a:t>
            </a:r>
            <a:r>
              <a:rPr lang="en-US" sz="900" dirty="0" err="1">
                <a:solidFill>
                  <a:srgbClr val="202122"/>
                </a:solidFill>
                <a:latin typeface="Calibri"/>
              </a:rPr>
              <a:t>torzo</a:t>
            </a:r>
            <a:r>
              <a:rPr lang="en-US" sz="900" dirty="0">
                <a:solidFill>
                  <a:srgbClr val="202122"/>
                </a:solidFill>
                <a:latin typeface="Calibri"/>
              </a:rPr>
              <a:t> </a:t>
            </a:r>
            <a:r>
              <a:rPr lang="en-US" sz="900" dirty="0" err="1">
                <a:solidFill>
                  <a:srgbClr val="202122"/>
                </a:solidFill>
                <a:latin typeface="Calibri"/>
              </a:rPr>
              <a:t>plemkinje</a:t>
            </a:r>
            <a:endParaRPr lang="en-US" sz="900" dirty="0" err="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1653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27"/>
          <p:cNvSpPr/>
          <p:nvPr/>
        </p:nvSpPr>
        <p:spPr>
          <a:xfrm>
            <a:off x="4142825" y="4080225"/>
            <a:ext cx="849300" cy="849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27"/>
          <p:cNvSpPr txBox="1">
            <a:spLocks noGrp="1"/>
          </p:cNvSpPr>
          <p:nvPr>
            <p:ph type="title"/>
          </p:nvPr>
        </p:nvSpPr>
        <p:spPr>
          <a:xfrm>
            <a:off x="457200" y="177567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 dirty="0">
                <a:solidFill>
                  <a:schemeClr val="accent3"/>
                </a:solidFill>
              </a:rPr>
              <a:t>ZANIMLJIVOSTI</a:t>
            </a:r>
          </a:p>
        </p:txBody>
      </p:sp>
      <p:sp>
        <p:nvSpPr>
          <p:cNvPr id="1654" name="Google Shape;1654;p27"/>
          <p:cNvSpPr txBox="1"/>
          <p:nvPr/>
        </p:nvSpPr>
        <p:spPr>
          <a:xfrm>
            <a:off x="357198" y="908536"/>
            <a:ext cx="4871878" cy="667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600" dirty="0">
                <a:latin typeface="Calibri"/>
                <a:ea typeface="Roboto"/>
                <a:cs typeface="Roboto"/>
              </a:rPr>
              <a:t>Tri </a:t>
            </a:r>
            <a:r>
              <a:rPr lang="en" sz="1600" dirty="0" err="1">
                <a:latin typeface="Calibri"/>
                <a:ea typeface="Roboto"/>
                <a:cs typeface="Roboto"/>
              </a:rPr>
              <a:t>vrste</a:t>
            </a:r>
            <a:r>
              <a:rPr lang="en" sz="1600" dirty="0">
                <a:latin typeface="Calibri"/>
                <a:ea typeface="Roboto"/>
                <a:cs typeface="Roboto"/>
              </a:rPr>
              <a:t> </a:t>
            </a:r>
            <a:r>
              <a:rPr lang="en" sz="1600" dirty="0" err="1">
                <a:latin typeface="Calibri"/>
                <a:ea typeface="Roboto"/>
                <a:cs typeface="Roboto"/>
              </a:rPr>
              <a:t>ukopa</a:t>
            </a:r>
            <a:r>
              <a:rPr lang="en" sz="1600" dirty="0">
                <a:latin typeface="Calibri"/>
                <a:ea typeface="Roboto"/>
                <a:cs typeface="Roboto"/>
              </a:rPr>
              <a:t> : </a:t>
            </a:r>
            <a:r>
              <a:rPr lang="en" sz="1600" dirty="0" err="1">
                <a:latin typeface="Calibri"/>
                <a:ea typeface="Roboto"/>
                <a:cs typeface="Roboto"/>
              </a:rPr>
              <a:t>površinske</a:t>
            </a:r>
            <a:r>
              <a:rPr lang="en" sz="1600" dirty="0">
                <a:latin typeface="Calibri"/>
                <a:ea typeface="Roboto"/>
                <a:cs typeface="Roboto"/>
              </a:rPr>
              <a:t> </a:t>
            </a:r>
            <a:r>
              <a:rPr lang="en" sz="1600" dirty="0" err="1">
                <a:latin typeface="Calibri"/>
                <a:ea typeface="Roboto"/>
                <a:cs typeface="Roboto"/>
              </a:rPr>
              <a:t>grobnice</a:t>
            </a:r>
            <a:r>
              <a:rPr lang="en" sz="1600" dirty="0">
                <a:latin typeface="Calibri"/>
                <a:ea typeface="Roboto"/>
                <a:cs typeface="Roboto"/>
              </a:rPr>
              <a:t> </a:t>
            </a:r>
            <a:r>
              <a:rPr lang="en" sz="1600" dirty="0" err="1">
                <a:latin typeface="Calibri"/>
                <a:ea typeface="Roboto"/>
                <a:cs typeface="Roboto"/>
              </a:rPr>
              <a:t>sa</a:t>
            </a:r>
            <a:r>
              <a:rPr lang="en" sz="1600" dirty="0">
                <a:latin typeface="Calibri"/>
                <a:ea typeface="Roboto"/>
                <a:cs typeface="Roboto"/>
              </a:rPr>
              <a:t> </a:t>
            </a:r>
            <a:r>
              <a:rPr lang="en" sz="1600" dirty="0" err="1">
                <a:latin typeface="Calibri"/>
                <a:ea typeface="Roboto"/>
                <a:cs typeface="Roboto"/>
              </a:rPr>
              <a:t>ili</a:t>
            </a:r>
            <a:r>
              <a:rPr lang="en" sz="1600" dirty="0">
                <a:latin typeface="Calibri"/>
                <a:ea typeface="Roboto"/>
                <a:cs typeface="Roboto"/>
              </a:rPr>
              <a:t> bez </a:t>
            </a:r>
            <a:r>
              <a:rPr lang="en" sz="1600" dirty="0" err="1">
                <a:latin typeface="Calibri"/>
                <a:ea typeface="Roboto"/>
                <a:cs typeface="Roboto"/>
              </a:rPr>
              <a:t>lijesa</a:t>
            </a:r>
            <a:r>
              <a:rPr lang="en" sz="1600" dirty="0">
                <a:latin typeface="Calibri"/>
                <a:ea typeface="Roboto"/>
                <a:cs typeface="Roboto"/>
              </a:rPr>
              <a:t>, </a:t>
            </a:r>
            <a:r>
              <a:rPr lang="en" sz="1600" dirty="0" err="1">
                <a:latin typeface="Calibri"/>
                <a:ea typeface="Roboto"/>
                <a:cs typeface="Roboto"/>
              </a:rPr>
              <a:t>grobovi</a:t>
            </a:r>
            <a:r>
              <a:rPr lang="en" sz="1600" dirty="0">
                <a:latin typeface="Calibri"/>
                <a:ea typeface="Roboto"/>
                <a:cs typeface="Roboto"/>
              </a:rPr>
              <a:t> s </a:t>
            </a:r>
            <a:r>
              <a:rPr lang="en" sz="1600" dirty="0" err="1">
                <a:latin typeface="Calibri"/>
                <a:ea typeface="Roboto"/>
                <a:cs typeface="Roboto"/>
              </a:rPr>
              <a:t>kovčezima</a:t>
            </a:r>
            <a:r>
              <a:rPr lang="en" sz="1600" dirty="0">
                <a:latin typeface="Calibri"/>
                <a:ea typeface="Roboto"/>
                <a:cs typeface="Roboto"/>
              </a:rPr>
              <a:t> </a:t>
            </a:r>
            <a:r>
              <a:rPr lang="en" sz="1600" dirty="0" err="1">
                <a:latin typeface="Calibri"/>
                <a:ea typeface="Roboto"/>
                <a:cs typeface="Roboto"/>
              </a:rPr>
              <a:t>i</a:t>
            </a:r>
            <a:r>
              <a:rPr lang="en" sz="1600" dirty="0">
                <a:latin typeface="Calibri"/>
                <a:ea typeface="Roboto"/>
                <a:cs typeface="Roboto"/>
              </a:rPr>
              <a:t> </a:t>
            </a:r>
            <a:r>
              <a:rPr lang="en" sz="1600" dirty="0" err="1">
                <a:latin typeface="Calibri"/>
                <a:ea typeface="Roboto"/>
                <a:cs typeface="Roboto"/>
              </a:rPr>
              <a:t>grobnice</a:t>
            </a:r>
            <a:r>
              <a:rPr lang="en" sz="1600" dirty="0">
                <a:latin typeface="Calibri"/>
                <a:ea typeface="Roboto"/>
                <a:cs typeface="Roboto"/>
              </a:rPr>
              <a:t> </a:t>
            </a:r>
            <a:r>
              <a:rPr lang="en" sz="1600" dirty="0" err="1">
                <a:latin typeface="Calibri"/>
                <a:ea typeface="Roboto"/>
                <a:cs typeface="Roboto"/>
              </a:rPr>
              <a:t>sa</a:t>
            </a:r>
            <a:r>
              <a:rPr lang="en" sz="1600" dirty="0">
                <a:latin typeface="Calibri"/>
                <a:ea typeface="Roboto"/>
                <a:cs typeface="Roboto"/>
              </a:rPr>
              <a:t> </a:t>
            </a:r>
            <a:r>
              <a:rPr lang="en" sz="1600" dirty="0" err="1">
                <a:latin typeface="Calibri"/>
                <a:ea typeface="Roboto"/>
                <a:cs typeface="Roboto"/>
              </a:rPr>
              <a:t>sarkofagom</a:t>
            </a:r>
            <a:r>
              <a:rPr lang="en" sz="1600" dirty="0">
                <a:latin typeface="Calibri"/>
                <a:ea typeface="Roboto"/>
                <a:cs typeface="Roboto"/>
              </a:rPr>
              <a:t>.</a:t>
            </a:r>
            <a:endParaRPr lang="en-US" sz="1600" dirty="0"/>
          </a:p>
          <a:p>
            <a:endParaRPr lang="en-US" sz="1200">
              <a:latin typeface="Roboto"/>
              <a:ea typeface="Roboto"/>
              <a:cs typeface="Roboto"/>
            </a:endParaRPr>
          </a:p>
        </p:txBody>
      </p:sp>
      <p:grpSp>
        <p:nvGrpSpPr>
          <p:cNvPr id="1665" name="Google Shape;1665;p27"/>
          <p:cNvGrpSpPr/>
          <p:nvPr/>
        </p:nvGrpSpPr>
        <p:grpSpPr>
          <a:xfrm>
            <a:off x="3301531" y="3693351"/>
            <a:ext cx="2540941" cy="1037039"/>
            <a:chOff x="3301531" y="3693351"/>
            <a:chExt cx="2540941" cy="1037039"/>
          </a:xfrm>
        </p:grpSpPr>
        <p:sp>
          <p:nvSpPr>
            <p:cNvPr id="1666" name="Google Shape;1666;p27"/>
            <p:cNvSpPr/>
            <p:nvPr/>
          </p:nvSpPr>
          <p:spPr>
            <a:xfrm>
              <a:off x="3419020" y="4144408"/>
              <a:ext cx="849229" cy="562380"/>
            </a:xfrm>
            <a:custGeom>
              <a:avLst/>
              <a:gdLst/>
              <a:ahLst/>
              <a:cxnLst/>
              <a:rect l="l" t="t" r="r" b="b"/>
              <a:pathLst>
                <a:path w="4532" h="3001" extrusionOk="0">
                  <a:moveTo>
                    <a:pt x="4532" y="3001"/>
                  </a:moveTo>
                  <a:lnTo>
                    <a:pt x="1" y="3001"/>
                  </a:lnTo>
                  <a:lnTo>
                    <a:pt x="2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3843256" y="4144408"/>
              <a:ext cx="424989" cy="562380"/>
            </a:xfrm>
            <a:custGeom>
              <a:avLst/>
              <a:gdLst/>
              <a:ahLst/>
              <a:cxnLst/>
              <a:rect l="l" t="t" r="r" b="b"/>
              <a:pathLst>
                <a:path w="2268" h="3001" extrusionOk="0">
                  <a:moveTo>
                    <a:pt x="2268" y="3001"/>
                  </a:moveTo>
                  <a:lnTo>
                    <a:pt x="0" y="3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3785729" y="4558923"/>
              <a:ext cx="57715" cy="46849"/>
            </a:xfrm>
            <a:custGeom>
              <a:avLst/>
              <a:gdLst/>
              <a:ahLst/>
              <a:cxnLst/>
              <a:rect l="l" t="t" r="r" b="b"/>
              <a:pathLst>
                <a:path w="308" h="250" extrusionOk="0">
                  <a:moveTo>
                    <a:pt x="307" y="250"/>
                  </a:moveTo>
                  <a:lnTo>
                    <a:pt x="1" y="250"/>
                  </a:lnTo>
                  <a:lnTo>
                    <a:pt x="1" y="1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3728202" y="4610082"/>
              <a:ext cx="57715" cy="46849"/>
            </a:xfrm>
            <a:custGeom>
              <a:avLst/>
              <a:gdLst/>
              <a:ahLst/>
              <a:cxnLst/>
              <a:rect l="l" t="t" r="r" b="b"/>
              <a:pathLst>
                <a:path w="308" h="250" extrusionOk="0">
                  <a:moveTo>
                    <a:pt x="308" y="250"/>
                  </a:moveTo>
                  <a:lnTo>
                    <a:pt x="1" y="250"/>
                  </a:lnTo>
                  <a:lnTo>
                    <a:pt x="1" y="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3595348" y="4610082"/>
              <a:ext cx="57715" cy="46849"/>
            </a:xfrm>
            <a:custGeom>
              <a:avLst/>
              <a:gdLst/>
              <a:ahLst/>
              <a:cxnLst/>
              <a:rect l="l" t="t" r="r" b="b"/>
              <a:pathLst>
                <a:path w="308" h="250" extrusionOk="0">
                  <a:moveTo>
                    <a:pt x="307" y="250"/>
                  </a:moveTo>
                  <a:lnTo>
                    <a:pt x="1" y="250"/>
                  </a:lnTo>
                  <a:lnTo>
                    <a:pt x="1" y="1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3652874" y="4492586"/>
              <a:ext cx="58277" cy="46849"/>
            </a:xfrm>
            <a:custGeom>
              <a:avLst/>
              <a:gdLst/>
              <a:ahLst/>
              <a:cxnLst/>
              <a:rect l="l" t="t" r="r" b="b"/>
              <a:pathLst>
                <a:path w="311" h="250" extrusionOk="0">
                  <a:moveTo>
                    <a:pt x="311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3757059" y="4316248"/>
              <a:ext cx="57715" cy="46849"/>
            </a:xfrm>
            <a:custGeom>
              <a:avLst/>
              <a:gdLst/>
              <a:ahLst/>
              <a:cxnLst/>
              <a:rect l="l" t="t" r="r" b="b"/>
              <a:pathLst>
                <a:path w="308" h="250" extrusionOk="0">
                  <a:moveTo>
                    <a:pt x="307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3843256" y="4431870"/>
              <a:ext cx="58277" cy="46849"/>
            </a:xfrm>
            <a:custGeom>
              <a:avLst/>
              <a:gdLst/>
              <a:ahLst/>
              <a:cxnLst/>
              <a:rect l="l" t="t" r="r" b="b"/>
              <a:pathLst>
                <a:path w="311" h="250" extrusionOk="0">
                  <a:moveTo>
                    <a:pt x="311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B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3901344" y="4356538"/>
              <a:ext cx="57715" cy="46849"/>
            </a:xfrm>
            <a:custGeom>
              <a:avLst/>
              <a:gdLst/>
              <a:ahLst/>
              <a:cxnLst/>
              <a:rect l="l" t="t" r="r" b="b"/>
              <a:pathLst>
                <a:path w="308" h="250" extrusionOk="0">
                  <a:moveTo>
                    <a:pt x="308" y="249"/>
                  </a:moveTo>
                  <a:lnTo>
                    <a:pt x="1" y="249"/>
                  </a:lnTo>
                  <a:lnTo>
                    <a:pt x="1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B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3765866" y="3693351"/>
              <a:ext cx="1529811" cy="1013446"/>
            </a:xfrm>
            <a:custGeom>
              <a:avLst/>
              <a:gdLst/>
              <a:ahLst/>
              <a:cxnLst/>
              <a:rect l="l" t="t" r="r" b="b"/>
              <a:pathLst>
                <a:path w="8164" h="5408" extrusionOk="0">
                  <a:moveTo>
                    <a:pt x="8163" y="5408"/>
                  </a:moveTo>
                  <a:lnTo>
                    <a:pt x="1" y="5408"/>
                  </a:lnTo>
                  <a:lnTo>
                    <a:pt x="4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4530577" y="3693351"/>
              <a:ext cx="765093" cy="1013446"/>
            </a:xfrm>
            <a:custGeom>
              <a:avLst/>
              <a:gdLst/>
              <a:ahLst/>
              <a:cxnLst/>
              <a:rect l="l" t="t" r="r" b="b"/>
              <a:pathLst>
                <a:path w="4083" h="5408" extrusionOk="0">
                  <a:moveTo>
                    <a:pt x="4082" y="5408"/>
                  </a:moveTo>
                  <a:lnTo>
                    <a:pt x="1" y="54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4426580" y="4459417"/>
              <a:ext cx="104186" cy="47412"/>
            </a:xfrm>
            <a:custGeom>
              <a:avLst/>
              <a:gdLst/>
              <a:ahLst/>
              <a:cxnLst/>
              <a:rect l="l" t="t" r="r" b="b"/>
              <a:pathLst>
                <a:path w="556" h="253" extrusionOk="0">
                  <a:moveTo>
                    <a:pt x="556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4322395" y="4551427"/>
              <a:ext cx="104373" cy="46662"/>
            </a:xfrm>
            <a:custGeom>
              <a:avLst/>
              <a:gdLst/>
              <a:ahLst/>
              <a:cxnLst/>
              <a:rect l="l" t="t" r="r" b="b"/>
              <a:pathLst>
                <a:path w="557" h="249" extrusionOk="0">
                  <a:moveTo>
                    <a:pt x="556" y="249"/>
                  </a:moveTo>
                  <a:lnTo>
                    <a:pt x="1" y="249"/>
                  </a:lnTo>
                  <a:lnTo>
                    <a:pt x="1" y="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4083481" y="4551427"/>
              <a:ext cx="104373" cy="46662"/>
            </a:xfrm>
            <a:custGeom>
              <a:avLst/>
              <a:gdLst/>
              <a:ahLst/>
              <a:cxnLst/>
              <a:rect l="l" t="t" r="r" b="b"/>
              <a:pathLst>
                <a:path w="557" h="249" extrusionOk="0">
                  <a:moveTo>
                    <a:pt x="556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4187666" y="4339297"/>
              <a:ext cx="104186" cy="47412"/>
            </a:xfrm>
            <a:custGeom>
              <a:avLst/>
              <a:gdLst/>
              <a:ahLst/>
              <a:cxnLst/>
              <a:rect l="l" t="t" r="r" b="b"/>
              <a:pathLst>
                <a:path w="556" h="253" extrusionOk="0">
                  <a:moveTo>
                    <a:pt x="556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4374112" y="4021665"/>
              <a:ext cx="104373" cy="47412"/>
            </a:xfrm>
            <a:custGeom>
              <a:avLst/>
              <a:gdLst/>
              <a:ahLst/>
              <a:cxnLst/>
              <a:rect l="l" t="t" r="r" b="b"/>
              <a:pathLst>
                <a:path w="557" h="253" extrusionOk="0">
                  <a:moveTo>
                    <a:pt x="556" y="253"/>
                  </a:moveTo>
                  <a:lnTo>
                    <a:pt x="1" y="253"/>
                  </a:lnTo>
                  <a:lnTo>
                    <a:pt x="1" y="1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4530577" y="4230047"/>
              <a:ext cx="104373" cy="46662"/>
            </a:xfrm>
            <a:custGeom>
              <a:avLst/>
              <a:gdLst/>
              <a:ahLst/>
              <a:cxnLst/>
              <a:rect l="l" t="t" r="r" b="b"/>
              <a:pathLst>
                <a:path w="557" h="249" extrusionOk="0">
                  <a:moveTo>
                    <a:pt x="557" y="249"/>
                  </a:moveTo>
                  <a:lnTo>
                    <a:pt x="1" y="249"/>
                  </a:lnTo>
                  <a:lnTo>
                    <a:pt x="1" y="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FB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4634762" y="4094561"/>
              <a:ext cx="104373" cy="46849"/>
            </a:xfrm>
            <a:custGeom>
              <a:avLst/>
              <a:gdLst/>
              <a:ahLst/>
              <a:cxnLst/>
              <a:rect l="l" t="t" r="r" b="b"/>
              <a:pathLst>
                <a:path w="557" h="250" extrusionOk="0">
                  <a:moveTo>
                    <a:pt x="556" y="249"/>
                  </a:moveTo>
                  <a:lnTo>
                    <a:pt x="1" y="249"/>
                  </a:lnTo>
                  <a:lnTo>
                    <a:pt x="1" y="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FB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4643195" y="4459417"/>
              <a:ext cx="104186" cy="47412"/>
            </a:xfrm>
            <a:custGeom>
              <a:avLst/>
              <a:gdLst/>
              <a:ahLst/>
              <a:cxnLst/>
              <a:rect l="l" t="t" r="r" b="b"/>
              <a:pathLst>
                <a:path w="556" h="253" extrusionOk="0">
                  <a:moveTo>
                    <a:pt x="556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FB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4571614" y="3906043"/>
              <a:ext cx="1208821" cy="800750"/>
            </a:xfrm>
            <a:custGeom>
              <a:avLst/>
              <a:gdLst/>
              <a:ahLst/>
              <a:cxnLst/>
              <a:rect l="l" t="t" r="r" b="b"/>
              <a:pathLst>
                <a:path w="6451" h="4273" extrusionOk="0">
                  <a:moveTo>
                    <a:pt x="6451" y="4273"/>
                  </a:moveTo>
                  <a:lnTo>
                    <a:pt x="0" y="4273"/>
                  </a:lnTo>
                  <a:lnTo>
                    <a:pt x="32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5175925" y="3906043"/>
              <a:ext cx="604504" cy="800750"/>
            </a:xfrm>
            <a:custGeom>
              <a:avLst/>
              <a:gdLst/>
              <a:ahLst/>
              <a:cxnLst/>
              <a:rect l="l" t="t" r="r" b="b"/>
              <a:pathLst>
                <a:path w="3226" h="4273" extrusionOk="0">
                  <a:moveTo>
                    <a:pt x="3226" y="4273"/>
                  </a:moveTo>
                  <a:lnTo>
                    <a:pt x="1" y="42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5093477" y="4506640"/>
              <a:ext cx="82637" cy="46849"/>
            </a:xfrm>
            <a:custGeom>
              <a:avLst/>
              <a:gdLst/>
              <a:ahLst/>
              <a:cxnLst/>
              <a:rect l="l" t="t" r="r" b="b"/>
              <a:pathLst>
                <a:path w="441" h="250" extrusionOk="0">
                  <a:moveTo>
                    <a:pt x="441" y="249"/>
                  </a:moveTo>
                  <a:lnTo>
                    <a:pt x="1" y="249"/>
                  </a:lnTo>
                  <a:lnTo>
                    <a:pt x="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5011778" y="4578787"/>
              <a:ext cx="81887" cy="46849"/>
            </a:xfrm>
            <a:custGeom>
              <a:avLst/>
              <a:gdLst/>
              <a:ahLst/>
              <a:cxnLst/>
              <a:rect l="l" t="t" r="r" b="b"/>
              <a:pathLst>
                <a:path w="437" h="250" extrusionOk="0">
                  <a:moveTo>
                    <a:pt x="437" y="250"/>
                  </a:moveTo>
                  <a:lnTo>
                    <a:pt x="0" y="250"/>
                  </a:lnTo>
                  <a:lnTo>
                    <a:pt x="0" y="1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4822708" y="4578787"/>
              <a:ext cx="82449" cy="46849"/>
            </a:xfrm>
            <a:custGeom>
              <a:avLst/>
              <a:gdLst/>
              <a:ahLst/>
              <a:cxnLst/>
              <a:rect l="l" t="t" r="r" b="b"/>
              <a:pathLst>
                <a:path w="440" h="250" extrusionOk="0">
                  <a:moveTo>
                    <a:pt x="440" y="250"/>
                  </a:moveTo>
                  <a:lnTo>
                    <a:pt x="0" y="250"/>
                  </a:lnTo>
                  <a:lnTo>
                    <a:pt x="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7"/>
            <p:cNvSpPr/>
            <p:nvPr/>
          </p:nvSpPr>
          <p:spPr>
            <a:xfrm>
              <a:off x="4904969" y="4411444"/>
              <a:ext cx="82075" cy="46849"/>
            </a:xfrm>
            <a:custGeom>
              <a:avLst/>
              <a:gdLst/>
              <a:ahLst/>
              <a:cxnLst/>
              <a:rect l="l" t="t" r="r" b="b"/>
              <a:pathLst>
                <a:path w="438" h="250" extrusionOk="0">
                  <a:moveTo>
                    <a:pt x="437" y="249"/>
                  </a:moveTo>
                  <a:lnTo>
                    <a:pt x="1" y="249"/>
                  </a:lnTo>
                  <a:lnTo>
                    <a:pt x="1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7"/>
            <p:cNvSpPr/>
            <p:nvPr/>
          </p:nvSpPr>
          <p:spPr>
            <a:xfrm>
              <a:off x="5052627" y="4160336"/>
              <a:ext cx="82637" cy="47412"/>
            </a:xfrm>
            <a:custGeom>
              <a:avLst/>
              <a:gdLst/>
              <a:ahLst/>
              <a:cxnLst/>
              <a:rect l="l" t="t" r="r" b="b"/>
              <a:pathLst>
                <a:path w="441" h="253" extrusionOk="0">
                  <a:moveTo>
                    <a:pt x="440" y="253"/>
                  </a:moveTo>
                  <a:lnTo>
                    <a:pt x="0" y="253"/>
                  </a:lnTo>
                  <a:lnTo>
                    <a:pt x="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E4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>
              <a:off x="5175925" y="4325243"/>
              <a:ext cx="82637" cy="46662"/>
            </a:xfrm>
            <a:custGeom>
              <a:avLst/>
              <a:gdLst/>
              <a:ahLst/>
              <a:cxnLst/>
              <a:rect l="l" t="t" r="r" b="b"/>
              <a:pathLst>
                <a:path w="441" h="249" extrusionOk="0">
                  <a:moveTo>
                    <a:pt x="440" y="249"/>
                  </a:moveTo>
                  <a:lnTo>
                    <a:pt x="1" y="249"/>
                  </a:lnTo>
                  <a:lnTo>
                    <a:pt x="1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B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>
              <a:off x="5258374" y="4217866"/>
              <a:ext cx="82637" cy="46849"/>
            </a:xfrm>
            <a:custGeom>
              <a:avLst/>
              <a:gdLst/>
              <a:ahLst/>
              <a:cxnLst/>
              <a:rect l="l" t="t" r="r" b="b"/>
              <a:pathLst>
                <a:path w="441" h="250" extrusionOk="0">
                  <a:moveTo>
                    <a:pt x="440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B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>
              <a:off x="5264745" y="4506640"/>
              <a:ext cx="82637" cy="46849"/>
            </a:xfrm>
            <a:custGeom>
              <a:avLst/>
              <a:gdLst/>
              <a:ahLst/>
              <a:cxnLst/>
              <a:rect l="l" t="t" r="r" b="b"/>
              <a:pathLst>
                <a:path w="441" h="250" extrusionOk="0">
                  <a:moveTo>
                    <a:pt x="440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B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>
              <a:off x="5444820" y="4506640"/>
              <a:ext cx="82637" cy="46849"/>
            </a:xfrm>
            <a:custGeom>
              <a:avLst/>
              <a:gdLst/>
              <a:ahLst/>
              <a:cxnLst/>
              <a:rect l="l" t="t" r="r" b="b"/>
              <a:pathLst>
                <a:path w="441" h="250" extrusionOk="0">
                  <a:moveTo>
                    <a:pt x="441" y="249"/>
                  </a:moveTo>
                  <a:lnTo>
                    <a:pt x="1" y="249"/>
                  </a:lnTo>
                  <a:lnTo>
                    <a:pt x="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B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>
              <a:off x="5362559" y="4578787"/>
              <a:ext cx="82449" cy="46849"/>
            </a:xfrm>
            <a:custGeom>
              <a:avLst/>
              <a:gdLst/>
              <a:ahLst/>
              <a:cxnLst/>
              <a:rect l="l" t="t" r="r" b="b"/>
              <a:pathLst>
                <a:path w="440" h="250" extrusionOk="0">
                  <a:moveTo>
                    <a:pt x="440" y="250"/>
                  </a:moveTo>
                  <a:lnTo>
                    <a:pt x="0" y="250"/>
                  </a:lnTo>
                  <a:lnTo>
                    <a:pt x="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FB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>
              <a:off x="3301531" y="4682978"/>
              <a:ext cx="2540941" cy="47412"/>
            </a:xfrm>
            <a:custGeom>
              <a:avLst/>
              <a:gdLst/>
              <a:ahLst/>
              <a:cxnLst/>
              <a:rect l="l" t="t" r="r" b="b"/>
              <a:pathLst>
                <a:path w="13560" h="253" extrusionOk="0">
                  <a:moveTo>
                    <a:pt x="13560" y="253"/>
                  </a:moveTo>
                  <a:lnTo>
                    <a:pt x="0" y="253"/>
                  </a:lnTo>
                  <a:lnTo>
                    <a:pt x="0" y="0"/>
                  </a:lnTo>
                  <a:lnTo>
                    <a:pt x="13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C4CD31-9A3D-217A-FF5E-0CE24938F608}"/>
              </a:ext>
            </a:extLst>
          </p:cNvPr>
          <p:cNvSpPr txBox="1"/>
          <p:nvPr/>
        </p:nvSpPr>
        <p:spPr>
          <a:xfrm>
            <a:off x="3111501" y="1852083"/>
            <a:ext cx="57890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Calibri"/>
                <a:cs typeface="Calibri"/>
              </a:rPr>
              <a:t>Napravljena</a:t>
            </a:r>
            <a:r>
              <a:rPr lang="en-US" sz="1600" dirty="0">
                <a:latin typeface="Calibri"/>
                <a:cs typeface="Calibri"/>
              </a:rPr>
              <a:t> je </a:t>
            </a:r>
            <a:r>
              <a:rPr lang="en-US" sz="1600" dirty="0" err="1">
                <a:latin typeface="Calibri"/>
                <a:cs typeface="Calibri"/>
              </a:rPr>
              <a:t>piramida</a:t>
            </a:r>
            <a:r>
              <a:rPr lang="en-US" sz="1600" dirty="0">
                <a:latin typeface="Calibri"/>
                <a:cs typeface="Calibri"/>
              </a:rPr>
              <a:t> za </a:t>
            </a:r>
            <a:r>
              <a:rPr lang="en-US" sz="1600" dirty="0" err="1">
                <a:latin typeface="Calibri"/>
                <a:cs typeface="Calibri"/>
              </a:rPr>
              <a:t>faraona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Sezostrisa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 err="1">
                <a:latin typeface="Calibri"/>
                <a:cs typeface="Calibri"/>
              </a:rPr>
              <a:t>široka</a:t>
            </a:r>
            <a:r>
              <a:rPr lang="en-US" sz="1600" dirty="0">
                <a:latin typeface="Calibri"/>
                <a:cs typeface="Calibri"/>
              </a:rPr>
              <a:t> 105m2 I </a:t>
            </a:r>
            <a:r>
              <a:rPr lang="en-US" sz="1600" dirty="0" err="1">
                <a:latin typeface="Calibri"/>
                <a:cs typeface="Calibri"/>
              </a:rPr>
              <a:t>visoka</a:t>
            </a:r>
            <a:r>
              <a:rPr lang="en-US" sz="1600" dirty="0">
                <a:latin typeface="Calibri"/>
                <a:cs typeface="Calibri"/>
              </a:rPr>
              <a:t> 75m, a </a:t>
            </a:r>
            <a:r>
              <a:rPr lang="en-US" sz="1600" dirty="0" err="1">
                <a:latin typeface="Calibri"/>
                <a:cs typeface="Calibri"/>
              </a:rPr>
              <a:t>oko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nje</a:t>
            </a:r>
            <a:r>
              <a:rPr lang="en-US" sz="1600" dirty="0">
                <a:latin typeface="Calibri"/>
                <a:cs typeface="Calibri"/>
              </a:rPr>
              <a:t> je </a:t>
            </a:r>
            <a:r>
              <a:rPr lang="en-US" sz="1600" dirty="0" err="1">
                <a:latin typeface="Calibri"/>
                <a:cs typeface="Calibri"/>
              </a:rPr>
              <a:t>bilo</a:t>
            </a:r>
            <a:r>
              <a:rPr lang="en-US" sz="1600" dirty="0">
                <a:latin typeface="Calibri"/>
                <a:cs typeface="Calibri"/>
              </a:rPr>
              <a:t> 7 </a:t>
            </a:r>
            <a:r>
              <a:rPr lang="en-US" sz="1600" dirty="0" err="1">
                <a:latin typeface="Calibri"/>
                <a:cs typeface="Calibri"/>
              </a:rPr>
              <a:t>manjih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piramida</a:t>
            </a:r>
            <a:r>
              <a:rPr lang="en-US" sz="1600" dirty="0">
                <a:latin typeface="Calibri"/>
                <a:cs typeface="Calibri"/>
              </a:rPr>
              <a:t> za </a:t>
            </a:r>
            <a:r>
              <a:rPr lang="en-US" sz="1600" dirty="0" err="1">
                <a:latin typeface="Calibri"/>
                <a:cs typeface="Calibri"/>
              </a:rPr>
              <a:t>sve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njegove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žene</a:t>
            </a:r>
            <a:r>
              <a:rPr lang="en-US" sz="1600" dirty="0">
                <a:latin typeface="Calibri"/>
                <a:cs typeface="Calibri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2FD79-3E81-C00A-C7EB-7A808B66BC2A}"/>
              </a:ext>
            </a:extLst>
          </p:cNvPr>
          <p:cNvSpPr txBox="1"/>
          <p:nvPr/>
        </p:nvSpPr>
        <p:spPr>
          <a:xfrm>
            <a:off x="359833" y="2688167"/>
            <a:ext cx="617008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" sz="1600" dirty="0">
                <a:latin typeface="Calibri"/>
              </a:rPr>
              <a:t>Uobičajeno kulturno vjerovanje u starom Egiptu bilo je da kada je dio tijela na spomeniku oštećen, više ne može obavljati svoju svrhu, stoga slomljen nos(</a:t>
            </a:r>
            <a:r>
              <a:rPr lang="hr" sz="1600" dirty="0" err="1">
                <a:latin typeface="Calibri"/>
              </a:rPr>
              <a:t>Sezostris</a:t>
            </a:r>
            <a:r>
              <a:rPr lang="hr" sz="1600" dirty="0">
                <a:latin typeface="Calibri"/>
              </a:rPr>
              <a:t> III.) uzrokuje prestanak disanja duha.</a:t>
            </a:r>
            <a:endParaRPr lang="en-US" sz="1600" dirty="0"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F186-6857-6B43-342A-2185EC54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IZVORI 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C1430-1098-B207-C2A0-577DD461D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79850"/>
            <a:ext cx="8229600" cy="34164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https://hr.wikipedia.org/wiki/Srednje_egipatsko_kraljevstvo</a:t>
            </a:r>
            <a:endParaRPr lang="en-US"/>
          </a:p>
          <a:p>
            <a:pPr>
              <a:lnSpc>
                <a:spcPct val="114999"/>
              </a:lnSpc>
            </a:pPr>
            <a:r>
              <a:rPr lang="en-US" dirty="0">
                <a:hlinkClick r:id="rId3"/>
              </a:rPr>
              <a:t>https://www.metmuseum.org/toah/hd/mking/hd_mking.htm</a:t>
            </a:r>
          </a:p>
          <a:p>
            <a:pPr>
              <a:lnSpc>
                <a:spcPct val="114999"/>
              </a:lnSpc>
            </a:pPr>
            <a:r>
              <a:rPr lang="en-US" dirty="0">
                <a:hlinkClick r:id="rId4"/>
              </a:rPr>
              <a:t>https://www.worldhistory.org/Middle_Kingdom_of_Egypt/</a:t>
            </a:r>
          </a:p>
          <a:p>
            <a:pPr>
              <a:lnSpc>
                <a:spcPct val="114999"/>
              </a:lnSpc>
            </a:pPr>
            <a:r>
              <a:rPr lang="en-US" dirty="0">
                <a:hlinkClick r:id="rId5"/>
              </a:rPr>
              <a:t>https://hr.wikipedia.org/wiki/Mentuhotep_I</a:t>
            </a:r>
            <a:r>
              <a:rPr lang="en-US" dirty="0"/>
              <a:t>.</a:t>
            </a:r>
          </a:p>
          <a:p>
            <a:pPr>
              <a:lnSpc>
                <a:spcPct val="114999"/>
              </a:lnSpc>
            </a:pPr>
            <a:r>
              <a:rPr lang="en-US" dirty="0">
                <a:hlinkClick r:id="rId6"/>
              </a:rPr>
              <a:t>https://hr.wikipedia.org/wiki/Sesostris_III</a:t>
            </a:r>
            <a:r>
              <a:rPr lang="en-US" dirty="0"/>
              <a:t>.</a:t>
            </a:r>
          </a:p>
          <a:p>
            <a:pPr>
              <a:lnSpc>
                <a:spcPct val="114999"/>
              </a:lnSpc>
            </a:pPr>
            <a:r>
              <a:rPr lang="en-US" dirty="0">
                <a:hlinkClick r:id="rId7"/>
              </a:rPr>
              <a:t>https://www.znanje.org/i/i24/04iv05/04iv0503052425/istorija/srednje%20kraljevstvo.htm</a:t>
            </a:r>
          </a:p>
          <a:p>
            <a:pPr>
              <a:lnSpc>
                <a:spcPct val="114999"/>
              </a:lnSpc>
            </a:pPr>
            <a:r>
              <a:rPr lang="en-US" dirty="0">
                <a:hlinkClick r:id="rId8"/>
              </a:rPr>
              <a:t>https://en.wikipedia.org/wiki/Middle_Kingdom_of_Egypt</a:t>
            </a:r>
          </a:p>
          <a:p>
            <a:pPr>
              <a:lnSpc>
                <a:spcPct val="114999"/>
              </a:lnSpc>
            </a:pPr>
            <a:r>
              <a:rPr lang="en-US" dirty="0">
                <a:hlinkClick r:id="rId9"/>
              </a:rPr>
              <a:t>https://www.studocu.com/row/document/sveuciliste-u-zagrebu/povijest-ranih-civilizacija/6-srednje-kraljevstvo/7626975</a:t>
            </a:r>
          </a:p>
          <a:p>
            <a:pPr>
              <a:lnSpc>
                <a:spcPct val="114999"/>
              </a:lnSpc>
            </a:pPr>
            <a:r>
              <a:rPr lang="en-US" dirty="0">
                <a:hlinkClick r:id="rId10"/>
              </a:rPr>
              <a:t>https://proleksis.lzmk.hr/17150/</a:t>
            </a:r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728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ncient Egypt Gods Infographics by Slidesgo">
  <a:themeElements>
    <a:clrScheme name="Simple Light">
      <a:dk1>
        <a:srgbClr val="000000"/>
      </a:dk1>
      <a:lt1>
        <a:srgbClr val="FFFFFF"/>
      </a:lt1>
      <a:dk2>
        <a:srgbClr val="818181"/>
      </a:dk2>
      <a:lt2>
        <a:srgbClr val="E6E6E6"/>
      </a:lt2>
      <a:accent1>
        <a:srgbClr val="004F64"/>
      </a:accent1>
      <a:accent2>
        <a:srgbClr val="90DB3A"/>
      </a:accent2>
      <a:accent3>
        <a:srgbClr val="FDBF00"/>
      </a:accent3>
      <a:accent4>
        <a:srgbClr val="FF7A23"/>
      </a:accent4>
      <a:accent5>
        <a:srgbClr val="DD3400"/>
      </a:accent5>
      <a:accent6>
        <a:srgbClr val="91540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9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Ancient Egypt Gods Infographics by Slidesgo</vt:lpstr>
      <vt:lpstr>Slidesgo Final Pages</vt:lpstr>
      <vt:lpstr>SREDNJE KRALJEVSTVO</vt:lpstr>
      <vt:lpstr>O SREDNJEM KRALJEVSTVU</vt:lpstr>
      <vt:lpstr>DINASTIJE</vt:lpstr>
      <vt:lpstr>MENTUHOTEP AMENEMHAT II.</vt:lpstr>
      <vt:lpstr>POGREBNI KOMPLEKS MENTUHOTEPA II U DEIR EL-BAHRIJU</vt:lpstr>
      <vt:lpstr>SENUSRET(SEZOSTRIS) III.</vt:lpstr>
      <vt:lpstr>UMJETNOST</vt:lpstr>
      <vt:lpstr>ZANIMLJIVOSTI</vt:lpstr>
      <vt:lpstr>IZVORI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 Gods Infographics</dc:title>
  <cp:revision>731</cp:revision>
  <dcterms:modified xsi:type="dcterms:W3CDTF">2022-11-03T11:13:40Z</dcterms:modified>
</cp:coreProperties>
</file>